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20" y="-9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CABC2-9E9D-4894-A9DB-104A22CCC093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8A4F7-CCE2-4EF3-97DF-8BAC8F9DF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AutoShape 18" descr="RÃ©sultat de recherche d'images pour &quot;crayongri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4" name="AutoShape 20" descr="RÃ©sultat de recherche d'images pour &quot;crayongri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6" name="AutoShape 22" descr="RÃ©sultat de recherche d'images pour &quot;crayongri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5" name="Groupe 14"/>
          <p:cNvGrpSpPr/>
          <p:nvPr/>
        </p:nvGrpSpPr>
        <p:grpSpPr>
          <a:xfrm>
            <a:off x="-159568" y="1844824"/>
            <a:ext cx="2706843" cy="3600400"/>
            <a:chOff x="3584848" y="2780928"/>
            <a:chExt cx="1914525" cy="2571264"/>
          </a:xfrm>
        </p:grpSpPr>
        <p:pic>
          <p:nvPicPr>
            <p:cNvPr id="1040" name="Picture 16" descr="RÃ©sultat de recherche d'images pour &quot;chouette qui ecrit&quot;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/>
            <a:stretch>
              <a:fillRect/>
            </a:stretch>
          </p:blipFill>
          <p:spPr bwMode="auto">
            <a:xfrm>
              <a:off x="3584848" y="2780928"/>
              <a:ext cx="1914525" cy="2390775"/>
            </a:xfrm>
            <a:prstGeom prst="rect">
              <a:avLst/>
            </a:prstGeom>
            <a:noFill/>
          </p:spPr>
        </p:pic>
        <p:pic>
          <p:nvPicPr>
            <p:cNvPr id="1050" name="Picture 26" descr="RÃ©sultat de recherche d'images pour &quot;crayongris&quot;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</a:blip>
            <a:srcRect/>
            <a:stretch>
              <a:fillRect/>
            </a:stretch>
          </p:blipFill>
          <p:spPr bwMode="auto">
            <a:xfrm flipH="1">
              <a:off x="3584848" y="3501008"/>
              <a:ext cx="936104" cy="1851184"/>
            </a:xfrm>
            <a:prstGeom prst="rect">
              <a:avLst/>
            </a:prstGeom>
            <a:noFill/>
          </p:spPr>
        </p:pic>
      </p:grpSp>
      <p:grpSp>
        <p:nvGrpSpPr>
          <p:cNvPr id="16" name="Groupe 15"/>
          <p:cNvGrpSpPr/>
          <p:nvPr/>
        </p:nvGrpSpPr>
        <p:grpSpPr>
          <a:xfrm flipH="1">
            <a:off x="2399719" y="1844824"/>
            <a:ext cx="2481273" cy="3600400"/>
            <a:chOff x="3584848" y="2780928"/>
            <a:chExt cx="1914525" cy="2571264"/>
          </a:xfrm>
        </p:grpSpPr>
        <p:pic>
          <p:nvPicPr>
            <p:cNvPr id="17" name="Picture 16" descr="RÃ©sultat de recherche d'images pour &quot;chouette qui ecrit&quot;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/>
            <a:stretch>
              <a:fillRect/>
            </a:stretch>
          </p:blipFill>
          <p:spPr bwMode="auto">
            <a:xfrm>
              <a:off x="3584848" y="2780928"/>
              <a:ext cx="1914525" cy="2390775"/>
            </a:xfrm>
            <a:prstGeom prst="rect">
              <a:avLst/>
            </a:prstGeom>
            <a:noFill/>
          </p:spPr>
        </p:pic>
        <p:pic>
          <p:nvPicPr>
            <p:cNvPr id="18" name="Picture 26" descr="RÃ©sultat de recherche d'images pour &quot;crayongris&quot;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</a:blip>
            <a:srcRect/>
            <a:stretch>
              <a:fillRect/>
            </a:stretch>
          </p:blipFill>
          <p:spPr bwMode="auto">
            <a:xfrm flipH="1">
              <a:off x="3584848" y="3501008"/>
              <a:ext cx="936104" cy="1851184"/>
            </a:xfrm>
            <a:prstGeom prst="rect">
              <a:avLst/>
            </a:prstGeom>
            <a:noFill/>
          </p:spPr>
        </p:pic>
      </p:grpSp>
      <p:sp>
        <p:nvSpPr>
          <p:cNvPr id="19" name="Rectangle 18"/>
          <p:cNvSpPr/>
          <p:nvPr/>
        </p:nvSpPr>
        <p:spPr>
          <a:xfrm>
            <a:off x="0" y="0"/>
            <a:ext cx="4552239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55576" y="6093296"/>
            <a:ext cx="333136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400" dirty="0" smtClean="0">
              <a:latin typeface="Curlz MT" pitchFamily="82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Année scolaire </a:t>
            </a:r>
            <a:r>
              <a:rPr lang="fr-FR" sz="2000" dirty="0" smtClean="0">
                <a:latin typeface="Cursive standard" pitchFamily="2" charset="0"/>
              </a:rPr>
              <a:t>2021 - 2022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953000" y="0"/>
            <a:ext cx="4552239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grpSp>
        <p:nvGrpSpPr>
          <p:cNvPr id="32" name="Groupe 14"/>
          <p:cNvGrpSpPr/>
          <p:nvPr/>
        </p:nvGrpSpPr>
        <p:grpSpPr>
          <a:xfrm>
            <a:off x="4838445" y="1844824"/>
            <a:ext cx="2706843" cy="3600400"/>
            <a:chOff x="3584848" y="2780928"/>
            <a:chExt cx="1914525" cy="2571264"/>
          </a:xfrm>
        </p:grpSpPr>
        <p:pic>
          <p:nvPicPr>
            <p:cNvPr id="36" name="Picture 16" descr="RÃ©sultat de recherche d'images pour &quot;chouette qui ecrit&quot;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/>
            <a:stretch>
              <a:fillRect/>
            </a:stretch>
          </p:blipFill>
          <p:spPr bwMode="auto">
            <a:xfrm>
              <a:off x="3584848" y="2780928"/>
              <a:ext cx="1914525" cy="2390775"/>
            </a:xfrm>
            <a:prstGeom prst="rect">
              <a:avLst/>
            </a:prstGeom>
            <a:noFill/>
          </p:spPr>
        </p:pic>
        <p:pic>
          <p:nvPicPr>
            <p:cNvPr id="37" name="Picture 26" descr="RÃ©sultat de recherche d'images pour &quot;crayongris&quot;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</a:blip>
            <a:srcRect/>
            <a:stretch>
              <a:fillRect/>
            </a:stretch>
          </p:blipFill>
          <p:spPr bwMode="auto">
            <a:xfrm flipH="1">
              <a:off x="3584848" y="3501008"/>
              <a:ext cx="936104" cy="1851184"/>
            </a:xfrm>
            <a:prstGeom prst="rect">
              <a:avLst/>
            </a:prstGeom>
            <a:noFill/>
          </p:spPr>
        </p:pic>
      </p:grpSp>
      <p:grpSp>
        <p:nvGrpSpPr>
          <p:cNvPr id="33" name="Groupe 15"/>
          <p:cNvGrpSpPr/>
          <p:nvPr/>
        </p:nvGrpSpPr>
        <p:grpSpPr>
          <a:xfrm flipH="1">
            <a:off x="7440279" y="1844824"/>
            <a:ext cx="2481273" cy="3600400"/>
            <a:chOff x="3584848" y="2780928"/>
            <a:chExt cx="1914525" cy="2571264"/>
          </a:xfrm>
        </p:grpSpPr>
        <p:pic>
          <p:nvPicPr>
            <p:cNvPr id="34" name="Picture 16" descr="RÃ©sultat de recherche d'images pour &quot;chouette qui ecrit&quot;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/>
            <a:stretch>
              <a:fillRect/>
            </a:stretch>
          </p:blipFill>
          <p:spPr bwMode="auto">
            <a:xfrm>
              <a:off x="3584848" y="2780928"/>
              <a:ext cx="1914525" cy="2390775"/>
            </a:xfrm>
            <a:prstGeom prst="rect">
              <a:avLst/>
            </a:prstGeom>
            <a:noFill/>
          </p:spPr>
        </p:pic>
        <p:pic>
          <p:nvPicPr>
            <p:cNvPr id="35" name="Picture 26" descr="RÃ©sultat de recherche d'images pour &quot;crayongris&quot;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</a:blip>
            <a:srcRect/>
            <a:stretch>
              <a:fillRect/>
            </a:stretch>
          </p:blipFill>
          <p:spPr bwMode="auto">
            <a:xfrm flipH="1">
              <a:off x="3584848" y="3501008"/>
              <a:ext cx="936104" cy="1851184"/>
            </a:xfrm>
            <a:prstGeom prst="rect">
              <a:avLst/>
            </a:prstGeom>
            <a:noFill/>
          </p:spPr>
        </p:pic>
      </p:grpSp>
      <p:sp>
        <p:nvSpPr>
          <p:cNvPr id="38" name="ZoneTexte 37"/>
          <p:cNvSpPr txBox="1"/>
          <p:nvPr/>
        </p:nvSpPr>
        <p:spPr>
          <a:xfrm>
            <a:off x="0" y="1196752"/>
            <a:ext cx="495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Cahier d’écriture</a:t>
            </a:r>
          </a:p>
          <a:p>
            <a:pPr algn="ctr"/>
            <a:r>
              <a:rPr lang="fr-FR" sz="3600" dirty="0" smtClean="0">
                <a:latin typeface="Comic Sans MS" pitchFamily="66" charset="0"/>
              </a:rPr>
              <a:t>n°…</a:t>
            </a:r>
          </a:p>
          <a:p>
            <a:endParaRPr lang="fr-FR" dirty="0"/>
          </a:p>
        </p:txBody>
      </p:sp>
      <p:sp>
        <p:nvSpPr>
          <p:cNvPr id="39" name="ZoneTexte 38"/>
          <p:cNvSpPr txBox="1"/>
          <p:nvPr/>
        </p:nvSpPr>
        <p:spPr>
          <a:xfrm>
            <a:off x="4953000" y="1268760"/>
            <a:ext cx="495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Cahier d’écriture</a:t>
            </a:r>
          </a:p>
          <a:p>
            <a:pPr algn="ctr"/>
            <a:r>
              <a:rPr lang="fr-FR" sz="3600" dirty="0" smtClean="0">
                <a:latin typeface="Comic Sans MS" pitchFamily="66" charset="0"/>
              </a:rPr>
              <a:t>n°…</a:t>
            </a:r>
          </a:p>
          <a:p>
            <a:endParaRPr lang="fr-FR" dirty="0"/>
          </a:p>
        </p:txBody>
      </p:sp>
      <p:cxnSp>
        <p:nvCxnSpPr>
          <p:cNvPr id="25" name="Connecteur droit 24"/>
          <p:cNvCxnSpPr/>
          <p:nvPr/>
        </p:nvCxnSpPr>
        <p:spPr>
          <a:xfrm>
            <a:off x="4953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17"/>
          <p:cNvSpPr txBox="1"/>
          <p:nvPr/>
        </p:nvSpPr>
        <p:spPr>
          <a:xfrm>
            <a:off x="1424608" y="5373216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</a:t>
            </a:r>
            <a:r>
              <a:rPr lang="fr-FR" sz="1400" dirty="0" smtClean="0">
                <a:latin typeface="Comic Sans MS" pitchFamily="66" charset="0"/>
              </a:rPr>
              <a:t>........................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400" dirty="0" smtClean="0">
                <a:latin typeface="Comic Sans MS" pitchFamily="66" charset="0"/>
              </a:rPr>
              <a:t>Classe</a:t>
            </a:r>
            <a:endParaRPr lang="fr-FR" sz="1400" dirty="0" smtClean="0">
              <a:latin typeface="Comic Sans MS" pitchFamily="66" charset="0"/>
            </a:endParaRPr>
          </a:p>
          <a:p>
            <a:r>
              <a:rPr lang="fr-FR" sz="1600" dirty="0" smtClean="0">
                <a:latin typeface="Cursive standard" pitchFamily="2" charset="0"/>
              </a:rPr>
              <a:t>Classe </a:t>
            </a:r>
            <a:r>
              <a:rPr lang="fr-FR" sz="1600" dirty="0" smtClean="0">
                <a:latin typeface="Cursive standard" pitchFamily="2" charset="0"/>
              </a:rPr>
              <a:t>de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26" name="ZoneTexte 17"/>
          <p:cNvSpPr txBox="1"/>
          <p:nvPr/>
        </p:nvSpPr>
        <p:spPr>
          <a:xfrm>
            <a:off x="6393160" y="5301208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 smtClean="0">
                <a:latin typeface="Comic Sans MS" pitchFamily="66" charset="0"/>
              </a:rPr>
              <a:t>Ecole </a:t>
            </a:r>
            <a:r>
              <a:rPr lang="fr-FR" sz="1400" dirty="0" smtClean="0">
                <a:latin typeface="Comic Sans MS" pitchFamily="66" charset="0"/>
              </a:rPr>
              <a:t>.........................</a:t>
            </a:r>
          </a:p>
          <a:p>
            <a:pPr algn="ctr"/>
            <a:r>
              <a:rPr lang="fr-FR" sz="1400" dirty="0" smtClean="0">
                <a:latin typeface="Comic Sans MS" pitchFamily="66" charset="0"/>
              </a:rPr>
              <a:t>classe</a:t>
            </a:r>
            <a:endParaRPr lang="fr-FR" sz="1400" dirty="0" smtClean="0">
              <a:latin typeface="Comic Sans MS" pitchFamily="66" charset="0"/>
            </a:endParaRPr>
          </a:p>
          <a:p>
            <a:r>
              <a:rPr lang="fr-FR" sz="1600" dirty="0" smtClean="0">
                <a:latin typeface="Cursive standard" pitchFamily="2" charset="0"/>
              </a:rPr>
              <a:t>Classe </a:t>
            </a:r>
            <a:r>
              <a:rPr lang="fr-FR" sz="1600" dirty="0" smtClean="0">
                <a:latin typeface="Cursive standard" pitchFamily="2" charset="0"/>
              </a:rPr>
              <a:t>de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45088" y="6242447"/>
            <a:ext cx="333136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400" dirty="0" smtClean="0">
              <a:latin typeface="Curlz MT" pitchFamily="82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Année scolaire </a:t>
            </a:r>
            <a:r>
              <a:rPr lang="fr-FR" sz="2000" dirty="0" smtClean="0">
                <a:latin typeface="Cursive standard" pitchFamily="2" charset="0"/>
              </a:rPr>
              <a:t>2021 - 2022</a:t>
            </a:r>
            <a:endParaRPr lang="fr-FR" sz="2000" dirty="0">
              <a:latin typeface="Cursive standar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2481" y="116632"/>
            <a:ext cx="4552239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5225481" y="116632"/>
            <a:ext cx="4552239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pic>
        <p:nvPicPr>
          <p:cNvPr id="12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0752" y="4293096"/>
            <a:ext cx="1239974" cy="1843461"/>
          </a:xfrm>
          <a:prstGeom prst="rect">
            <a:avLst/>
          </a:prstGeom>
          <a:noFill/>
        </p:spPr>
      </p:pic>
      <p:pic>
        <p:nvPicPr>
          <p:cNvPr id="13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848544" y="2420888"/>
            <a:ext cx="1319085" cy="1872208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755576" y="6093296"/>
            <a:ext cx="342189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400" dirty="0" smtClean="0">
              <a:latin typeface="Curlz MT" pitchFamily="82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Année scolaire 2018 - 2019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61112" y="6093296"/>
            <a:ext cx="342189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400" dirty="0" smtClean="0">
              <a:latin typeface="Curlz MT" pitchFamily="82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Année scolaire 2018 - 2019</a:t>
            </a:r>
            <a:endParaRPr lang="fr-FR" sz="2000" dirty="0">
              <a:latin typeface="Cursive standard" pitchFamily="2" charset="0"/>
            </a:endParaRPr>
          </a:p>
        </p:txBody>
      </p:sp>
      <p:pic>
        <p:nvPicPr>
          <p:cNvPr id="2050" name="Picture 2" descr="RÃ©sultat de recherche d'images pour &quot;enfant qui Ã©crit dessin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2576736" y="2564904"/>
            <a:ext cx="2000213" cy="1440160"/>
          </a:xfrm>
          <a:prstGeom prst="rect">
            <a:avLst/>
          </a:prstGeom>
          <a:noFill/>
        </p:spPr>
      </p:pic>
      <p:pic>
        <p:nvPicPr>
          <p:cNvPr id="16" name="Picture 2" descr="RÃ©sultat de recherche d'images pour &quot;enfant qui Ã©crit dessin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480" y="4365104"/>
            <a:ext cx="1974027" cy="1440000"/>
          </a:xfrm>
          <a:prstGeom prst="rect">
            <a:avLst/>
          </a:prstGeom>
          <a:noFill/>
        </p:spPr>
      </p:pic>
      <p:pic>
        <p:nvPicPr>
          <p:cNvPr id="18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17296" y="4365104"/>
            <a:ext cx="1239974" cy="1843461"/>
          </a:xfrm>
          <a:prstGeom prst="rect">
            <a:avLst/>
          </a:prstGeom>
          <a:noFill/>
        </p:spPr>
      </p:pic>
      <p:pic>
        <p:nvPicPr>
          <p:cNvPr id="19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745088" y="2492896"/>
            <a:ext cx="1319085" cy="1872208"/>
          </a:xfrm>
          <a:prstGeom prst="rect">
            <a:avLst/>
          </a:prstGeom>
          <a:noFill/>
        </p:spPr>
      </p:pic>
      <p:pic>
        <p:nvPicPr>
          <p:cNvPr id="20" name="Picture 2" descr="RÃ©sultat de recherche d'images pour &quot;enfant qui Ã©crit dessin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73280" y="2636912"/>
            <a:ext cx="2000213" cy="1440160"/>
          </a:xfrm>
          <a:prstGeom prst="rect">
            <a:avLst/>
          </a:prstGeom>
          <a:noFill/>
        </p:spPr>
      </p:pic>
      <p:pic>
        <p:nvPicPr>
          <p:cNvPr id="21" name="Picture 2" descr="RÃ©sultat de recherche d'images pour &quot;enfant qui Ã©crit dessin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69024" y="4437112"/>
            <a:ext cx="1974027" cy="1440000"/>
          </a:xfrm>
          <a:prstGeom prst="rect">
            <a:avLst/>
          </a:prstGeom>
          <a:noFill/>
        </p:spPr>
      </p:pic>
      <p:cxnSp>
        <p:nvCxnSpPr>
          <p:cNvPr id="17" name="Connecteur droit 16"/>
          <p:cNvCxnSpPr/>
          <p:nvPr/>
        </p:nvCxnSpPr>
        <p:spPr>
          <a:xfrm>
            <a:off x="4953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0" y="1196752"/>
            <a:ext cx="495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Cahier d’écriture</a:t>
            </a:r>
          </a:p>
          <a:p>
            <a:pPr algn="ctr"/>
            <a:r>
              <a:rPr lang="fr-FR" sz="3600" dirty="0" smtClean="0">
                <a:latin typeface="Comic Sans MS" pitchFamily="66" charset="0"/>
              </a:rPr>
              <a:t>n°…</a:t>
            </a:r>
          </a:p>
          <a:p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953000" y="1268760"/>
            <a:ext cx="495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Cahier d’écriture</a:t>
            </a:r>
          </a:p>
          <a:p>
            <a:pPr algn="ctr"/>
            <a:r>
              <a:rPr lang="fr-FR" sz="3600" dirty="0" smtClean="0">
                <a:latin typeface="Comic Sans MS" pitchFamily="66" charset="0"/>
              </a:rPr>
              <a:t>n°…</a:t>
            </a:r>
          </a:p>
          <a:p>
            <a:endParaRPr lang="fr-FR" dirty="0"/>
          </a:p>
        </p:txBody>
      </p:sp>
      <p:sp>
        <p:nvSpPr>
          <p:cNvPr id="24" name="ZoneTexte 17"/>
          <p:cNvSpPr txBox="1"/>
          <p:nvPr/>
        </p:nvSpPr>
        <p:spPr>
          <a:xfrm>
            <a:off x="2648744" y="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Thérèse Roméo 1</a:t>
            </a:r>
          </a:p>
          <a:p>
            <a:pPr algn="ctr"/>
            <a:r>
              <a:rPr lang="fr-FR" sz="1400" dirty="0" smtClean="0">
                <a:latin typeface="Comic Sans MS" pitchFamily="66" charset="0"/>
              </a:rPr>
              <a:t>CPA</a:t>
            </a:r>
          </a:p>
          <a:p>
            <a:r>
              <a:rPr lang="fr-FR" sz="1600" dirty="0" smtClean="0">
                <a:latin typeface="Cursive standard" pitchFamily="2" charset="0"/>
              </a:rPr>
              <a:t>Classe de madame </a:t>
            </a:r>
            <a:r>
              <a:rPr lang="fr-FR" sz="1600" dirty="0" err="1" smtClean="0">
                <a:latin typeface="Cursive standard" pitchFamily="2" charset="0"/>
              </a:rPr>
              <a:t>Allart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25" name="ZoneTexte 17"/>
          <p:cNvSpPr txBox="1"/>
          <p:nvPr/>
        </p:nvSpPr>
        <p:spPr>
          <a:xfrm>
            <a:off x="7601744" y="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Thérèse Roméo 1</a:t>
            </a:r>
          </a:p>
          <a:p>
            <a:pPr algn="ctr"/>
            <a:r>
              <a:rPr lang="fr-FR" sz="1400" dirty="0" smtClean="0">
                <a:latin typeface="Comic Sans MS" pitchFamily="66" charset="0"/>
              </a:rPr>
              <a:t>CPA</a:t>
            </a:r>
          </a:p>
          <a:p>
            <a:r>
              <a:rPr lang="fr-FR" sz="1600" dirty="0" smtClean="0">
                <a:latin typeface="Cursive standard" pitchFamily="2" charset="0"/>
              </a:rPr>
              <a:t>Classe de madame </a:t>
            </a:r>
            <a:r>
              <a:rPr lang="fr-FR" sz="1600" dirty="0" err="1" smtClean="0">
                <a:latin typeface="Cursive standard" pitchFamily="2" charset="0"/>
              </a:rPr>
              <a:t>Allart</a:t>
            </a:r>
            <a:endParaRPr lang="fr-FR" sz="1600" dirty="0">
              <a:latin typeface="Cursive standar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essin de Rigol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696"/>
          <a:stretch>
            <a:fillRect/>
          </a:stretch>
        </p:blipFill>
        <p:spPr bwMode="auto">
          <a:xfrm>
            <a:off x="200472" y="1268760"/>
            <a:ext cx="4536504" cy="504056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72481" y="116632"/>
            <a:ext cx="4552239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pic>
        <p:nvPicPr>
          <p:cNvPr id="13" name="Picture 2" descr="dessin de Rigol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696"/>
          <a:stretch>
            <a:fillRect/>
          </a:stretch>
        </p:blipFill>
        <p:spPr bwMode="auto">
          <a:xfrm>
            <a:off x="5241032" y="1268760"/>
            <a:ext cx="4664968" cy="4896544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5097016" y="188640"/>
            <a:ext cx="4552239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4953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352600" y="1844824"/>
            <a:ext cx="22322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chemeClr val="tx1"/>
                </a:solidFill>
                <a:latin typeface="Comic Sans MS" pitchFamily="66" charset="0"/>
              </a:rPr>
              <a:t>Cahier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  <a:latin typeface="Comic Sans MS" pitchFamily="66" charset="0"/>
              </a:rPr>
              <a:t>d’écriture</a:t>
            </a:r>
          </a:p>
          <a:p>
            <a:pPr algn="ctr"/>
            <a:endParaRPr lang="it-IT" sz="3200" dirty="0" smtClean="0">
              <a:latin typeface="Comic Sans MS" pitchFamily="66" charset="0"/>
            </a:endParaRPr>
          </a:p>
          <a:p>
            <a:pPr algn="ctr"/>
            <a:endParaRPr lang="fr-FR" sz="3200" dirty="0" smtClean="0">
              <a:latin typeface="Comic Sans MS" pitchFamily="66" charset="0"/>
            </a:endParaRPr>
          </a:p>
          <a:p>
            <a:pPr algn="ctr"/>
            <a:r>
              <a:rPr lang="fr-FR" sz="3200" dirty="0" smtClean="0">
                <a:latin typeface="Comic Sans MS" pitchFamily="66" charset="0"/>
              </a:rPr>
              <a:t>n°….</a:t>
            </a:r>
            <a:endParaRPr lang="fr-FR" sz="32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93160" y="1916832"/>
            <a:ext cx="22322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chemeClr val="tx1"/>
                </a:solidFill>
                <a:latin typeface="Comic Sans MS" pitchFamily="66" charset="0"/>
              </a:rPr>
              <a:t>Cahier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  <a:latin typeface="Comic Sans MS" pitchFamily="66" charset="0"/>
              </a:rPr>
              <a:t>d’écriture</a:t>
            </a:r>
          </a:p>
          <a:p>
            <a:pPr algn="ctr"/>
            <a:endParaRPr lang="it-IT" sz="3200" dirty="0" smtClean="0">
              <a:latin typeface="Comic Sans MS" pitchFamily="66" charset="0"/>
            </a:endParaRPr>
          </a:p>
          <a:p>
            <a:pPr algn="ctr"/>
            <a:endParaRPr lang="fr-FR" sz="3200" dirty="0" smtClean="0">
              <a:latin typeface="Comic Sans MS" pitchFamily="66" charset="0"/>
            </a:endParaRPr>
          </a:p>
          <a:p>
            <a:pPr algn="ctr"/>
            <a:r>
              <a:rPr lang="fr-FR" sz="3200" dirty="0" smtClean="0">
                <a:latin typeface="Comic Sans MS" pitchFamily="66" charset="0"/>
              </a:rPr>
              <a:t>n°….</a:t>
            </a:r>
            <a:endParaRPr lang="fr-FR" sz="32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ZoneTexte 17"/>
          <p:cNvSpPr txBox="1"/>
          <p:nvPr/>
        </p:nvSpPr>
        <p:spPr>
          <a:xfrm>
            <a:off x="2648744" y="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</a:t>
            </a:r>
            <a:r>
              <a:rPr lang="fr-FR" sz="1400" dirty="0" smtClean="0">
                <a:latin typeface="Comic Sans MS" pitchFamily="66" charset="0"/>
              </a:rPr>
              <a:t>........................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400" dirty="0" smtClean="0">
                <a:latin typeface="Comic Sans MS" pitchFamily="66" charset="0"/>
              </a:rPr>
              <a:t>Classe</a:t>
            </a:r>
            <a:endParaRPr lang="fr-FR" sz="1400" dirty="0" smtClean="0">
              <a:latin typeface="Comic Sans MS" pitchFamily="66" charset="0"/>
            </a:endParaRPr>
          </a:p>
          <a:p>
            <a:r>
              <a:rPr lang="fr-FR" sz="1600" dirty="0" smtClean="0">
                <a:latin typeface="Cursive standard" pitchFamily="2" charset="0"/>
              </a:rPr>
              <a:t>Classe </a:t>
            </a:r>
            <a:r>
              <a:rPr lang="fr-FR" sz="1600" dirty="0" smtClean="0">
                <a:latin typeface="Cursive standard" pitchFamily="2" charset="0"/>
              </a:rPr>
              <a:t>de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19" name="ZoneTexte 17"/>
          <p:cNvSpPr txBox="1"/>
          <p:nvPr/>
        </p:nvSpPr>
        <p:spPr>
          <a:xfrm>
            <a:off x="7601744" y="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</a:t>
            </a:r>
            <a:r>
              <a:rPr lang="fr-FR" sz="1400" dirty="0" smtClean="0">
                <a:latin typeface="Comic Sans MS" pitchFamily="66" charset="0"/>
              </a:rPr>
              <a:t>.....................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400" dirty="0" smtClean="0">
                <a:latin typeface="Comic Sans MS" pitchFamily="66" charset="0"/>
              </a:rPr>
              <a:t>Classe</a:t>
            </a:r>
            <a:endParaRPr lang="fr-FR" sz="1400" dirty="0" smtClean="0">
              <a:latin typeface="Comic Sans MS" pitchFamily="66" charset="0"/>
            </a:endParaRPr>
          </a:p>
          <a:p>
            <a:r>
              <a:rPr lang="fr-FR" sz="1600" smtClean="0">
                <a:latin typeface="Cursive standard" pitchFamily="2" charset="0"/>
              </a:rPr>
              <a:t>Classe </a:t>
            </a:r>
            <a:r>
              <a:rPr lang="fr-FR" sz="1600" smtClean="0">
                <a:latin typeface="Cursive standard" pitchFamily="2" charset="0"/>
              </a:rPr>
              <a:t>de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5576" y="6093296"/>
            <a:ext cx="342189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400" dirty="0" smtClean="0">
              <a:latin typeface="Curlz MT" pitchFamily="82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Année scolaire 2018 - 2019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61112" y="6093296"/>
            <a:ext cx="342189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400" dirty="0" smtClean="0">
              <a:latin typeface="Curlz MT" pitchFamily="82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Année scolaire 2018 - 2019</a:t>
            </a:r>
            <a:endParaRPr lang="fr-FR" sz="2000" dirty="0">
              <a:latin typeface="Cursive standar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128</Words>
  <Application>Microsoft Office PowerPoint</Application>
  <PresentationFormat>Format A4 (210 x 297 mm)</PresentationFormat>
  <Paragraphs>60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User</dc:creator>
  <cp:lastModifiedBy>admin-1</cp:lastModifiedBy>
  <cp:revision>19</cp:revision>
  <dcterms:created xsi:type="dcterms:W3CDTF">2016-06-25T18:54:08Z</dcterms:created>
  <dcterms:modified xsi:type="dcterms:W3CDTF">2021-07-31T15:38:26Z</dcterms:modified>
</cp:coreProperties>
</file>