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70" r:id="rId2"/>
    <p:sldId id="282" r:id="rId3"/>
    <p:sldId id="313" r:id="rId4"/>
    <p:sldId id="314" r:id="rId5"/>
    <p:sldId id="315" r:id="rId6"/>
    <p:sldId id="316" r:id="rId7"/>
    <p:sldId id="317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aiandra GD" panose="020E0502030308020204" pitchFamily="34" charset="0"/>
      <p:regular r:id="rId14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29161-7BBF-4B5E-8831-1BFADAA6AB1F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5619A-990A-4200-8D69-88CA769484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67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1.mp3"/><Relationship Id="rId7" Type="http://schemas.openxmlformats.org/officeDocument/2006/relationships/image" Target="../media/image2.jpe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2.mp3"/><Relationship Id="rId4" Type="http://schemas.microsoft.com/office/2007/relationships/media" Target="../media/media2.mp3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1.mp3"/><Relationship Id="rId7" Type="http://schemas.openxmlformats.org/officeDocument/2006/relationships/image" Target="../media/image2.jpeg"/><Relationship Id="rId2" Type="http://schemas.microsoft.com/office/2007/relationships/media" Target="../media/media1.mp3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3.mp3"/><Relationship Id="rId10" Type="http://schemas.openxmlformats.org/officeDocument/2006/relationships/image" Target="../media/image5.png"/><Relationship Id="rId4" Type="http://schemas.microsoft.com/office/2007/relationships/media" Target="../media/media3.mp3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1.mp3"/><Relationship Id="rId7" Type="http://schemas.openxmlformats.org/officeDocument/2006/relationships/image" Target="../media/image2.jpeg"/><Relationship Id="rId2" Type="http://schemas.microsoft.com/office/2007/relationships/media" Target="../media/media1.mp3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4.mp3"/><Relationship Id="rId10" Type="http://schemas.openxmlformats.org/officeDocument/2006/relationships/image" Target="../media/image6.jpeg"/><Relationship Id="rId4" Type="http://schemas.microsoft.com/office/2007/relationships/media" Target="../media/media4.mp3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media" Target="../media/media8.mp3"/><Relationship Id="rId13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audio" Target="../media/media7.mp3"/><Relationship Id="rId12" Type="http://schemas.openxmlformats.org/officeDocument/2006/relationships/image" Target="../media/image8.jpeg"/><Relationship Id="rId2" Type="http://schemas.microsoft.com/office/2007/relationships/media" Target="../media/media5.mp3"/><Relationship Id="rId1" Type="http://schemas.openxmlformats.org/officeDocument/2006/relationships/tags" Target="../tags/tag5.xml"/><Relationship Id="rId6" Type="http://schemas.microsoft.com/office/2007/relationships/media" Target="../media/media7.mp3"/><Relationship Id="rId11" Type="http://schemas.openxmlformats.org/officeDocument/2006/relationships/image" Target="../media/image7.jpeg"/><Relationship Id="rId5" Type="http://schemas.openxmlformats.org/officeDocument/2006/relationships/audio" Target="../media/media6.mp3"/><Relationship Id="rId10" Type="http://schemas.openxmlformats.org/officeDocument/2006/relationships/slideLayout" Target="../slideLayouts/slideLayout7.xml"/><Relationship Id="rId4" Type="http://schemas.microsoft.com/office/2007/relationships/media" Target="../media/media6.mp3"/><Relationship Id="rId9" Type="http://schemas.openxmlformats.org/officeDocument/2006/relationships/audio" Target="../media/media8.mp3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media7.mp3"/><Relationship Id="rId7" Type="http://schemas.openxmlformats.org/officeDocument/2006/relationships/image" Target="../media/image7.jpeg"/><Relationship Id="rId2" Type="http://schemas.microsoft.com/office/2007/relationships/media" Target="../media/media7.mp3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9.mp3"/><Relationship Id="rId10" Type="http://schemas.openxmlformats.org/officeDocument/2006/relationships/image" Target="../media/image9.jpeg"/><Relationship Id="rId4" Type="http://schemas.microsoft.com/office/2007/relationships/media" Target="../media/media9.mp3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media8.mp3"/><Relationship Id="rId7" Type="http://schemas.openxmlformats.org/officeDocument/2006/relationships/image" Target="../media/image7.jpeg"/><Relationship Id="rId2" Type="http://schemas.microsoft.com/office/2007/relationships/media" Target="../media/media8.mp3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10.mp3"/><Relationship Id="rId10" Type="http://schemas.openxmlformats.org/officeDocument/2006/relationships/image" Target="../media/image4.png"/><Relationship Id="rId4" Type="http://schemas.microsoft.com/office/2007/relationships/media" Target="../media/media10.mp3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r>
              <a:rPr lang="fr-FR" sz="7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aiandra GD" pitchFamily="34" charset="0"/>
              </a:rPr>
              <a:t>La ville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dirty="0"/>
              <a:t>Découverte du monde – </a:t>
            </a:r>
            <a:r>
              <a:rPr lang="fr-FR" i="1" dirty="0"/>
              <a:t>Anglais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777757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Structures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298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7BFBAF8F-7B00-4B00-86EE-511AE70F0BAD}"/>
              </a:ext>
            </a:extLst>
          </p:cNvPr>
          <p:cNvSpPr txBox="1"/>
          <p:nvPr/>
        </p:nvSpPr>
        <p:spPr>
          <a:xfrm>
            <a:off x="0" y="2420888"/>
            <a:ext cx="687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Where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are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you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going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?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C63215F-6829-4677-89D1-5BC2C88D8C60}"/>
              </a:ext>
            </a:extLst>
          </p:cNvPr>
          <p:cNvSpPr txBox="1"/>
          <p:nvPr/>
        </p:nvSpPr>
        <p:spPr>
          <a:xfrm>
            <a:off x="0" y="3067219"/>
            <a:ext cx="687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I’m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going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to...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2B17F2F-8337-4384-9BBD-979A57AD38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6" y="260384"/>
            <a:ext cx="2552011" cy="180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6EA543D-2914-4A0C-9808-E7F72D90A85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721" y="260384"/>
            <a:ext cx="2588850" cy="180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" name="Where are you going">
            <a:hlinkClick r:id="" action="ppaction://media"/>
            <a:extLst>
              <a:ext uri="{FF2B5EF4-FFF2-40B4-BE49-F238E27FC236}">
                <a16:creationId xmlns:a16="http://schemas.microsoft.com/office/drawing/2014/main" id="{7CD180BC-7D83-4E75-982A-AC52152B608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72400" y="260384"/>
            <a:ext cx="609600" cy="609600"/>
          </a:xfrm>
          <a:prstGeom prst="rect">
            <a:avLst/>
          </a:prstGeom>
        </p:spPr>
      </p:pic>
      <p:pic>
        <p:nvPicPr>
          <p:cNvPr id="3" name="I'm going to">
            <a:hlinkClick r:id="" action="ppaction://media"/>
            <a:extLst>
              <a:ext uri="{FF2B5EF4-FFF2-40B4-BE49-F238E27FC236}">
                <a16:creationId xmlns:a16="http://schemas.microsoft.com/office/drawing/2014/main" id="{807DA761-B283-4DEB-AB76-8A145684FAD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72400" y="116038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289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6" grpId="1"/>
      <p:bldP spid="17" grpId="0"/>
      <p:bldP spid="1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42B17F2F-8337-4384-9BBD-979A57AD38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6" y="260384"/>
            <a:ext cx="2552011" cy="180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6EA543D-2914-4A0C-9808-E7F72D90A85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721" y="260384"/>
            <a:ext cx="2588850" cy="180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" name="Where are you going">
            <a:hlinkClick r:id="" action="ppaction://media"/>
            <a:extLst>
              <a:ext uri="{FF2B5EF4-FFF2-40B4-BE49-F238E27FC236}">
                <a16:creationId xmlns:a16="http://schemas.microsoft.com/office/drawing/2014/main" id="{7CD180BC-7D83-4E75-982A-AC52152B608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72400" y="260384"/>
            <a:ext cx="609600" cy="6096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29B127D-E20E-41F8-81BA-D5A53F41027C}"/>
              </a:ext>
            </a:extLst>
          </p:cNvPr>
          <p:cNvSpPr txBox="1"/>
          <p:nvPr/>
        </p:nvSpPr>
        <p:spPr>
          <a:xfrm>
            <a:off x="0" y="4812397"/>
            <a:ext cx="687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Where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are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you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going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6D3F471-93EE-4DC2-A3CE-145A1EB0A0B8}"/>
              </a:ext>
            </a:extLst>
          </p:cNvPr>
          <p:cNvSpPr txBox="1"/>
          <p:nvPr/>
        </p:nvSpPr>
        <p:spPr>
          <a:xfrm>
            <a:off x="0" y="5458728"/>
            <a:ext cx="687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I’m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going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to the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hospital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10" name="Image 9" descr="Suisse. La campagne du MPS au Tessin contre la planification hospitalière |  A l'encontre">
            <a:extLst>
              <a:ext uri="{FF2B5EF4-FFF2-40B4-BE49-F238E27FC236}">
                <a16:creationId xmlns:a16="http://schemas.microsoft.com/office/drawing/2014/main" id="{274C9D78-4792-4702-984B-0AA1397883C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391" y="2060384"/>
            <a:ext cx="3021510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'm going to the hospital">
            <a:hlinkClick r:id="" action="ppaction://media"/>
            <a:extLst>
              <a:ext uri="{FF2B5EF4-FFF2-40B4-BE49-F238E27FC236}">
                <a16:creationId xmlns:a16="http://schemas.microsoft.com/office/drawing/2014/main" id="{25CBF92B-8296-4039-8F0D-402B0C7D5B9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72400" y="116038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765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42B17F2F-8337-4384-9BBD-979A57AD38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6" y="260384"/>
            <a:ext cx="2552011" cy="180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6EA543D-2914-4A0C-9808-E7F72D90A85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721" y="260384"/>
            <a:ext cx="2588850" cy="180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" name="Where are you going">
            <a:hlinkClick r:id="" action="ppaction://media"/>
            <a:extLst>
              <a:ext uri="{FF2B5EF4-FFF2-40B4-BE49-F238E27FC236}">
                <a16:creationId xmlns:a16="http://schemas.microsoft.com/office/drawing/2014/main" id="{7CD180BC-7D83-4E75-982A-AC52152B608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72400" y="260384"/>
            <a:ext cx="609600" cy="6096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29B127D-E20E-41F8-81BA-D5A53F41027C}"/>
              </a:ext>
            </a:extLst>
          </p:cNvPr>
          <p:cNvSpPr txBox="1"/>
          <p:nvPr/>
        </p:nvSpPr>
        <p:spPr>
          <a:xfrm>
            <a:off x="0" y="4812397"/>
            <a:ext cx="687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Where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are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you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going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6D3F471-93EE-4DC2-A3CE-145A1EB0A0B8}"/>
              </a:ext>
            </a:extLst>
          </p:cNvPr>
          <p:cNvSpPr txBox="1"/>
          <p:nvPr/>
        </p:nvSpPr>
        <p:spPr>
          <a:xfrm>
            <a:off x="0" y="5458728"/>
            <a:ext cx="687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I’m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going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to the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park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13" name="Image 12" descr="Kinderen spelen van games in het park met hek - Download Free Vectors,  Vector Bestanden, Ontwerpen Templates">
            <a:extLst>
              <a:ext uri="{FF2B5EF4-FFF2-40B4-BE49-F238E27FC236}">
                <a16:creationId xmlns:a16="http://schemas.microsoft.com/office/drawing/2014/main" id="{AD6CE2DF-7AB4-4563-9C56-E73128E0BB1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723" y="2420888"/>
            <a:ext cx="3728553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'm going to the park">
            <a:hlinkClick r:id="" action="ppaction://media"/>
            <a:extLst>
              <a:ext uri="{FF2B5EF4-FFF2-40B4-BE49-F238E27FC236}">
                <a16:creationId xmlns:a16="http://schemas.microsoft.com/office/drawing/2014/main" id="{6A27DA58-6703-4773-A9FA-294301D2F3D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83262" y="116038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179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7BFBAF8F-7B00-4B00-86EE-511AE70F0BAD}"/>
              </a:ext>
            </a:extLst>
          </p:cNvPr>
          <p:cNvSpPr txBox="1"/>
          <p:nvPr/>
        </p:nvSpPr>
        <p:spPr>
          <a:xfrm>
            <a:off x="0" y="2420888"/>
            <a:ext cx="687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Where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is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he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going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?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C63215F-6829-4677-89D1-5BC2C88D8C60}"/>
              </a:ext>
            </a:extLst>
          </p:cNvPr>
          <p:cNvSpPr txBox="1"/>
          <p:nvPr/>
        </p:nvSpPr>
        <p:spPr>
          <a:xfrm>
            <a:off x="0" y="3067219"/>
            <a:ext cx="687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Where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is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she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going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946AA0B-F17C-4445-B925-238B2682046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4" y="260384"/>
            <a:ext cx="2513903" cy="180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F62C798-5737-4523-956F-9730C4F00E9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23" y="260384"/>
            <a:ext cx="2522795" cy="180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He's going to">
            <a:hlinkClick r:id="" action="ppaction://media"/>
            <a:extLst>
              <a:ext uri="{FF2B5EF4-FFF2-40B4-BE49-F238E27FC236}">
                <a16:creationId xmlns:a16="http://schemas.microsoft.com/office/drawing/2014/main" id="{1F3EEF28-1DE0-4BE8-AD6A-D4728818D58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65375" y="1755584"/>
            <a:ext cx="609600" cy="609600"/>
          </a:xfrm>
          <a:prstGeom prst="rect">
            <a:avLst/>
          </a:prstGeom>
        </p:spPr>
      </p:pic>
      <p:pic>
        <p:nvPicPr>
          <p:cNvPr id="7" name="She's going to">
            <a:hlinkClick r:id="" action="ppaction://media"/>
            <a:extLst>
              <a:ext uri="{FF2B5EF4-FFF2-40B4-BE49-F238E27FC236}">
                <a16:creationId xmlns:a16="http://schemas.microsoft.com/office/drawing/2014/main" id="{331EAB09-9F97-41B3-AF03-152023A03B23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65375" y="2530440"/>
            <a:ext cx="609600" cy="609600"/>
          </a:xfrm>
          <a:prstGeom prst="rect">
            <a:avLst/>
          </a:prstGeom>
        </p:spPr>
      </p:pic>
      <p:pic>
        <p:nvPicPr>
          <p:cNvPr id="10" name="Where is he going">
            <a:hlinkClick r:id="" action="ppaction://media"/>
            <a:extLst>
              <a:ext uri="{FF2B5EF4-FFF2-40B4-BE49-F238E27FC236}">
                <a16:creationId xmlns:a16="http://schemas.microsoft.com/office/drawing/2014/main" id="{8352A1AA-49F8-4A48-870A-A35991B2FD04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50563" y="116632"/>
            <a:ext cx="609600" cy="609600"/>
          </a:xfrm>
          <a:prstGeom prst="rect">
            <a:avLst/>
          </a:prstGeom>
        </p:spPr>
      </p:pic>
      <p:pic>
        <p:nvPicPr>
          <p:cNvPr id="13" name="Where is she going">
            <a:hlinkClick r:id="" action="ppaction://media"/>
            <a:extLst>
              <a:ext uri="{FF2B5EF4-FFF2-40B4-BE49-F238E27FC236}">
                <a16:creationId xmlns:a16="http://schemas.microsoft.com/office/drawing/2014/main" id="{81ED44AF-7AB8-45A4-9B30-D3527E5F9DEE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65375" y="980728"/>
            <a:ext cx="609600" cy="6096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111C28DA-0CBD-4A6D-9BC3-70842ED7C9CC}"/>
              </a:ext>
            </a:extLst>
          </p:cNvPr>
          <p:cNvSpPr txBox="1"/>
          <p:nvPr/>
        </p:nvSpPr>
        <p:spPr>
          <a:xfrm>
            <a:off x="0" y="3713550"/>
            <a:ext cx="687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He’s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going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to...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055E631-C136-4CC5-82DD-E98B9428DDE6}"/>
              </a:ext>
            </a:extLst>
          </p:cNvPr>
          <p:cNvSpPr txBox="1"/>
          <p:nvPr/>
        </p:nvSpPr>
        <p:spPr>
          <a:xfrm>
            <a:off x="0" y="4359881"/>
            <a:ext cx="687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She’s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going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to...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421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5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0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3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25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0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0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/>
      <p:bldP spid="6" grpId="1"/>
      <p:bldP spid="17" grpId="0"/>
      <p:bldP spid="17" grpId="1"/>
      <p:bldP spid="15" grpId="0"/>
      <p:bldP spid="15" grpId="1"/>
      <p:bldP spid="16" grpId="0"/>
      <p:bldP spid="1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2946AA0B-F17C-4445-B925-238B268204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4" y="260384"/>
            <a:ext cx="2513903" cy="180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F62C798-5737-4523-956F-9730C4F00E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23" y="260384"/>
            <a:ext cx="2522795" cy="180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" name="Where is he going">
            <a:hlinkClick r:id="" action="ppaction://media"/>
            <a:extLst>
              <a:ext uri="{FF2B5EF4-FFF2-40B4-BE49-F238E27FC236}">
                <a16:creationId xmlns:a16="http://schemas.microsoft.com/office/drawing/2014/main" id="{8352A1AA-49F8-4A48-870A-A35991B2FD0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50563" y="116632"/>
            <a:ext cx="609600" cy="6096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1B5D9E7-A587-4231-B1BE-22943C492F74}"/>
              </a:ext>
            </a:extLst>
          </p:cNvPr>
          <p:cNvSpPr txBox="1"/>
          <p:nvPr/>
        </p:nvSpPr>
        <p:spPr>
          <a:xfrm>
            <a:off x="0" y="4812397"/>
            <a:ext cx="687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Where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is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he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going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59A85BF-8ABE-4553-8DBD-F9712C39177D}"/>
              </a:ext>
            </a:extLst>
          </p:cNvPr>
          <p:cNvSpPr txBox="1"/>
          <p:nvPr/>
        </p:nvSpPr>
        <p:spPr>
          <a:xfrm>
            <a:off x="0" y="5458728"/>
            <a:ext cx="687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He’s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going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to the store.</a:t>
            </a:r>
          </a:p>
        </p:txBody>
      </p:sp>
      <p:pic>
        <p:nvPicPr>
          <p:cNvPr id="18" name="Image 17" descr="Magasin De Dessin Animé | Vecteur Premium">
            <a:extLst>
              <a:ext uri="{FF2B5EF4-FFF2-40B4-BE49-F238E27FC236}">
                <a16:creationId xmlns:a16="http://schemas.microsoft.com/office/drawing/2014/main" id="{732F6A9A-C4EC-49CC-96DF-63AA5FB58A9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220" y="2532662"/>
            <a:ext cx="216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He's going to the store">
            <a:hlinkClick r:id="" action="ppaction://media"/>
            <a:extLst>
              <a:ext uri="{FF2B5EF4-FFF2-40B4-BE49-F238E27FC236}">
                <a16:creationId xmlns:a16="http://schemas.microsoft.com/office/drawing/2014/main" id="{8307EECB-7908-44A5-9F6E-19F7B18BCCC1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28038" y="146843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706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2" grpId="1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2946AA0B-F17C-4445-B925-238B268204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4" y="260384"/>
            <a:ext cx="2513903" cy="180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F62C798-5737-4523-956F-9730C4F00E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23" y="260384"/>
            <a:ext cx="2522795" cy="180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1B5D9E7-A587-4231-B1BE-22943C492F74}"/>
              </a:ext>
            </a:extLst>
          </p:cNvPr>
          <p:cNvSpPr txBox="1"/>
          <p:nvPr/>
        </p:nvSpPr>
        <p:spPr>
          <a:xfrm>
            <a:off x="0" y="4812397"/>
            <a:ext cx="687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Where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is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she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going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59A85BF-8ABE-4553-8DBD-F9712C39177D}"/>
              </a:ext>
            </a:extLst>
          </p:cNvPr>
          <p:cNvSpPr txBox="1"/>
          <p:nvPr/>
        </p:nvSpPr>
        <p:spPr>
          <a:xfrm>
            <a:off x="0" y="5458728"/>
            <a:ext cx="687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She’s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going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to the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museum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46E3729-8CEF-444C-86B1-57A20BB5D8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562" y="2541894"/>
            <a:ext cx="3093315" cy="2160000"/>
          </a:xfrm>
          <a:prstGeom prst="rect">
            <a:avLst/>
          </a:prstGeom>
          <a:noFill/>
        </p:spPr>
      </p:pic>
      <p:pic>
        <p:nvPicPr>
          <p:cNvPr id="3" name="Where is she going">
            <a:hlinkClick r:id="" action="ppaction://media"/>
            <a:extLst>
              <a:ext uri="{FF2B5EF4-FFF2-40B4-BE49-F238E27FC236}">
                <a16:creationId xmlns:a16="http://schemas.microsoft.com/office/drawing/2014/main" id="{CE5C18D3-4AF6-48CE-9203-8EF72FD4370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460432" y="116632"/>
            <a:ext cx="609600" cy="609600"/>
          </a:xfrm>
          <a:prstGeom prst="rect">
            <a:avLst/>
          </a:prstGeom>
        </p:spPr>
      </p:pic>
      <p:pic>
        <p:nvPicPr>
          <p:cNvPr id="4" name="She's going to the museum">
            <a:hlinkClick r:id="" action="ppaction://media"/>
            <a:extLst>
              <a:ext uri="{FF2B5EF4-FFF2-40B4-BE49-F238E27FC236}">
                <a16:creationId xmlns:a16="http://schemas.microsoft.com/office/drawing/2014/main" id="{C1EDFB29-E5E8-4121-85DB-AE53C6CE200C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460432" y="85558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901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/>
      <p:bldP spid="12" grpId="1"/>
      <p:bldP spid="14" grpId="0"/>
      <p:bldP spid="1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2.4|6.3|5.2|1.4|1.6|5.3|4.3|1.4|2.5|5.1|3.3|1.5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2.4|6.3|5.2|1.4|1.6|5.3|4.3|1.4|2.5|5.1|3.3|1.5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2.4|6.3|5.2|1.4|1.6|5.3|4.3|1.4|2.5|5.1|3.3|1.5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2.4|6.3|5.2|1.4|1.6|5.3|4.3|1.4|2.5|5.1|3.3|1.5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2.4|6.3|5.2|1.4|1.6|5.3|4.3|1.4|2.5|5.1|3.3|1.5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2.4|6.3|5.2|1.4|1.6|5.3|4.3|1.4|2.5|5.1|3.3|1.5|1.4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3352</TotalTime>
  <Words>80</Words>
  <Application>Microsoft Office PowerPoint</Application>
  <PresentationFormat>Affichage à l'écran (4:3)</PresentationFormat>
  <Paragraphs>17</Paragraphs>
  <Slides>7</Slides>
  <Notes>0</Notes>
  <HiddenSlides>0</HiddenSlides>
  <MMClips>14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Maiandra GD</vt:lpstr>
      <vt:lpstr>Calibri</vt:lpstr>
      <vt:lpstr>Thème Office</vt:lpstr>
      <vt:lpstr>La ville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météo</dc:title>
  <dc:creator>Maxime Paul</dc:creator>
  <cp:lastModifiedBy>Maxime Paul</cp:lastModifiedBy>
  <cp:revision>231</cp:revision>
  <dcterms:created xsi:type="dcterms:W3CDTF">2013-01-27T09:55:18Z</dcterms:created>
  <dcterms:modified xsi:type="dcterms:W3CDTF">2021-01-03T12:35:33Z</dcterms:modified>
</cp:coreProperties>
</file>