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26"/>
  </p:notesMasterIdLst>
  <p:sldIdLst>
    <p:sldId id="278"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9" r:id="rId19"/>
    <p:sldId id="272" r:id="rId20"/>
    <p:sldId id="274" r:id="rId21"/>
    <p:sldId id="275" r:id="rId22"/>
    <p:sldId id="280" r:id="rId23"/>
    <p:sldId id="276" r:id="rId24"/>
    <p:sldId id="302" r:id="rId25"/>
  </p:sldIdLst>
  <p:sldSz cx="9144000" cy="6858000" type="screen4x3"/>
  <p:notesSz cx="6858000" cy="9144000"/>
  <p:custShowLst>
    <p:custShow name="ressources hydriques deuxième partie" id="0">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5FA28-3167-4CAF-A4F1-54C32A9926F2}" v="10" dt="2020-05-31T22:56:45.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snapToGrid="0">
      <p:cViewPr varScale="1">
        <p:scale>
          <a:sx n="92" d="100"/>
          <a:sy n="92" d="100"/>
        </p:scale>
        <p:origin x="5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OUAH.ELHASNAOUI" userId="1099276f-2aa1-4659-9b5b-89b0350edbc7" providerId="ADAL" clId="{032F017F-5320-4813-B10F-E3AADAEBB75D}"/>
    <pc:docChg chg="undo redo custSel mod addSld delSld modSld sldOrd modMainMaster delSection modSection">
      <pc:chgData name="ABDELOUAH.ELHASNAOUI" userId="1099276f-2aa1-4659-9b5b-89b0350edbc7" providerId="ADAL" clId="{032F017F-5320-4813-B10F-E3AADAEBB75D}" dt="2020-05-31T12:28:55.298" v="2112" actId="478"/>
      <pc:docMkLst>
        <pc:docMk/>
      </pc:docMkLst>
      <pc:sldChg chg="modSp del modAnim">
        <pc:chgData name="ABDELOUAH.ELHASNAOUI" userId="1099276f-2aa1-4659-9b5b-89b0350edbc7" providerId="ADAL" clId="{032F017F-5320-4813-B10F-E3AADAEBB75D}" dt="2020-05-24T23:02:17.750" v="374" actId="2696"/>
        <pc:sldMkLst>
          <pc:docMk/>
          <pc:sldMk cId="1488307713" sldId="257"/>
        </pc:sldMkLst>
        <pc:spChg chg="mod">
          <ac:chgData name="ABDELOUAH.ELHASNAOUI" userId="1099276f-2aa1-4659-9b5b-89b0350edbc7" providerId="ADAL" clId="{032F017F-5320-4813-B10F-E3AADAEBB75D}" dt="2020-05-23T23:50:32.699" v="303"/>
          <ac:spMkLst>
            <pc:docMk/>
            <pc:sldMk cId="1488307713" sldId="257"/>
            <ac:spMk id="3" creationId="{0975B849-012A-483B-828C-215C70F50465}"/>
          </ac:spMkLst>
        </pc:spChg>
        <pc:spChg chg="mod">
          <ac:chgData name="ABDELOUAH.ELHASNAOUI" userId="1099276f-2aa1-4659-9b5b-89b0350edbc7" providerId="ADAL" clId="{032F017F-5320-4813-B10F-E3AADAEBB75D}" dt="2020-05-23T23:50:32.699" v="303"/>
          <ac:spMkLst>
            <pc:docMk/>
            <pc:sldMk cId="1488307713" sldId="257"/>
            <ac:spMk id="4" creationId="{41ADB200-73AB-4BF4-9934-274AE3F70069}"/>
          </ac:spMkLst>
        </pc:spChg>
        <pc:spChg chg="mod">
          <ac:chgData name="ABDELOUAH.ELHASNAOUI" userId="1099276f-2aa1-4659-9b5b-89b0350edbc7" providerId="ADAL" clId="{032F017F-5320-4813-B10F-E3AADAEBB75D}" dt="2020-05-23T23:50:32.699" v="303"/>
          <ac:spMkLst>
            <pc:docMk/>
            <pc:sldMk cId="1488307713" sldId="257"/>
            <ac:spMk id="5" creationId="{C54BC24B-BE4E-4E52-84D0-6E667F62D025}"/>
          </ac:spMkLst>
        </pc:spChg>
      </pc:sldChg>
      <pc:sldChg chg="modSp modTransition modAnim">
        <pc:chgData name="ABDELOUAH.ELHASNAOUI" userId="1099276f-2aa1-4659-9b5b-89b0350edbc7" providerId="ADAL" clId="{032F017F-5320-4813-B10F-E3AADAEBB75D}" dt="2020-05-25T17:58:07.510" v="886"/>
        <pc:sldMkLst>
          <pc:docMk/>
          <pc:sldMk cId="2903168919" sldId="258"/>
        </pc:sldMkLst>
        <pc:spChg chg="mod">
          <ac:chgData name="ABDELOUAH.ELHASNAOUI" userId="1099276f-2aa1-4659-9b5b-89b0350edbc7" providerId="ADAL" clId="{032F017F-5320-4813-B10F-E3AADAEBB75D}" dt="2020-05-24T23:10:21.555" v="396" actId="14100"/>
          <ac:spMkLst>
            <pc:docMk/>
            <pc:sldMk cId="2903168919" sldId="258"/>
            <ac:spMk id="2" creationId="{BC0DD960-49CD-4D36-A654-389FF402B398}"/>
          </ac:spMkLst>
        </pc:spChg>
      </pc:sldChg>
      <pc:sldChg chg="modSp setBg modAnim">
        <pc:chgData name="ABDELOUAH.ELHASNAOUI" userId="1099276f-2aa1-4659-9b5b-89b0350edbc7" providerId="ADAL" clId="{032F017F-5320-4813-B10F-E3AADAEBB75D}" dt="2020-05-25T18:12:36.894" v="912"/>
        <pc:sldMkLst>
          <pc:docMk/>
          <pc:sldMk cId="1430605534" sldId="259"/>
        </pc:sldMkLst>
        <pc:spChg chg="mod">
          <ac:chgData name="ABDELOUAH.ELHASNAOUI" userId="1099276f-2aa1-4659-9b5b-89b0350edbc7" providerId="ADAL" clId="{032F017F-5320-4813-B10F-E3AADAEBB75D}" dt="2020-05-24T23:15:04.626" v="430" actId="207"/>
          <ac:spMkLst>
            <pc:docMk/>
            <pc:sldMk cId="1430605534" sldId="259"/>
            <ac:spMk id="8" creationId="{3F1629CB-7CAB-4A39-8E25-B56345ACF7A2}"/>
          </ac:spMkLst>
        </pc:spChg>
        <pc:spChg chg="mod">
          <ac:chgData name="ABDELOUAH.ELHASNAOUI" userId="1099276f-2aa1-4659-9b5b-89b0350edbc7" providerId="ADAL" clId="{032F017F-5320-4813-B10F-E3AADAEBB75D}" dt="2020-05-23T23:50:32.699" v="303"/>
          <ac:spMkLst>
            <pc:docMk/>
            <pc:sldMk cId="1430605534" sldId="259"/>
            <ac:spMk id="9" creationId="{B893A9BF-4596-4B99-9A13-30F1C5EDFDD4}"/>
          </ac:spMkLst>
        </pc:spChg>
        <pc:picChg chg="mod">
          <ac:chgData name="ABDELOUAH.ELHASNAOUI" userId="1099276f-2aa1-4659-9b5b-89b0350edbc7" providerId="ADAL" clId="{032F017F-5320-4813-B10F-E3AADAEBB75D}" dt="2020-05-24T23:11:04.854" v="399" actId="14100"/>
          <ac:picMkLst>
            <pc:docMk/>
            <pc:sldMk cId="1430605534" sldId="259"/>
            <ac:picMk id="3073" creationId="{6FC29551-6C44-4908-B7A4-25AAABCCFBC6}"/>
          </ac:picMkLst>
        </pc:picChg>
      </pc:sldChg>
      <pc:sldChg chg="addSp delSp modSp add setBg modAnim">
        <pc:chgData name="ABDELOUAH.ELHASNAOUI" userId="1099276f-2aa1-4659-9b5b-89b0350edbc7" providerId="ADAL" clId="{032F017F-5320-4813-B10F-E3AADAEBB75D}" dt="2020-05-25T18:12:36.894" v="912"/>
        <pc:sldMkLst>
          <pc:docMk/>
          <pc:sldMk cId="3209450369" sldId="260"/>
        </pc:sldMkLst>
        <pc:spChg chg="add del">
          <ac:chgData name="ABDELOUAH.ELHASNAOUI" userId="1099276f-2aa1-4659-9b5b-89b0350edbc7" providerId="ADAL" clId="{032F017F-5320-4813-B10F-E3AADAEBB75D}" dt="2020-05-23T22:55:21.233" v="2" actId="478"/>
          <ac:spMkLst>
            <pc:docMk/>
            <pc:sldMk cId="3209450369" sldId="260"/>
            <ac:spMk id="2" creationId="{B2455BB3-F219-4A9B-9B8D-C55383308C4D}"/>
          </ac:spMkLst>
        </pc:spChg>
        <pc:spChg chg="add mod">
          <ac:chgData name="ABDELOUAH.ELHASNAOUI" userId="1099276f-2aa1-4659-9b5b-89b0350edbc7" providerId="ADAL" clId="{032F017F-5320-4813-B10F-E3AADAEBB75D}" dt="2020-05-23T23:50:32.699" v="303"/>
          <ac:spMkLst>
            <pc:docMk/>
            <pc:sldMk cId="3209450369" sldId="260"/>
            <ac:spMk id="3" creationId="{FB3E4AAD-1B74-41A3-A4BD-BA5034EA9D40}"/>
          </ac:spMkLst>
        </pc:spChg>
      </pc:sldChg>
      <pc:sldChg chg="addSp modSp add setBg modAnim">
        <pc:chgData name="ABDELOUAH.ELHASNAOUI" userId="1099276f-2aa1-4659-9b5b-89b0350edbc7" providerId="ADAL" clId="{032F017F-5320-4813-B10F-E3AADAEBB75D}" dt="2020-05-25T18:12:36.894" v="912"/>
        <pc:sldMkLst>
          <pc:docMk/>
          <pc:sldMk cId="3433550109" sldId="261"/>
        </pc:sldMkLst>
        <pc:spChg chg="add mod">
          <ac:chgData name="ABDELOUAH.ELHASNAOUI" userId="1099276f-2aa1-4659-9b5b-89b0350edbc7" providerId="ADAL" clId="{032F017F-5320-4813-B10F-E3AADAEBB75D}" dt="2020-05-24T23:17:49.990" v="496" actId="1076"/>
          <ac:spMkLst>
            <pc:docMk/>
            <pc:sldMk cId="3433550109" sldId="261"/>
            <ac:spMk id="2" creationId="{3C5D1DEF-675C-4222-9762-4DAA1F9D4EBD}"/>
          </ac:spMkLst>
        </pc:spChg>
      </pc:sldChg>
      <pc:sldChg chg="addSp modSp add setBg modAnim">
        <pc:chgData name="ABDELOUAH.ELHASNAOUI" userId="1099276f-2aa1-4659-9b5b-89b0350edbc7" providerId="ADAL" clId="{032F017F-5320-4813-B10F-E3AADAEBB75D}" dt="2020-05-25T18:12:36.894" v="912"/>
        <pc:sldMkLst>
          <pc:docMk/>
          <pc:sldMk cId="3180108439" sldId="262"/>
        </pc:sldMkLst>
        <pc:picChg chg="add mod">
          <ac:chgData name="ABDELOUAH.ELHASNAOUI" userId="1099276f-2aa1-4659-9b5b-89b0350edbc7" providerId="ADAL" clId="{032F017F-5320-4813-B10F-E3AADAEBB75D}" dt="2020-05-23T23:50:32.699" v="303"/>
          <ac:picMkLst>
            <pc:docMk/>
            <pc:sldMk cId="3180108439" sldId="262"/>
            <ac:picMk id="2" creationId="{31ED2592-B057-4A71-A5B9-40AE34B2BAE5}"/>
          </ac:picMkLst>
        </pc:picChg>
      </pc:sldChg>
      <pc:sldChg chg="addSp modSp add modAnim">
        <pc:chgData name="ABDELOUAH.ELHASNAOUI" userId="1099276f-2aa1-4659-9b5b-89b0350edbc7" providerId="ADAL" clId="{032F017F-5320-4813-B10F-E3AADAEBB75D}" dt="2020-05-24T23:20:08.241" v="509" actId="207"/>
        <pc:sldMkLst>
          <pc:docMk/>
          <pc:sldMk cId="1146312090" sldId="263"/>
        </pc:sldMkLst>
        <pc:spChg chg="add mod">
          <ac:chgData name="ABDELOUAH.ELHASNAOUI" userId="1099276f-2aa1-4659-9b5b-89b0350edbc7" providerId="ADAL" clId="{032F017F-5320-4813-B10F-E3AADAEBB75D}" dt="2020-05-24T23:20:08.241" v="509" actId="207"/>
          <ac:spMkLst>
            <pc:docMk/>
            <pc:sldMk cId="1146312090" sldId="263"/>
            <ac:spMk id="2" creationId="{51ABE667-CC9B-4F61-B94F-D69258A4F7ED}"/>
          </ac:spMkLst>
        </pc:spChg>
      </pc:sldChg>
      <pc:sldChg chg="addSp delSp modSp add del modTransition">
        <pc:chgData name="ABDELOUAH.ELHASNAOUI" userId="1099276f-2aa1-4659-9b5b-89b0350edbc7" providerId="ADAL" clId="{032F017F-5320-4813-B10F-E3AADAEBB75D}" dt="2020-05-23T23:21:29.898" v="124" actId="2696"/>
        <pc:sldMkLst>
          <pc:docMk/>
          <pc:sldMk cId="1077634901" sldId="264"/>
        </pc:sldMkLst>
        <pc:graphicFrameChg chg="add">
          <ac:chgData name="ABDELOUAH.ELHASNAOUI" userId="1099276f-2aa1-4659-9b5b-89b0350edbc7" providerId="ADAL" clId="{032F017F-5320-4813-B10F-E3AADAEBB75D}" dt="2020-05-23T23:19:32.047" v="115"/>
          <ac:graphicFrameMkLst>
            <pc:docMk/>
            <pc:sldMk cId="1077634901" sldId="264"/>
            <ac:graphicFrameMk id="2" creationId="{10249032-0CEE-43E7-95F8-5FE47B020467}"/>
          </ac:graphicFrameMkLst>
        </pc:graphicFrameChg>
        <pc:graphicFrameChg chg="add">
          <ac:chgData name="ABDELOUAH.ELHASNAOUI" userId="1099276f-2aa1-4659-9b5b-89b0350edbc7" providerId="ADAL" clId="{032F017F-5320-4813-B10F-E3AADAEBB75D}" dt="2020-05-23T23:20:43.308" v="116"/>
          <ac:graphicFrameMkLst>
            <pc:docMk/>
            <pc:sldMk cId="1077634901" sldId="264"/>
            <ac:graphicFrameMk id="3" creationId="{5CCCEBF4-CCD9-43F2-AEEF-1FD5DA175D9D}"/>
          </ac:graphicFrameMkLst>
        </pc:graphicFrameChg>
        <pc:graphicFrameChg chg="add">
          <ac:chgData name="ABDELOUAH.ELHASNAOUI" userId="1099276f-2aa1-4659-9b5b-89b0350edbc7" providerId="ADAL" clId="{032F017F-5320-4813-B10F-E3AADAEBB75D}" dt="2020-05-23T23:20:48.360" v="117"/>
          <ac:graphicFrameMkLst>
            <pc:docMk/>
            <pc:sldMk cId="1077634901" sldId="264"/>
            <ac:graphicFrameMk id="4" creationId="{885E2F9B-1DA1-43E3-A251-23D662062C61}"/>
          </ac:graphicFrameMkLst>
        </pc:graphicFrameChg>
        <pc:graphicFrameChg chg="add">
          <ac:chgData name="ABDELOUAH.ELHASNAOUI" userId="1099276f-2aa1-4659-9b5b-89b0350edbc7" providerId="ADAL" clId="{032F017F-5320-4813-B10F-E3AADAEBB75D}" dt="2020-05-23T23:20:50.415" v="118"/>
          <ac:graphicFrameMkLst>
            <pc:docMk/>
            <pc:sldMk cId="1077634901" sldId="264"/>
            <ac:graphicFrameMk id="5" creationId="{1883EDEA-01A3-4E85-8903-8AB919BC598C}"/>
          </ac:graphicFrameMkLst>
        </pc:graphicFrameChg>
        <pc:graphicFrameChg chg="add del mod">
          <ac:chgData name="ABDELOUAH.ELHASNAOUI" userId="1099276f-2aa1-4659-9b5b-89b0350edbc7" providerId="ADAL" clId="{032F017F-5320-4813-B10F-E3AADAEBB75D}" dt="2020-05-23T23:21:01.039" v="122" actId="478"/>
          <ac:graphicFrameMkLst>
            <pc:docMk/>
            <pc:sldMk cId="1077634901" sldId="264"/>
            <ac:graphicFrameMk id="6" creationId="{6F8D4A0F-8704-4152-B812-E42294F62C42}"/>
          </ac:graphicFrameMkLst>
        </pc:graphicFrameChg>
      </pc:sldChg>
      <pc:sldChg chg="addSp delSp modSp add mod setBg modAnim delDesignElem">
        <pc:chgData name="ABDELOUAH.ELHASNAOUI" userId="1099276f-2aa1-4659-9b5b-89b0350edbc7" providerId="ADAL" clId="{032F017F-5320-4813-B10F-E3AADAEBB75D}" dt="2020-05-25T18:12:36.894" v="912"/>
        <pc:sldMkLst>
          <pc:docMk/>
          <pc:sldMk cId="1371286198" sldId="264"/>
        </pc:sldMkLst>
        <pc:spChg chg="add mod">
          <ac:chgData name="ABDELOUAH.ELHASNAOUI" userId="1099276f-2aa1-4659-9b5b-89b0350edbc7" providerId="ADAL" clId="{032F017F-5320-4813-B10F-E3AADAEBB75D}" dt="2020-05-24T23:21:41.066" v="518" actId="207"/>
          <ac:spMkLst>
            <pc:docMk/>
            <pc:sldMk cId="1371286198" sldId="264"/>
            <ac:spMk id="2" creationId="{1450828B-D9C8-4574-82C3-8601B9CC6BA0}"/>
          </ac:spMkLst>
        </pc:spChg>
        <pc:spChg chg="add del">
          <ac:chgData name="ABDELOUAH.ELHASNAOUI" userId="1099276f-2aa1-4659-9b5b-89b0350edbc7" providerId="ADAL" clId="{032F017F-5320-4813-B10F-E3AADAEBB75D}" dt="2020-05-23T23:26:15.132" v="156" actId="26606"/>
          <ac:spMkLst>
            <pc:docMk/>
            <pc:sldMk cId="1371286198" sldId="264"/>
            <ac:spMk id="5" creationId="{16C5FA50-8D52-4617-AF91-5C7B1C8352F1}"/>
          </ac:spMkLst>
        </pc:spChg>
        <pc:spChg chg="add del">
          <ac:chgData name="ABDELOUAH.ELHASNAOUI" userId="1099276f-2aa1-4659-9b5b-89b0350edbc7" providerId="ADAL" clId="{032F017F-5320-4813-B10F-E3AADAEBB75D}" dt="2020-05-23T23:26:43.678" v="168" actId="26606"/>
          <ac:spMkLst>
            <pc:docMk/>
            <pc:sldMk cId="1371286198" sldId="264"/>
            <ac:spMk id="6" creationId="{A4AC5506-6312-4701-8D3C-40187889A947}"/>
          </ac:spMkLst>
        </pc:spChg>
        <pc:spChg chg="add del">
          <ac:chgData name="ABDELOUAH.ELHASNAOUI" userId="1099276f-2aa1-4659-9b5b-89b0350edbc7" providerId="ADAL" clId="{032F017F-5320-4813-B10F-E3AADAEBB75D}" dt="2020-05-23T23:25:59.593" v="152" actId="26606"/>
          <ac:spMkLst>
            <pc:docMk/>
            <pc:sldMk cId="1371286198" sldId="264"/>
            <ac:spMk id="8" creationId="{1707FC24-6981-43D9-B525-C7832BA22463}"/>
          </ac:spMkLst>
        </pc:spChg>
        <pc:spChg chg="add del mod">
          <ac:chgData name="ABDELOUAH.ELHASNAOUI" userId="1099276f-2aa1-4659-9b5b-89b0350edbc7" providerId="ADAL" clId="{032F017F-5320-4813-B10F-E3AADAEBB75D}" dt="2020-05-23T23:50:32.699" v="303"/>
          <ac:spMkLst>
            <pc:docMk/>
            <pc:sldMk cId="1371286198" sldId="264"/>
            <ac:spMk id="9" creationId="{74426AB7-D619-4515-962A-BC83909EC015}"/>
          </ac:spMkLst>
        </pc:spChg>
        <pc:spChg chg="add del">
          <ac:chgData name="ABDELOUAH.ELHASNAOUI" userId="1099276f-2aa1-4659-9b5b-89b0350edbc7" providerId="ADAL" clId="{032F017F-5320-4813-B10F-E3AADAEBB75D}" dt="2020-05-23T23:26:15.132" v="156" actId="26606"/>
          <ac:spMkLst>
            <pc:docMk/>
            <pc:sldMk cId="1371286198" sldId="264"/>
            <ac:spMk id="10" creationId="{E223798C-12AD-4B0C-A50C-D676347D67CF}"/>
          </ac:spMkLst>
        </pc:spChg>
        <pc:spChg chg="add del mod">
          <ac:chgData name="ABDELOUAH.ELHASNAOUI" userId="1099276f-2aa1-4659-9b5b-89b0350edbc7" providerId="ADAL" clId="{032F017F-5320-4813-B10F-E3AADAEBB75D}" dt="2020-05-23T23:50:32.699" v="303"/>
          <ac:spMkLst>
            <pc:docMk/>
            <pc:sldMk cId="1371286198" sldId="264"/>
            <ac:spMk id="11" creationId="{DE47DF98-723F-4AAC-ABCF-CACBC438F78F}"/>
          </ac:spMkLst>
        </pc:spChg>
        <pc:spChg chg="add del">
          <ac:chgData name="ABDELOUAH.ELHASNAOUI" userId="1099276f-2aa1-4659-9b5b-89b0350edbc7" providerId="ADAL" clId="{032F017F-5320-4813-B10F-E3AADAEBB75D}" dt="2020-05-23T23:26:24.808" v="158" actId="26606"/>
          <ac:spMkLst>
            <pc:docMk/>
            <pc:sldMk cId="1371286198" sldId="264"/>
            <ac:spMk id="13" creationId="{74426AB7-D619-4515-962A-BC83909EC015}"/>
          </ac:spMkLst>
        </pc:spChg>
        <pc:spChg chg="add del">
          <ac:chgData name="ABDELOUAH.ELHASNAOUI" userId="1099276f-2aa1-4659-9b5b-89b0350edbc7" providerId="ADAL" clId="{032F017F-5320-4813-B10F-E3AADAEBB75D}" dt="2020-05-23T23:26:24.808" v="158" actId="26606"/>
          <ac:spMkLst>
            <pc:docMk/>
            <pc:sldMk cId="1371286198" sldId="264"/>
            <ac:spMk id="14" creationId="{DE47DF98-723F-4AAC-ABCF-CACBC438F78F}"/>
          </ac:spMkLst>
        </pc:spChg>
        <pc:spChg chg="add del">
          <ac:chgData name="ABDELOUAH.ELHASNAOUI" userId="1099276f-2aa1-4659-9b5b-89b0350edbc7" providerId="ADAL" clId="{032F017F-5320-4813-B10F-E3AADAEBB75D}" dt="2020-05-23T23:26:26.816" v="160" actId="26606"/>
          <ac:spMkLst>
            <pc:docMk/>
            <pc:sldMk cId="1371286198" sldId="264"/>
            <ac:spMk id="16" creationId="{1486A1FB-BD35-4FEB-91EB-B2F5055B23F6}"/>
          </ac:spMkLst>
        </pc:spChg>
        <pc:spChg chg="add del">
          <ac:chgData name="ABDELOUAH.ELHASNAOUI" userId="1099276f-2aa1-4659-9b5b-89b0350edbc7" providerId="ADAL" clId="{032F017F-5320-4813-B10F-E3AADAEBB75D}" dt="2020-05-23T23:26:26.816" v="160" actId="26606"/>
          <ac:spMkLst>
            <pc:docMk/>
            <pc:sldMk cId="1371286198" sldId="264"/>
            <ac:spMk id="17" creationId="{32863260-465E-4A9B-98CA-77693B32C207}"/>
          </ac:spMkLst>
        </pc:spChg>
        <pc:spChg chg="add del">
          <ac:chgData name="ABDELOUAH.ELHASNAOUI" userId="1099276f-2aa1-4659-9b5b-89b0350edbc7" providerId="ADAL" clId="{032F017F-5320-4813-B10F-E3AADAEBB75D}" dt="2020-05-23T23:26:29.566" v="162" actId="26606"/>
          <ac:spMkLst>
            <pc:docMk/>
            <pc:sldMk cId="1371286198" sldId="264"/>
            <ac:spMk id="21" creationId="{71FC7D98-7B8B-402A-90FC-F027482F2142}"/>
          </ac:spMkLst>
        </pc:spChg>
        <pc:spChg chg="add del">
          <ac:chgData name="ABDELOUAH.ELHASNAOUI" userId="1099276f-2aa1-4659-9b5b-89b0350edbc7" providerId="ADAL" clId="{032F017F-5320-4813-B10F-E3AADAEBB75D}" dt="2020-05-23T23:26:29.566" v="162" actId="26606"/>
          <ac:spMkLst>
            <pc:docMk/>
            <pc:sldMk cId="1371286198" sldId="264"/>
            <ac:spMk id="22" creationId="{AD7356EA-285B-4E5D-8FEC-104659A4FD2C}"/>
          </ac:spMkLst>
        </pc:spChg>
        <pc:spChg chg="add del">
          <ac:chgData name="ABDELOUAH.ELHASNAOUI" userId="1099276f-2aa1-4659-9b5b-89b0350edbc7" providerId="ADAL" clId="{032F017F-5320-4813-B10F-E3AADAEBB75D}" dt="2020-05-23T23:26:35.965" v="164" actId="26606"/>
          <ac:spMkLst>
            <pc:docMk/>
            <pc:sldMk cId="1371286198" sldId="264"/>
            <ac:spMk id="24" creationId="{C18B47EC-880C-488C-A09F-1082C7675DB4}"/>
          </ac:spMkLst>
        </pc:spChg>
        <pc:spChg chg="add del">
          <ac:chgData name="ABDELOUAH.ELHASNAOUI" userId="1099276f-2aa1-4659-9b5b-89b0350edbc7" providerId="ADAL" clId="{032F017F-5320-4813-B10F-E3AADAEBB75D}" dt="2020-05-23T23:26:35.965" v="164" actId="26606"/>
          <ac:spMkLst>
            <pc:docMk/>
            <pc:sldMk cId="1371286198" sldId="264"/>
            <ac:spMk id="25" creationId="{44BF5144-F7BD-4540-9CFD-700A8426DAFE}"/>
          </ac:spMkLst>
        </pc:spChg>
        <pc:picChg chg="add mod">
          <ac:chgData name="ABDELOUAH.ELHASNAOUI" userId="1099276f-2aa1-4659-9b5b-89b0350edbc7" providerId="ADAL" clId="{032F017F-5320-4813-B10F-E3AADAEBB75D}" dt="2020-05-24T23:21:54.614" v="519" actId="14100"/>
          <ac:picMkLst>
            <pc:docMk/>
            <pc:sldMk cId="1371286198" sldId="264"/>
            <ac:picMk id="3" creationId="{9FD8A456-4C61-4AB5-AE88-D679253D6A63}"/>
          </ac:picMkLst>
        </pc:picChg>
        <pc:cxnChg chg="add del">
          <ac:chgData name="ABDELOUAH.ELHASNAOUI" userId="1099276f-2aa1-4659-9b5b-89b0350edbc7" providerId="ADAL" clId="{032F017F-5320-4813-B10F-E3AADAEBB75D}" dt="2020-05-23T23:26:24.808" v="158" actId="26606"/>
          <ac:cxnSpMkLst>
            <pc:docMk/>
            <pc:sldMk cId="1371286198" sldId="264"/>
            <ac:cxnSpMk id="12" creationId="{EA29FC7C-9308-4FDE-8DCA-405668055B0F}"/>
          </ac:cxnSpMkLst>
        </pc:cxnChg>
        <pc:cxnChg chg="add del mod">
          <ac:chgData name="ABDELOUAH.ELHASNAOUI" userId="1099276f-2aa1-4659-9b5b-89b0350edbc7" providerId="ADAL" clId="{032F017F-5320-4813-B10F-E3AADAEBB75D}" dt="2020-05-23T23:50:32.699" v="303"/>
          <ac:cxnSpMkLst>
            <pc:docMk/>
            <pc:sldMk cId="1371286198" sldId="264"/>
            <ac:cxnSpMk id="15" creationId="{EA29FC7C-9308-4FDE-8DCA-405668055B0F}"/>
          </ac:cxnSpMkLst>
        </pc:cxnChg>
        <pc:cxnChg chg="add del">
          <ac:chgData name="ABDELOUAH.ELHASNAOUI" userId="1099276f-2aa1-4659-9b5b-89b0350edbc7" providerId="ADAL" clId="{032F017F-5320-4813-B10F-E3AADAEBB75D}" dt="2020-05-23T23:26:26.816" v="160" actId="26606"/>
          <ac:cxnSpMkLst>
            <pc:docMk/>
            <pc:sldMk cId="1371286198" sldId="264"/>
            <ac:cxnSpMk id="18" creationId="{7C53DECA-A5E8-4D5D-B13F-D6AD333809F9}"/>
          </ac:cxnSpMkLst>
        </pc:cxnChg>
        <pc:cxnChg chg="add del">
          <ac:chgData name="ABDELOUAH.ELHASNAOUI" userId="1099276f-2aa1-4659-9b5b-89b0350edbc7" providerId="ADAL" clId="{032F017F-5320-4813-B10F-E3AADAEBB75D}" dt="2020-05-23T23:26:26.816" v="160" actId="26606"/>
          <ac:cxnSpMkLst>
            <pc:docMk/>
            <pc:sldMk cId="1371286198" sldId="264"/>
            <ac:cxnSpMk id="19" creationId="{C0B7D759-A40B-4440-8F92-5C4DE42253A7}"/>
          </ac:cxnSpMkLst>
        </pc:cxnChg>
      </pc:sldChg>
      <pc:sldChg chg="addSp delSp modSp add modAnim">
        <pc:chgData name="ABDELOUAH.ELHASNAOUI" userId="1099276f-2aa1-4659-9b5b-89b0350edbc7" providerId="ADAL" clId="{032F017F-5320-4813-B10F-E3AADAEBB75D}" dt="2020-05-24T23:25:50.690" v="533" actId="20577"/>
        <pc:sldMkLst>
          <pc:docMk/>
          <pc:sldMk cId="4182692260" sldId="265"/>
        </pc:sldMkLst>
        <pc:spChg chg="add mod">
          <ac:chgData name="ABDELOUAH.ELHASNAOUI" userId="1099276f-2aa1-4659-9b5b-89b0350edbc7" providerId="ADAL" clId="{032F017F-5320-4813-B10F-E3AADAEBB75D}" dt="2020-05-24T23:25:50.690" v="533" actId="20577"/>
          <ac:spMkLst>
            <pc:docMk/>
            <pc:sldMk cId="4182692260" sldId="265"/>
            <ac:spMk id="2" creationId="{876B43C5-1148-41C6-B221-CE53E3B19093}"/>
          </ac:spMkLst>
        </pc:spChg>
        <pc:spChg chg="add del mod">
          <ac:chgData name="ABDELOUAH.ELHASNAOUI" userId="1099276f-2aa1-4659-9b5b-89b0350edbc7" providerId="ADAL" clId="{032F017F-5320-4813-B10F-E3AADAEBB75D}" dt="2020-05-23T23:38:20.027" v="224" actId="11529"/>
          <ac:spMkLst>
            <pc:docMk/>
            <pc:sldMk cId="4182692260" sldId="265"/>
            <ac:spMk id="3" creationId="{7F49F09C-2D0A-48DF-A7EA-9B39699E6D9E}"/>
          </ac:spMkLst>
        </pc:spChg>
      </pc:sldChg>
      <pc:sldChg chg="addSp modSp add modTransition modAnim">
        <pc:chgData name="ABDELOUAH.ELHASNAOUI" userId="1099276f-2aa1-4659-9b5b-89b0350edbc7" providerId="ADAL" clId="{032F017F-5320-4813-B10F-E3AADAEBB75D}" dt="2020-05-25T19:06:10.352" v="962"/>
        <pc:sldMkLst>
          <pc:docMk/>
          <pc:sldMk cId="3618045351" sldId="266"/>
        </pc:sldMkLst>
        <pc:spChg chg="add mod">
          <ac:chgData name="ABDELOUAH.ELHASNAOUI" userId="1099276f-2aa1-4659-9b5b-89b0350edbc7" providerId="ADAL" clId="{032F017F-5320-4813-B10F-E3AADAEBB75D}" dt="2020-05-24T23:39:45.681" v="553" actId="207"/>
          <ac:spMkLst>
            <pc:docMk/>
            <pc:sldMk cId="3618045351" sldId="266"/>
            <ac:spMk id="2" creationId="{8ECC545E-AF93-49EB-8614-A31AA94DBACC}"/>
          </ac:spMkLst>
        </pc:spChg>
      </pc:sldChg>
      <pc:sldChg chg="addSp delSp modSp add modTransition modAnim">
        <pc:chgData name="ABDELOUAH.ELHASNAOUI" userId="1099276f-2aa1-4659-9b5b-89b0350edbc7" providerId="ADAL" clId="{032F017F-5320-4813-B10F-E3AADAEBB75D}" dt="2020-05-25T19:09:08.182" v="990"/>
        <pc:sldMkLst>
          <pc:docMk/>
          <pc:sldMk cId="2659975401" sldId="267"/>
        </pc:sldMkLst>
        <pc:spChg chg="add mod">
          <ac:chgData name="ABDELOUAH.ELHASNAOUI" userId="1099276f-2aa1-4659-9b5b-89b0350edbc7" providerId="ADAL" clId="{032F017F-5320-4813-B10F-E3AADAEBB75D}" dt="2020-05-24T23:42:11.824" v="567" actId="14100"/>
          <ac:spMkLst>
            <pc:docMk/>
            <pc:sldMk cId="2659975401" sldId="267"/>
            <ac:spMk id="2" creationId="{392D70E5-384C-4B3D-B4E8-F1C704BE8418}"/>
          </ac:spMkLst>
        </pc:spChg>
        <pc:picChg chg="add mod">
          <ac:chgData name="ABDELOUAH.ELHASNAOUI" userId="1099276f-2aa1-4659-9b5b-89b0350edbc7" providerId="ADAL" clId="{032F017F-5320-4813-B10F-E3AADAEBB75D}" dt="2020-05-24T23:42:20.022" v="569" actId="14100"/>
          <ac:picMkLst>
            <pc:docMk/>
            <pc:sldMk cId="2659975401" sldId="267"/>
            <ac:picMk id="3" creationId="{62E33B1F-96CA-42A2-83C4-022665462BAF}"/>
          </ac:picMkLst>
        </pc:picChg>
        <pc:picChg chg="add del mod">
          <ac:chgData name="ABDELOUAH.ELHASNAOUI" userId="1099276f-2aa1-4659-9b5b-89b0350edbc7" providerId="ADAL" clId="{032F017F-5320-4813-B10F-E3AADAEBB75D}" dt="2020-05-23T23:53:37.074" v="307" actId="478"/>
          <ac:picMkLst>
            <pc:docMk/>
            <pc:sldMk cId="2659975401" sldId="267"/>
            <ac:picMk id="5" creationId="{C9F729EE-148E-4525-AD1B-0D35497C6428}"/>
          </ac:picMkLst>
        </pc:picChg>
      </pc:sldChg>
      <pc:sldChg chg="addSp modSp add setBg modAnim">
        <pc:chgData name="ABDELOUAH.ELHASNAOUI" userId="1099276f-2aa1-4659-9b5b-89b0350edbc7" providerId="ADAL" clId="{032F017F-5320-4813-B10F-E3AADAEBB75D}" dt="2020-05-25T18:12:36.894" v="912"/>
        <pc:sldMkLst>
          <pc:docMk/>
          <pc:sldMk cId="4147478567" sldId="268"/>
        </pc:sldMkLst>
        <pc:spChg chg="add mod">
          <ac:chgData name="ABDELOUAH.ELHASNAOUI" userId="1099276f-2aa1-4659-9b5b-89b0350edbc7" providerId="ADAL" clId="{032F017F-5320-4813-B10F-E3AADAEBB75D}" dt="2020-05-24T23:45:01.426" v="593" actId="20577"/>
          <ac:spMkLst>
            <pc:docMk/>
            <pc:sldMk cId="4147478567" sldId="268"/>
            <ac:spMk id="2" creationId="{7DF46B03-3B20-4FCB-BA9D-37F20F585DED}"/>
          </ac:spMkLst>
        </pc:spChg>
      </pc:sldChg>
      <pc:sldChg chg="modSp del">
        <pc:chgData name="ABDELOUAH.ELHASNAOUI" userId="1099276f-2aa1-4659-9b5b-89b0350edbc7" providerId="ADAL" clId="{032F017F-5320-4813-B10F-E3AADAEBB75D}" dt="2020-05-24T23:19:24.843" v="501" actId="2696"/>
        <pc:sldMkLst>
          <pc:docMk/>
          <pc:sldMk cId="3224048654" sldId="269"/>
        </pc:sldMkLst>
        <pc:spChg chg="mod">
          <ac:chgData name="ABDELOUAH.ELHASNAOUI" userId="1099276f-2aa1-4659-9b5b-89b0350edbc7" providerId="ADAL" clId="{032F017F-5320-4813-B10F-E3AADAEBB75D}" dt="2020-05-24T13:19:09.798" v="373" actId="403"/>
          <ac:spMkLst>
            <pc:docMk/>
            <pc:sldMk cId="3224048654" sldId="269"/>
            <ac:spMk id="2" creationId="{A77553F9-4A19-4A97-9836-2DFF434FB752}"/>
          </ac:spMkLst>
        </pc:spChg>
      </pc:sldChg>
      <pc:sldChg chg="modSp setBg">
        <pc:chgData name="ABDELOUAH.ELHASNAOUI" userId="1099276f-2aa1-4659-9b5b-89b0350edbc7" providerId="ADAL" clId="{032F017F-5320-4813-B10F-E3AADAEBB75D}" dt="2020-05-25T18:12:36.894" v="912"/>
        <pc:sldMkLst>
          <pc:docMk/>
          <pc:sldMk cId="2273344130" sldId="270"/>
        </pc:sldMkLst>
        <pc:spChg chg="mod">
          <ac:chgData name="ABDELOUAH.ELHASNAOUI" userId="1099276f-2aa1-4659-9b5b-89b0350edbc7" providerId="ADAL" clId="{032F017F-5320-4813-B10F-E3AADAEBB75D}" dt="2020-05-24T23:46:58.285" v="606" actId="122"/>
          <ac:spMkLst>
            <pc:docMk/>
            <pc:sldMk cId="2273344130" sldId="270"/>
            <ac:spMk id="2" creationId="{F406B5C1-C22B-4FB2-9793-2C11BE44EFD5}"/>
          </ac:spMkLst>
        </pc:spChg>
      </pc:sldChg>
      <pc:sldChg chg="addSp delSp modSp modTransition setBg delAnim modAnim">
        <pc:chgData name="ABDELOUAH.ELHASNAOUI" userId="1099276f-2aa1-4659-9b5b-89b0350edbc7" providerId="ADAL" clId="{032F017F-5320-4813-B10F-E3AADAEBB75D}" dt="2020-05-25T18:52:24.039" v="952"/>
        <pc:sldMkLst>
          <pc:docMk/>
          <pc:sldMk cId="666701798" sldId="271"/>
        </pc:sldMkLst>
        <pc:spChg chg="add mod">
          <ac:chgData name="ABDELOUAH.ELHASNAOUI" userId="1099276f-2aa1-4659-9b5b-89b0350edbc7" providerId="ADAL" clId="{032F017F-5320-4813-B10F-E3AADAEBB75D}" dt="2020-05-25T00:54:45.382" v="751" actId="1076"/>
          <ac:spMkLst>
            <pc:docMk/>
            <pc:sldMk cId="666701798" sldId="271"/>
            <ac:spMk id="3" creationId="{B32F13C6-3219-4899-8650-587299CEFBAB}"/>
          </ac:spMkLst>
        </pc:spChg>
        <pc:spChg chg="mod">
          <ac:chgData name="ABDELOUAH.ELHASNAOUI" userId="1099276f-2aa1-4659-9b5b-89b0350edbc7" providerId="ADAL" clId="{032F017F-5320-4813-B10F-E3AADAEBB75D}" dt="2020-05-25T00:46:22.742" v="725" actId="1076"/>
          <ac:spMkLst>
            <pc:docMk/>
            <pc:sldMk cId="666701798" sldId="271"/>
            <ac:spMk id="6" creationId="{D45FEAE0-CB31-40AD-9E3B-F5A94A4D9C9E}"/>
          </ac:spMkLst>
        </pc:spChg>
        <pc:spChg chg="mod">
          <ac:chgData name="ABDELOUAH.ELHASNAOUI" userId="1099276f-2aa1-4659-9b5b-89b0350edbc7" providerId="ADAL" clId="{032F017F-5320-4813-B10F-E3AADAEBB75D}" dt="2020-05-25T00:44:32.310" v="708" actId="1076"/>
          <ac:spMkLst>
            <pc:docMk/>
            <pc:sldMk cId="666701798" sldId="271"/>
            <ac:spMk id="9" creationId="{0323FBF3-72CE-4168-901F-D4F8D1834EEC}"/>
          </ac:spMkLst>
        </pc:spChg>
        <pc:picChg chg="add del mod">
          <ac:chgData name="ABDELOUAH.ELHASNAOUI" userId="1099276f-2aa1-4659-9b5b-89b0350edbc7" providerId="ADAL" clId="{032F017F-5320-4813-B10F-E3AADAEBB75D}" dt="2020-05-25T00:41:09.472" v="641" actId="478"/>
          <ac:picMkLst>
            <pc:docMk/>
            <pc:sldMk cId="666701798" sldId="271"/>
            <ac:picMk id="2" creationId="{705B5754-9CEE-40D5-AD5E-CABB9FDDCBFB}"/>
          </ac:picMkLst>
        </pc:picChg>
        <pc:picChg chg="del">
          <ac:chgData name="ABDELOUAH.ELHASNAOUI" userId="1099276f-2aa1-4659-9b5b-89b0350edbc7" providerId="ADAL" clId="{032F017F-5320-4813-B10F-E3AADAEBB75D}" dt="2020-05-25T00:35:11.244" v="607" actId="478"/>
          <ac:picMkLst>
            <pc:docMk/>
            <pc:sldMk cId="666701798" sldId="271"/>
            <ac:picMk id="7" creationId="{013C4D2B-A102-4BC1-92AD-3D211D8EAFB4}"/>
          </ac:picMkLst>
        </pc:picChg>
        <pc:inkChg chg="add del">
          <ac:chgData name="ABDELOUAH.ELHASNAOUI" userId="1099276f-2aa1-4659-9b5b-89b0350edbc7" providerId="ADAL" clId="{032F017F-5320-4813-B10F-E3AADAEBB75D}" dt="2020-05-25T18:52:24.039" v="952"/>
          <ac:inkMkLst>
            <pc:docMk/>
            <pc:sldMk cId="666701798" sldId="271"/>
            <ac:inkMk id="2" creationId="{5019D4D2-5460-4896-AB80-AE5B6C4CCF28}"/>
          </ac:inkMkLst>
        </pc:inkChg>
      </pc:sldChg>
      <pc:sldChg chg="modSp setBg modAnim">
        <pc:chgData name="ABDELOUAH.ELHASNAOUI" userId="1099276f-2aa1-4659-9b5b-89b0350edbc7" providerId="ADAL" clId="{032F017F-5320-4813-B10F-E3AADAEBB75D}" dt="2020-05-25T18:15:38.790" v="946"/>
        <pc:sldMkLst>
          <pc:docMk/>
          <pc:sldMk cId="1089930533" sldId="272"/>
        </pc:sldMkLst>
        <pc:spChg chg="mod">
          <ac:chgData name="ABDELOUAH.ELHASNAOUI" userId="1099276f-2aa1-4659-9b5b-89b0350edbc7" providerId="ADAL" clId="{032F017F-5320-4813-B10F-E3AADAEBB75D}" dt="2020-05-25T18:15:16.140" v="937" actId="207"/>
          <ac:spMkLst>
            <pc:docMk/>
            <pc:sldMk cId="1089930533" sldId="272"/>
            <ac:spMk id="2" creationId="{C394FCA1-5002-4B18-817E-D4346CEBBA77}"/>
          </ac:spMkLst>
        </pc:spChg>
      </pc:sldChg>
      <pc:sldChg chg="del">
        <pc:chgData name="ABDELOUAH.ELHASNAOUI" userId="1099276f-2aa1-4659-9b5b-89b0350edbc7" providerId="ADAL" clId="{032F017F-5320-4813-B10F-E3AADAEBB75D}" dt="2020-05-25T00:54:57.101" v="752" actId="2696"/>
        <pc:sldMkLst>
          <pc:docMk/>
          <pc:sldMk cId="2145965039" sldId="273"/>
        </pc:sldMkLst>
      </pc:sldChg>
      <pc:sldChg chg="delSp modSp setBg delAnim">
        <pc:chgData name="ABDELOUAH.ELHASNAOUI" userId="1099276f-2aa1-4659-9b5b-89b0350edbc7" providerId="ADAL" clId="{032F017F-5320-4813-B10F-E3AADAEBB75D}" dt="2020-05-25T18:15:38.790" v="946"/>
        <pc:sldMkLst>
          <pc:docMk/>
          <pc:sldMk cId="2172858178" sldId="274"/>
        </pc:sldMkLst>
        <pc:spChg chg="mod">
          <ac:chgData name="ABDELOUAH.ELHASNAOUI" userId="1099276f-2aa1-4659-9b5b-89b0350edbc7" providerId="ADAL" clId="{032F017F-5320-4813-B10F-E3AADAEBB75D}" dt="2020-05-25T00:56:20.370" v="768" actId="20577"/>
          <ac:spMkLst>
            <pc:docMk/>
            <pc:sldMk cId="2172858178" sldId="274"/>
            <ac:spMk id="3" creationId="{9B07B16D-AB33-4BA2-B39F-357F5C4272E7}"/>
          </ac:spMkLst>
        </pc:spChg>
        <pc:picChg chg="del">
          <ac:chgData name="ABDELOUAH.ELHASNAOUI" userId="1099276f-2aa1-4659-9b5b-89b0350edbc7" providerId="ADAL" clId="{032F017F-5320-4813-B10F-E3AADAEBB75D}" dt="2020-05-25T00:55:05.371" v="753" actId="478"/>
          <ac:picMkLst>
            <pc:docMk/>
            <pc:sldMk cId="2172858178" sldId="274"/>
            <ac:picMk id="2" creationId="{DFCE747C-22A6-4A5C-B940-C900F090DD33}"/>
          </ac:picMkLst>
        </pc:picChg>
      </pc:sldChg>
      <pc:sldChg chg="addSp delSp modSp add del setBg modAnim">
        <pc:chgData name="ABDELOUAH.ELHASNAOUI" userId="1099276f-2aa1-4659-9b5b-89b0350edbc7" providerId="ADAL" clId="{032F017F-5320-4813-B10F-E3AADAEBB75D}" dt="2020-05-25T18:15:38.790" v="946"/>
        <pc:sldMkLst>
          <pc:docMk/>
          <pc:sldMk cId="1263847126" sldId="275"/>
        </pc:sldMkLst>
        <pc:picChg chg="add mod">
          <ac:chgData name="ABDELOUAH.ELHASNAOUI" userId="1099276f-2aa1-4659-9b5b-89b0350edbc7" providerId="ADAL" clId="{032F017F-5320-4813-B10F-E3AADAEBB75D}" dt="2020-05-25T01:35:28.126" v="796" actId="14100"/>
          <ac:picMkLst>
            <pc:docMk/>
            <pc:sldMk cId="1263847126" sldId="275"/>
            <ac:picMk id="3" creationId="{C24E18A8-8B3D-4641-A592-67133329B9F2}"/>
          </ac:picMkLst>
        </pc:picChg>
        <pc:picChg chg="del mod">
          <ac:chgData name="ABDELOUAH.ELHASNAOUI" userId="1099276f-2aa1-4659-9b5b-89b0350edbc7" providerId="ADAL" clId="{032F017F-5320-4813-B10F-E3AADAEBB75D}" dt="2020-05-25T01:35:08.147" v="792" actId="478"/>
          <ac:picMkLst>
            <pc:docMk/>
            <pc:sldMk cId="1263847126" sldId="275"/>
            <ac:picMk id="2049" creationId="{1EFFF7D5-3340-427B-A055-977BA82D1F09}"/>
          </ac:picMkLst>
        </pc:picChg>
      </pc:sldChg>
      <pc:sldChg chg="modSp modTransition setBg">
        <pc:chgData name="ABDELOUAH.ELHASNAOUI" userId="1099276f-2aa1-4659-9b5b-89b0350edbc7" providerId="ADAL" clId="{032F017F-5320-4813-B10F-E3AADAEBB75D}" dt="2020-05-25T18:12:36.894" v="912"/>
        <pc:sldMkLst>
          <pc:docMk/>
          <pc:sldMk cId="3492885052" sldId="276"/>
        </pc:sldMkLst>
        <pc:spChg chg="mod">
          <ac:chgData name="ABDELOUAH.ELHASNAOUI" userId="1099276f-2aa1-4659-9b5b-89b0350edbc7" providerId="ADAL" clId="{032F017F-5320-4813-B10F-E3AADAEBB75D}" dt="2020-05-25T01:37:06.450" v="808" actId="207"/>
          <ac:spMkLst>
            <pc:docMk/>
            <pc:sldMk cId="3492885052" sldId="276"/>
            <ac:spMk id="2" creationId="{B12790F1-3438-4BD4-8FB5-3D68F39BF60E}"/>
          </ac:spMkLst>
        </pc:spChg>
      </pc:sldChg>
      <pc:sldChg chg="addSp modTransition">
        <pc:chgData name="ABDELOUAH.ELHASNAOUI" userId="1099276f-2aa1-4659-9b5b-89b0350edbc7" providerId="ADAL" clId="{032F017F-5320-4813-B10F-E3AADAEBB75D}" dt="2020-05-25T19:09:03.454" v="989"/>
        <pc:sldMkLst>
          <pc:docMk/>
          <pc:sldMk cId="2493998408" sldId="277"/>
        </pc:sldMkLst>
        <pc:inkChg chg="add">
          <ac:chgData name="ABDELOUAH.ELHASNAOUI" userId="1099276f-2aa1-4659-9b5b-89b0350edbc7" providerId="ADAL" clId="{032F017F-5320-4813-B10F-E3AADAEBB75D}" dt="2020-05-25T18:22:37.922" v="951"/>
          <ac:inkMkLst>
            <pc:docMk/>
            <pc:sldMk cId="2493998408" sldId="277"/>
            <ac:inkMk id="2" creationId="{3F0C19B0-64CD-4902-98D8-97847FB46756}"/>
          </ac:inkMkLst>
        </pc:inkChg>
      </pc:sldChg>
      <pc:sldChg chg="addSp delSp modSp modTransition modAnim">
        <pc:chgData name="ABDELOUAH.ELHASNAOUI" userId="1099276f-2aa1-4659-9b5b-89b0350edbc7" providerId="ADAL" clId="{032F017F-5320-4813-B10F-E3AADAEBB75D}" dt="2020-05-30T18:06:05.390" v="1733" actId="14100"/>
        <pc:sldMkLst>
          <pc:docMk/>
          <pc:sldMk cId="84892141" sldId="278"/>
        </pc:sldMkLst>
        <pc:spChg chg="mod">
          <ac:chgData name="ABDELOUAH.ELHASNAOUI" userId="1099276f-2aa1-4659-9b5b-89b0350edbc7" providerId="ADAL" clId="{032F017F-5320-4813-B10F-E3AADAEBB75D}" dt="2020-05-24T13:09:30.207" v="341" actId="207"/>
          <ac:spMkLst>
            <pc:docMk/>
            <pc:sldMk cId="84892141" sldId="278"/>
            <ac:spMk id="2" creationId="{FA67D1FF-03B0-457E-863D-214C620209A4}"/>
          </ac:spMkLst>
        </pc:spChg>
        <pc:spChg chg="mod">
          <ac:chgData name="ABDELOUAH.ELHASNAOUI" userId="1099276f-2aa1-4659-9b5b-89b0350edbc7" providerId="ADAL" clId="{032F017F-5320-4813-B10F-E3AADAEBB75D}" dt="2020-05-28T19:10:23.474" v="1246" actId="27636"/>
          <ac:spMkLst>
            <pc:docMk/>
            <pc:sldMk cId="84892141" sldId="278"/>
            <ac:spMk id="3" creationId="{9F9FA8D5-4DE6-4ED8-AB70-F69AD7DBABF3}"/>
          </ac:spMkLst>
        </pc:spChg>
        <pc:spChg chg="del">
          <ac:chgData name="ABDELOUAH.ELHASNAOUI" userId="1099276f-2aa1-4659-9b5b-89b0350edbc7" providerId="ADAL" clId="{032F017F-5320-4813-B10F-E3AADAEBB75D}" dt="2020-05-24T13:07:33.360" v="323" actId="931"/>
          <ac:spMkLst>
            <pc:docMk/>
            <pc:sldMk cId="84892141" sldId="278"/>
            <ac:spMk id="4" creationId="{07FD7839-49AF-41E3-A2E4-8A5488F1E7F2}"/>
          </ac:spMkLst>
        </pc:spChg>
        <pc:spChg chg="mod">
          <ac:chgData name="ABDELOUAH.ELHASNAOUI" userId="1099276f-2aa1-4659-9b5b-89b0350edbc7" providerId="ADAL" clId="{032F017F-5320-4813-B10F-E3AADAEBB75D}" dt="2020-05-28T19:10:23.473" v="1245" actId="27636"/>
          <ac:spMkLst>
            <pc:docMk/>
            <pc:sldMk cId="84892141" sldId="278"/>
            <ac:spMk id="5" creationId="{AD914AEB-DC31-4FA4-A9CC-110F7EF82BFC}"/>
          </ac:spMkLst>
        </pc:spChg>
        <pc:spChg chg="del">
          <ac:chgData name="ABDELOUAH.ELHASNAOUI" userId="1099276f-2aa1-4659-9b5b-89b0350edbc7" providerId="ADAL" clId="{032F017F-5320-4813-B10F-E3AADAEBB75D}" dt="2020-05-24T13:07:40.275" v="324" actId="931"/>
          <ac:spMkLst>
            <pc:docMk/>
            <pc:sldMk cId="84892141" sldId="278"/>
            <ac:spMk id="6" creationId="{FEF12879-F09D-4367-A4EC-B3860D5B592A}"/>
          </ac:spMkLst>
        </pc:spChg>
        <pc:picChg chg="add mod">
          <ac:chgData name="ABDELOUAH.ELHASNAOUI" userId="1099276f-2aa1-4659-9b5b-89b0350edbc7" providerId="ADAL" clId="{032F017F-5320-4813-B10F-E3AADAEBB75D}" dt="2020-05-30T18:05:59.679" v="1731" actId="1076"/>
          <ac:picMkLst>
            <pc:docMk/>
            <pc:sldMk cId="84892141" sldId="278"/>
            <ac:picMk id="8" creationId="{AE4E31A9-C32B-40FE-BC92-263D04C19203}"/>
          </ac:picMkLst>
        </pc:picChg>
        <pc:picChg chg="add mod">
          <ac:chgData name="ABDELOUAH.ELHASNAOUI" userId="1099276f-2aa1-4659-9b5b-89b0350edbc7" providerId="ADAL" clId="{032F017F-5320-4813-B10F-E3AADAEBB75D}" dt="2020-05-30T18:06:05.390" v="1733" actId="14100"/>
          <ac:picMkLst>
            <pc:docMk/>
            <pc:sldMk cId="84892141" sldId="278"/>
            <ac:picMk id="10" creationId="{BC0BB4B8-97A5-4D82-A3C3-99B23A84F3BA}"/>
          </ac:picMkLst>
        </pc:picChg>
      </pc:sldChg>
      <pc:sldChg chg="addSp delSp modSp add setBg delAnim modAnim">
        <pc:chgData name="ABDELOUAH.ELHASNAOUI" userId="1099276f-2aa1-4659-9b5b-89b0350edbc7" providerId="ADAL" clId="{032F017F-5320-4813-B10F-E3AADAEBB75D}" dt="2020-05-25T18:12:36.894" v="912"/>
        <pc:sldMkLst>
          <pc:docMk/>
          <pc:sldMk cId="1970187766" sldId="279"/>
        </pc:sldMkLst>
        <pc:picChg chg="add del">
          <ac:chgData name="ABDELOUAH.ELHASNAOUI" userId="1099276f-2aa1-4659-9b5b-89b0350edbc7" providerId="ADAL" clId="{032F017F-5320-4813-B10F-E3AADAEBB75D}" dt="2020-05-25T00:40:19.072" v="636" actId="478"/>
          <ac:picMkLst>
            <pc:docMk/>
            <pc:sldMk cId="1970187766" sldId="279"/>
            <ac:picMk id="2" creationId="{1213B298-E5D2-47D8-BF79-538E1B756979}"/>
          </ac:picMkLst>
        </pc:picChg>
        <pc:picChg chg="add mod">
          <ac:chgData name="ABDELOUAH.ELHASNAOUI" userId="1099276f-2aa1-4659-9b5b-89b0350edbc7" providerId="ADAL" clId="{032F017F-5320-4813-B10F-E3AADAEBB75D}" dt="2020-05-25T17:32:16.020" v="814" actId="14100"/>
          <ac:picMkLst>
            <pc:docMk/>
            <pc:sldMk cId="1970187766" sldId="279"/>
            <ac:picMk id="2" creationId="{A749D2E6-F9B0-440C-97F2-FE611FE4F46C}"/>
          </ac:picMkLst>
        </pc:picChg>
        <pc:picChg chg="add del mod">
          <ac:chgData name="ABDELOUAH.ELHASNAOUI" userId="1099276f-2aa1-4659-9b5b-89b0350edbc7" providerId="ADAL" clId="{032F017F-5320-4813-B10F-E3AADAEBB75D}" dt="2020-05-25T17:31:56.711" v="809" actId="478"/>
          <ac:picMkLst>
            <pc:docMk/>
            <pc:sldMk cId="1970187766" sldId="279"/>
            <ac:picMk id="3" creationId="{285DC268-8D59-4F7C-A2CA-EAA325EC3605}"/>
          </ac:picMkLst>
        </pc:picChg>
      </pc:sldChg>
      <pc:sldChg chg="addSp delSp modSp add del ord modTransition setBg delAnim modAnim">
        <pc:chgData name="ABDELOUAH.ELHASNAOUI" userId="1099276f-2aa1-4659-9b5b-89b0350edbc7" providerId="ADAL" clId="{032F017F-5320-4813-B10F-E3AADAEBB75D}" dt="2020-05-25T18:05:49.740" v="894" actId="2696"/>
        <pc:sldMkLst>
          <pc:docMk/>
          <pc:sldMk cId="2960723889" sldId="280"/>
        </pc:sldMkLst>
        <pc:picChg chg="add del mod">
          <ac:chgData name="ABDELOUAH.ELHASNAOUI" userId="1099276f-2aa1-4659-9b5b-89b0350edbc7" providerId="ADAL" clId="{032F017F-5320-4813-B10F-E3AADAEBB75D}" dt="2020-05-25T18:05:45.443" v="893" actId="478"/>
          <ac:picMkLst>
            <pc:docMk/>
            <pc:sldMk cId="2960723889" sldId="280"/>
            <ac:picMk id="2" creationId="{A114487B-D217-4C51-9BD0-36CCF7CB5C35}"/>
          </ac:picMkLst>
        </pc:picChg>
      </pc:sldChg>
      <pc:sldChg chg="addSp delSp modSp add mod modTransition setBg modAnim delDesignElem">
        <pc:chgData name="ABDELOUAH.ELHASNAOUI" userId="1099276f-2aa1-4659-9b5b-89b0350edbc7" providerId="ADAL" clId="{032F017F-5320-4813-B10F-E3AADAEBB75D}" dt="2020-05-28T19:10:06.421" v="1242"/>
        <pc:sldMkLst>
          <pc:docMk/>
          <pc:sldMk cId="3910149615" sldId="280"/>
        </pc:sldMkLst>
        <pc:spChg chg="add del">
          <ac:chgData name="ABDELOUAH.ELHASNAOUI" userId="1099276f-2aa1-4659-9b5b-89b0350edbc7" providerId="ADAL" clId="{032F017F-5320-4813-B10F-E3AADAEBB75D}" dt="2020-05-25T18:11:25.768" v="904" actId="26606"/>
          <ac:spMkLst>
            <pc:docMk/>
            <pc:sldMk cId="3910149615" sldId="280"/>
            <ac:spMk id="4" creationId="{57845966-6EFC-468A-9CC7-BAB4B95854E7}"/>
          </ac:spMkLst>
        </pc:spChg>
        <pc:spChg chg="add del">
          <ac:chgData name="ABDELOUAH.ELHASNAOUI" userId="1099276f-2aa1-4659-9b5b-89b0350edbc7" providerId="ADAL" clId="{032F017F-5320-4813-B10F-E3AADAEBB75D}" dt="2020-05-25T18:11:25.768" v="904" actId="26606"/>
          <ac:spMkLst>
            <pc:docMk/>
            <pc:sldMk cId="3910149615" sldId="280"/>
            <ac:spMk id="6" creationId="{ADAD1991-FFD1-4E94-ABAB-7560D33008E4}"/>
          </ac:spMkLst>
        </pc:spChg>
        <pc:spChg chg="add del">
          <ac:chgData name="ABDELOUAH.ELHASNAOUI" userId="1099276f-2aa1-4659-9b5b-89b0350edbc7" providerId="ADAL" clId="{032F017F-5320-4813-B10F-E3AADAEBB75D}" dt="2020-05-25T18:11:17.610" v="898" actId="26606"/>
          <ac:spMkLst>
            <pc:docMk/>
            <pc:sldMk cId="3910149615" sldId="280"/>
            <ac:spMk id="7" creationId="{32BC26D8-82FB-445E-AA49-62A77D7C1EE0}"/>
          </ac:spMkLst>
        </pc:spChg>
        <pc:spChg chg="add del">
          <ac:chgData name="ABDELOUAH.ELHASNAOUI" userId="1099276f-2aa1-4659-9b5b-89b0350edbc7" providerId="ADAL" clId="{032F017F-5320-4813-B10F-E3AADAEBB75D}" dt="2020-05-25T18:11:28.544" v="906" actId="26606"/>
          <ac:spMkLst>
            <pc:docMk/>
            <pc:sldMk cId="3910149615" sldId="280"/>
            <ac:spMk id="8" creationId="{86FF76B9-219D-4469-AF87-0236D29032F1}"/>
          </ac:spMkLst>
        </pc:spChg>
        <pc:spChg chg="add del">
          <ac:chgData name="ABDELOUAH.ELHASNAOUI" userId="1099276f-2aa1-4659-9b5b-89b0350edbc7" providerId="ADAL" clId="{032F017F-5320-4813-B10F-E3AADAEBB75D}" dt="2020-05-25T18:11:17.610" v="898" actId="26606"/>
          <ac:spMkLst>
            <pc:docMk/>
            <pc:sldMk cId="3910149615" sldId="280"/>
            <ac:spMk id="9" creationId="{CB44330D-EA18-4254-AA95-EB49948539B8}"/>
          </ac:spMkLst>
        </pc:spChg>
        <pc:spChg chg="add del">
          <ac:chgData name="ABDELOUAH.ELHASNAOUI" userId="1099276f-2aa1-4659-9b5b-89b0350edbc7" providerId="ADAL" clId="{032F017F-5320-4813-B10F-E3AADAEBB75D}" dt="2020-05-25T18:11:20.526" v="900" actId="26606"/>
          <ac:spMkLst>
            <pc:docMk/>
            <pc:sldMk cId="3910149615" sldId="280"/>
            <ac:spMk id="11" creationId="{29FDB030-9B49-4CED-8CCD-4D99382388AC}"/>
          </ac:spMkLst>
        </pc:spChg>
        <pc:spChg chg="add del">
          <ac:chgData name="ABDELOUAH.ELHASNAOUI" userId="1099276f-2aa1-4659-9b5b-89b0350edbc7" providerId="ADAL" clId="{032F017F-5320-4813-B10F-E3AADAEBB75D}" dt="2020-05-25T18:11:20.526" v="900" actId="26606"/>
          <ac:spMkLst>
            <pc:docMk/>
            <pc:sldMk cId="3910149615" sldId="280"/>
            <ac:spMk id="12" creationId="{F3060C83-F051-4F0E-ABAD-AA0DFC48B218}"/>
          </ac:spMkLst>
        </pc:spChg>
        <pc:spChg chg="add del">
          <ac:chgData name="ABDELOUAH.ELHASNAOUI" userId="1099276f-2aa1-4659-9b5b-89b0350edbc7" providerId="ADAL" clId="{032F017F-5320-4813-B10F-E3AADAEBB75D}" dt="2020-05-25T18:11:20.526" v="900" actId="26606"/>
          <ac:spMkLst>
            <pc:docMk/>
            <pc:sldMk cId="3910149615" sldId="280"/>
            <ac:spMk id="13" creationId="{3783CA14-24A1-485C-8B30-D6A5D87987AD}"/>
          </ac:spMkLst>
        </pc:spChg>
        <pc:spChg chg="add del">
          <ac:chgData name="ABDELOUAH.ELHASNAOUI" userId="1099276f-2aa1-4659-9b5b-89b0350edbc7" providerId="ADAL" clId="{032F017F-5320-4813-B10F-E3AADAEBB75D}" dt="2020-05-25T18:11:20.526" v="900" actId="26606"/>
          <ac:spMkLst>
            <pc:docMk/>
            <pc:sldMk cId="3910149615" sldId="280"/>
            <ac:spMk id="14" creationId="{83C98ABE-055B-441F-B07E-44F97F083C39}"/>
          </ac:spMkLst>
        </pc:spChg>
        <pc:spChg chg="add del">
          <ac:chgData name="ABDELOUAH.ELHASNAOUI" userId="1099276f-2aa1-4659-9b5b-89b0350edbc7" providerId="ADAL" clId="{032F017F-5320-4813-B10F-E3AADAEBB75D}" dt="2020-05-25T18:11:20.526" v="900" actId="26606"/>
          <ac:spMkLst>
            <pc:docMk/>
            <pc:sldMk cId="3910149615" sldId="280"/>
            <ac:spMk id="15" creationId="{9A97C86A-04D6-40F7-AE84-31AB43E6A846}"/>
          </ac:spMkLst>
        </pc:spChg>
        <pc:spChg chg="add del">
          <ac:chgData name="ABDELOUAH.ELHASNAOUI" userId="1099276f-2aa1-4659-9b5b-89b0350edbc7" providerId="ADAL" clId="{032F017F-5320-4813-B10F-E3AADAEBB75D}" dt="2020-05-25T18:11:20.526" v="900" actId="26606"/>
          <ac:spMkLst>
            <pc:docMk/>
            <pc:sldMk cId="3910149615" sldId="280"/>
            <ac:spMk id="17" creationId="{FF9F2414-84E8-453E-B1F3-389FDE8192D9}"/>
          </ac:spMkLst>
        </pc:spChg>
        <pc:spChg chg="add del">
          <ac:chgData name="ABDELOUAH.ELHASNAOUI" userId="1099276f-2aa1-4659-9b5b-89b0350edbc7" providerId="ADAL" clId="{032F017F-5320-4813-B10F-E3AADAEBB75D}" dt="2020-05-25T18:11:20.526" v="900" actId="26606"/>
          <ac:spMkLst>
            <pc:docMk/>
            <pc:sldMk cId="3910149615" sldId="280"/>
            <ac:spMk id="19" creationId="{3ECA69A1-7536-43AC-85EF-C7106179F5ED}"/>
          </ac:spMkLst>
        </pc:spChg>
        <pc:spChg chg="add del">
          <ac:chgData name="ABDELOUAH.ELHASNAOUI" userId="1099276f-2aa1-4659-9b5b-89b0350edbc7" providerId="ADAL" clId="{032F017F-5320-4813-B10F-E3AADAEBB75D}" dt="2020-05-25T18:11:28.544" v="906" actId="26606"/>
          <ac:spMkLst>
            <pc:docMk/>
            <pc:sldMk cId="3910149615" sldId="280"/>
            <ac:spMk id="20" creationId="{2E80C965-DB6D-4F81-9E9E-B027384D0BD6}"/>
          </ac:spMkLst>
        </pc:spChg>
        <pc:spChg chg="add del">
          <ac:chgData name="ABDELOUAH.ELHASNAOUI" userId="1099276f-2aa1-4659-9b5b-89b0350edbc7" providerId="ADAL" clId="{032F017F-5320-4813-B10F-E3AADAEBB75D}" dt="2020-05-25T18:11:28.544" v="906" actId="26606"/>
          <ac:spMkLst>
            <pc:docMk/>
            <pc:sldMk cId="3910149615" sldId="280"/>
            <ac:spMk id="21" creationId="{633C5E46-DAC5-4661-9C87-22B08E2A512F}"/>
          </ac:spMkLst>
        </pc:spChg>
        <pc:spChg chg="add del">
          <ac:chgData name="ABDELOUAH.ELHASNAOUI" userId="1099276f-2aa1-4659-9b5b-89b0350edbc7" providerId="ADAL" clId="{032F017F-5320-4813-B10F-E3AADAEBB75D}" dt="2020-05-25T18:11:48.081" v="908" actId="26606"/>
          <ac:spMkLst>
            <pc:docMk/>
            <pc:sldMk cId="3910149615" sldId="280"/>
            <ac:spMk id="23" creationId="{0B761509-3B9A-49A6-A84B-C3D86811697D}"/>
          </ac:spMkLst>
        </pc:spChg>
        <pc:spChg chg="add del">
          <ac:chgData name="ABDELOUAH.ELHASNAOUI" userId="1099276f-2aa1-4659-9b5b-89b0350edbc7" providerId="ADAL" clId="{032F017F-5320-4813-B10F-E3AADAEBB75D}" dt="2020-05-25T18:11:48.081" v="908" actId="26606"/>
          <ac:spMkLst>
            <pc:docMk/>
            <pc:sldMk cId="3910149615" sldId="280"/>
            <ac:spMk id="24" creationId="{91DE43FD-EB47-414A-B0AB-169B0FFFA527}"/>
          </ac:spMkLst>
        </pc:spChg>
        <pc:spChg chg="add del">
          <ac:chgData name="ABDELOUAH.ELHASNAOUI" userId="1099276f-2aa1-4659-9b5b-89b0350edbc7" providerId="ADAL" clId="{032F017F-5320-4813-B10F-E3AADAEBB75D}" dt="2020-05-28T19:10:06.421" v="1242"/>
          <ac:spMkLst>
            <pc:docMk/>
            <pc:sldMk cId="3910149615" sldId="280"/>
            <ac:spMk id="32" creationId="{01D0AF59-99C3-4251-AB9A-C966C6AD4400}"/>
          </ac:spMkLst>
        </pc:spChg>
        <pc:spChg chg="add del">
          <ac:chgData name="ABDELOUAH.ELHASNAOUI" userId="1099276f-2aa1-4659-9b5b-89b0350edbc7" providerId="ADAL" clId="{032F017F-5320-4813-B10F-E3AADAEBB75D}" dt="2020-05-28T19:10:06.421" v="1242"/>
          <ac:spMkLst>
            <pc:docMk/>
            <pc:sldMk cId="3910149615" sldId="280"/>
            <ac:spMk id="34" creationId="{1855405F-37A2-4869-9154-F8BE3BECE6C3}"/>
          </ac:spMkLst>
        </pc:spChg>
        <pc:grpChg chg="add del">
          <ac:chgData name="ABDELOUAH.ELHASNAOUI" userId="1099276f-2aa1-4659-9b5b-89b0350edbc7" providerId="ADAL" clId="{032F017F-5320-4813-B10F-E3AADAEBB75D}" dt="2020-05-25T18:11:28.544" v="906" actId="26606"/>
          <ac:grpSpMkLst>
            <pc:docMk/>
            <pc:sldMk cId="3910149615" sldId="280"/>
            <ac:grpSpMk id="16" creationId="{DB88BD78-87E1-424D-B479-C37D8E41B12E}"/>
          </ac:grpSpMkLst>
        </pc:grpChg>
        <pc:grpChg chg="add del">
          <ac:chgData name="ABDELOUAH.ELHASNAOUI" userId="1099276f-2aa1-4659-9b5b-89b0350edbc7" providerId="ADAL" clId="{032F017F-5320-4813-B10F-E3AADAEBB75D}" dt="2020-05-25T18:11:48.081" v="908" actId="26606"/>
          <ac:grpSpMkLst>
            <pc:docMk/>
            <pc:sldMk cId="3910149615" sldId="280"/>
            <ac:grpSpMk id="25" creationId="{D3706AFB-4AF0-430C-8FBE-C38C0F839661}"/>
          </ac:grpSpMkLst>
        </pc:grpChg>
        <pc:picChg chg="add mod">
          <ac:chgData name="ABDELOUAH.ELHASNAOUI" userId="1099276f-2aa1-4659-9b5b-89b0350edbc7" providerId="ADAL" clId="{032F017F-5320-4813-B10F-E3AADAEBB75D}" dt="2020-05-25T18:11:48.081" v="908" actId="26606"/>
          <ac:picMkLst>
            <pc:docMk/>
            <pc:sldMk cId="3910149615" sldId="280"/>
            <ac:picMk id="2" creationId="{A611789A-B25F-4558-BADA-F7031B80E221}"/>
          </ac:picMkLst>
        </pc:picChg>
        <pc:picChg chg="add del">
          <ac:chgData name="ABDELOUAH.ELHASNAOUI" userId="1099276f-2aa1-4659-9b5b-89b0350edbc7" providerId="ADAL" clId="{032F017F-5320-4813-B10F-E3AADAEBB75D}" dt="2020-05-25T18:11:25.768" v="904" actId="26606"/>
          <ac:picMkLst>
            <pc:docMk/>
            <pc:sldMk cId="3910149615" sldId="280"/>
            <ac:picMk id="5" creationId="{75554383-98AF-4A47-BB65-705FAAA4BE6A}"/>
          </ac:picMkLst>
        </pc:picChg>
      </pc:sldChg>
      <pc:sldChg chg="addSp delSp modSp add setBg modAnim">
        <pc:chgData name="ABDELOUAH.ELHASNAOUI" userId="1099276f-2aa1-4659-9b5b-89b0350edbc7" providerId="ADAL" clId="{032F017F-5320-4813-B10F-E3AADAEBB75D}" dt="2020-05-30T18:58:37.079" v="2011"/>
        <pc:sldMkLst>
          <pc:docMk/>
          <pc:sldMk cId="222636123" sldId="281"/>
        </pc:sldMkLst>
        <pc:spChg chg="add mod">
          <ac:chgData name="ABDELOUAH.ELHASNAOUI" userId="1099276f-2aa1-4659-9b5b-89b0350edbc7" providerId="ADAL" clId="{032F017F-5320-4813-B10F-E3AADAEBB75D}" dt="2020-05-30T18:31:34.958" v="2000" actId="20577"/>
          <ac:spMkLst>
            <pc:docMk/>
            <pc:sldMk cId="222636123" sldId="281"/>
            <ac:spMk id="2" creationId="{CB0CA2FA-D398-4B4F-8EF5-39E464EB21D4}"/>
          </ac:spMkLst>
        </pc:spChg>
        <pc:picChg chg="add del mod">
          <ac:chgData name="ABDELOUAH.ELHASNAOUI" userId="1099276f-2aa1-4659-9b5b-89b0350edbc7" providerId="ADAL" clId="{032F017F-5320-4813-B10F-E3AADAEBB75D}" dt="2020-05-27T19:09:56.335" v="1001" actId="478"/>
          <ac:picMkLst>
            <pc:docMk/>
            <pc:sldMk cId="222636123" sldId="281"/>
            <ac:picMk id="2" creationId="{8E81644B-C9B5-4A4E-9C2A-83C660B2C02C}"/>
          </ac:picMkLst>
        </pc:picChg>
        <pc:picChg chg="add del mod">
          <ac:chgData name="ABDELOUAH.ELHASNAOUI" userId="1099276f-2aa1-4659-9b5b-89b0350edbc7" providerId="ADAL" clId="{032F017F-5320-4813-B10F-E3AADAEBB75D}" dt="2020-05-30T18:13:20.679" v="1985" actId="478"/>
          <ac:picMkLst>
            <pc:docMk/>
            <pc:sldMk cId="222636123" sldId="281"/>
            <ac:picMk id="3" creationId="{C0DBEA03-8E78-4D88-8B28-84BEB5865697}"/>
          </ac:picMkLst>
        </pc:picChg>
        <pc:picChg chg="add mod">
          <ac:chgData name="ABDELOUAH.ELHASNAOUI" userId="1099276f-2aa1-4659-9b5b-89b0350edbc7" providerId="ADAL" clId="{032F017F-5320-4813-B10F-E3AADAEBB75D}" dt="2020-05-30T18:32:40.621" v="2005" actId="14100"/>
          <ac:picMkLst>
            <pc:docMk/>
            <pc:sldMk cId="222636123" sldId="281"/>
            <ac:picMk id="4" creationId="{8D4F0EEA-D429-468B-BEE7-3913870B1A9B}"/>
          </ac:picMkLst>
        </pc:picChg>
      </pc:sldChg>
      <pc:sldChg chg="addSp delSp modSp add modAnim">
        <pc:chgData name="ABDELOUAH.ELHASNAOUI" userId="1099276f-2aa1-4659-9b5b-89b0350edbc7" providerId="ADAL" clId="{032F017F-5320-4813-B10F-E3AADAEBB75D}" dt="2020-05-30T23:37:24.564" v="2091"/>
        <pc:sldMkLst>
          <pc:docMk/>
          <pc:sldMk cId="3053648846" sldId="282"/>
        </pc:sldMkLst>
        <pc:picChg chg="add del mod">
          <ac:chgData name="ABDELOUAH.ELHASNAOUI" userId="1099276f-2aa1-4659-9b5b-89b0350edbc7" providerId="ADAL" clId="{032F017F-5320-4813-B10F-E3AADAEBB75D}" dt="2020-05-30T18:57:02.150" v="2006" actId="478"/>
          <ac:picMkLst>
            <pc:docMk/>
            <pc:sldMk cId="3053648846" sldId="282"/>
            <ac:picMk id="2" creationId="{522F1C6A-B0E9-432E-889D-328CD0CED1B5}"/>
          </ac:picMkLst>
        </pc:picChg>
        <pc:picChg chg="add">
          <ac:chgData name="ABDELOUAH.ELHASNAOUI" userId="1099276f-2aa1-4659-9b5b-89b0350edbc7" providerId="ADAL" clId="{032F017F-5320-4813-B10F-E3AADAEBB75D}" dt="2020-05-30T18:57:04.386" v="2007"/>
          <ac:picMkLst>
            <pc:docMk/>
            <pc:sldMk cId="3053648846" sldId="282"/>
            <ac:picMk id="3" creationId="{9C0BB20B-DA9D-4BA7-AAE6-D71B19C329E0}"/>
          </ac:picMkLst>
        </pc:picChg>
      </pc:sldChg>
      <pc:sldChg chg="addSp delSp modSp add setBg modAnim">
        <pc:chgData name="ABDELOUAH.ELHASNAOUI" userId="1099276f-2aa1-4659-9b5b-89b0350edbc7" providerId="ADAL" clId="{032F017F-5320-4813-B10F-E3AADAEBB75D}" dt="2020-05-30T19:00:41" v="2021" actId="113"/>
        <pc:sldMkLst>
          <pc:docMk/>
          <pc:sldMk cId="2616535855" sldId="283"/>
        </pc:sldMkLst>
        <pc:spChg chg="add del">
          <ac:chgData name="ABDELOUAH.ELHASNAOUI" userId="1099276f-2aa1-4659-9b5b-89b0350edbc7" providerId="ADAL" clId="{032F017F-5320-4813-B10F-E3AADAEBB75D}" dt="2020-05-27T19:30:22.099" v="1046" actId="478"/>
          <ac:spMkLst>
            <pc:docMk/>
            <pc:sldMk cId="2616535855" sldId="283"/>
            <ac:spMk id="2" creationId="{A47255DA-F611-49EB-B3B9-9C0307075EDA}"/>
          </ac:spMkLst>
        </pc:spChg>
        <pc:spChg chg="add mod">
          <ac:chgData name="ABDELOUAH.ELHASNAOUI" userId="1099276f-2aa1-4659-9b5b-89b0350edbc7" providerId="ADAL" clId="{032F017F-5320-4813-B10F-E3AADAEBB75D}" dt="2020-05-27T19:30:47.506" v="1057" actId="1076"/>
          <ac:spMkLst>
            <pc:docMk/>
            <pc:sldMk cId="2616535855" sldId="283"/>
            <ac:spMk id="3" creationId="{78A3F0C7-8B17-4815-989B-7FD76D64FB33}"/>
          </ac:spMkLst>
        </pc:spChg>
        <pc:spChg chg="add mod">
          <ac:chgData name="ABDELOUAH.ELHASNAOUI" userId="1099276f-2aa1-4659-9b5b-89b0350edbc7" providerId="ADAL" clId="{032F017F-5320-4813-B10F-E3AADAEBB75D}" dt="2020-05-30T19:00:41" v="2021" actId="113"/>
          <ac:spMkLst>
            <pc:docMk/>
            <pc:sldMk cId="2616535855" sldId="283"/>
            <ac:spMk id="4" creationId="{3EAF55B8-B3F9-4D50-8F34-86CE8E448A17}"/>
          </ac:spMkLst>
        </pc:spChg>
        <pc:spChg chg="add mod">
          <ac:chgData name="ABDELOUAH.ELHASNAOUI" userId="1099276f-2aa1-4659-9b5b-89b0350edbc7" providerId="ADAL" clId="{032F017F-5320-4813-B10F-E3AADAEBB75D}" dt="2020-05-27T19:32:52.977" v="1077" actId="113"/>
          <ac:spMkLst>
            <pc:docMk/>
            <pc:sldMk cId="2616535855" sldId="283"/>
            <ac:spMk id="6" creationId="{CB751309-D1D3-4AB1-97A4-180D6B2466FF}"/>
          </ac:spMkLst>
        </pc:spChg>
        <pc:picChg chg="add mod">
          <ac:chgData name="ABDELOUAH.ELHASNAOUI" userId="1099276f-2aa1-4659-9b5b-89b0350edbc7" providerId="ADAL" clId="{032F017F-5320-4813-B10F-E3AADAEBB75D}" dt="2020-05-27T20:59:21.120" v="1234" actId="14100"/>
          <ac:picMkLst>
            <pc:docMk/>
            <pc:sldMk cId="2616535855" sldId="283"/>
            <ac:picMk id="5" creationId="{253AB0D9-E28E-4DD7-B93B-B269C46E1CBB}"/>
          </ac:picMkLst>
        </pc:picChg>
      </pc:sldChg>
      <pc:sldChg chg="addSp modSp add setBg modAnim">
        <pc:chgData name="ABDELOUAH.ELHASNAOUI" userId="1099276f-2aa1-4659-9b5b-89b0350edbc7" providerId="ADAL" clId="{032F017F-5320-4813-B10F-E3AADAEBB75D}" dt="2020-05-30T18:59:06.988" v="2017"/>
        <pc:sldMkLst>
          <pc:docMk/>
          <pc:sldMk cId="4124295080" sldId="284"/>
        </pc:sldMkLst>
        <pc:spChg chg="add mod">
          <ac:chgData name="ABDELOUAH.ELHASNAOUI" userId="1099276f-2aa1-4659-9b5b-89b0350edbc7" providerId="ADAL" clId="{032F017F-5320-4813-B10F-E3AADAEBB75D}" dt="2020-05-27T19:34:15.691" v="1093" actId="6549"/>
          <ac:spMkLst>
            <pc:docMk/>
            <pc:sldMk cId="4124295080" sldId="284"/>
            <ac:spMk id="2" creationId="{8B8842FB-2FA1-45E2-B008-68EEA4357A6C}"/>
          </ac:spMkLst>
        </pc:spChg>
      </pc:sldChg>
      <pc:sldChg chg="addSp delSp modSp add ord setBg">
        <pc:chgData name="ABDELOUAH.ELHASNAOUI" userId="1099276f-2aa1-4659-9b5b-89b0350edbc7" providerId="ADAL" clId="{032F017F-5320-4813-B10F-E3AADAEBB75D}" dt="2020-05-28T23:06:38.127" v="1707" actId="14100"/>
        <pc:sldMkLst>
          <pc:docMk/>
          <pc:sldMk cId="2752508707" sldId="285"/>
        </pc:sldMkLst>
        <pc:spChg chg="add del mod">
          <ac:chgData name="ABDELOUAH.ELHASNAOUI" userId="1099276f-2aa1-4659-9b5b-89b0350edbc7" providerId="ADAL" clId="{032F017F-5320-4813-B10F-E3AADAEBB75D}" dt="2020-05-28T23:06:30.072" v="1705" actId="478"/>
          <ac:spMkLst>
            <pc:docMk/>
            <pc:sldMk cId="2752508707" sldId="285"/>
            <ac:spMk id="2" creationId="{E95744E8-51A6-4F72-9310-939F9C601C84}"/>
          </ac:spMkLst>
        </pc:spChg>
        <pc:spChg chg="add mod">
          <ac:chgData name="ABDELOUAH.ELHASNAOUI" userId="1099276f-2aa1-4659-9b5b-89b0350edbc7" providerId="ADAL" clId="{032F017F-5320-4813-B10F-E3AADAEBB75D}" dt="2020-05-27T20:28:43.226" v="1109" actId="6549"/>
          <ac:spMkLst>
            <pc:docMk/>
            <pc:sldMk cId="2752508707" sldId="285"/>
            <ac:spMk id="3" creationId="{049BD796-BC3B-4364-B087-B6E74DDCCD07}"/>
          </ac:spMkLst>
        </pc:spChg>
        <pc:spChg chg="add del mod">
          <ac:chgData name="ABDELOUAH.ELHASNAOUI" userId="1099276f-2aa1-4659-9b5b-89b0350edbc7" providerId="ADAL" clId="{032F017F-5320-4813-B10F-E3AADAEBB75D}" dt="2020-05-28T23:04:14.454" v="1676"/>
          <ac:spMkLst>
            <pc:docMk/>
            <pc:sldMk cId="2752508707" sldId="285"/>
            <ac:spMk id="4" creationId="{050799CA-98CA-4838-8370-5F9D362034CB}"/>
          </ac:spMkLst>
        </pc:spChg>
        <pc:picChg chg="add mod">
          <ac:chgData name="ABDELOUAH.ELHASNAOUI" userId="1099276f-2aa1-4659-9b5b-89b0350edbc7" providerId="ADAL" clId="{032F017F-5320-4813-B10F-E3AADAEBB75D}" dt="2020-05-28T23:06:38.127" v="1707" actId="14100"/>
          <ac:picMkLst>
            <pc:docMk/>
            <pc:sldMk cId="2752508707" sldId="285"/>
            <ac:picMk id="5" creationId="{F9CEFFCD-3819-4283-A308-E12DA63CE0FE}"/>
          </ac:picMkLst>
        </pc:picChg>
      </pc:sldChg>
      <pc:sldChg chg="addSp delSp modSp add del setBg">
        <pc:chgData name="ABDELOUAH.ELHASNAOUI" userId="1099276f-2aa1-4659-9b5b-89b0350edbc7" providerId="ADAL" clId="{032F017F-5320-4813-B10F-E3AADAEBB75D}" dt="2020-05-28T23:08:53.948" v="1714" actId="2696"/>
        <pc:sldMkLst>
          <pc:docMk/>
          <pc:sldMk cId="3117782319" sldId="286"/>
        </pc:sldMkLst>
        <pc:spChg chg="add del mod">
          <ac:chgData name="ABDELOUAH.ELHASNAOUI" userId="1099276f-2aa1-4659-9b5b-89b0350edbc7" providerId="ADAL" clId="{032F017F-5320-4813-B10F-E3AADAEBB75D}" dt="2020-05-28T23:07:32.021" v="1708"/>
          <ac:spMkLst>
            <pc:docMk/>
            <pc:sldMk cId="3117782319" sldId="286"/>
            <ac:spMk id="2" creationId="{3B0E1806-54B7-4342-99E9-E806872099F1}"/>
          </ac:spMkLst>
        </pc:spChg>
      </pc:sldChg>
      <pc:sldChg chg="addSp modSp add setBg">
        <pc:chgData name="ABDELOUAH.ELHASNAOUI" userId="1099276f-2aa1-4659-9b5b-89b0350edbc7" providerId="ADAL" clId="{032F017F-5320-4813-B10F-E3AADAEBB75D}" dt="2020-05-27T20:33:34.751" v="1153" actId="14100"/>
        <pc:sldMkLst>
          <pc:docMk/>
          <pc:sldMk cId="3963042298" sldId="287"/>
        </pc:sldMkLst>
        <pc:spChg chg="add mod">
          <ac:chgData name="ABDELOUAH.ELHASNAOUI" userId="1099276f-2aa1-4659-9b5b-89b0350edbc7" providerId="ADAL" clId="{032F017F-5320-4813-B10F-E3AADAEBB75D}" dt="2020-05-27T20:32:39.242" v="1149" actId="20577"/>
          <ac:spMkLst>
            <pc:docMk/>
            <pc:sldMk cId="3963042298" sldId="287"/>
            <ac:spMk id="2" creationId="{6C81A0C2-2D02-4F50-A590-FCAAF2D4D29C}"/>
          </ac:spMkLst>
        </pc:spChg>
        <pc:picChg chg="add mod">
          <ac:chgData name="ABDELOUAH.ELHASNAOUI" userId="1099276f-2aa1-4659-9b5b-89b0350edbc7" providerId="ADAL" clId="{032F017F-5320-4813-B10F-E3AADAEBB75D}" dt="2020-05-27T20:33:34.751" v="1153" actId="14100"/>
          <ac:picMkLst>
            <pc:docMk/>
            <pc:sldMk cId="3963042298" sldId="287"/>
            <ac:picMk id="3" creationId="{2FBADE83-5B7D-44DD-96E3-E3B191796D33}"/>
          </ac:picMkLst>
        </pc:picChg>
      </pc:sldChg>
      <pc:sldChg chg="add del">
        <pc:chgData name="ABDELOUAH.ELHASNAOUI" userId="1099276f-2aa1-4659-9b5b-89b0350edbc7" providerId="ADAL" clId="{032F017F-5320-4813-B10F-E3AADAEBB75D}" dt="2020-05-27T20:35:30.581" v="1155"/>
        <pc:sldMkLst>
          <pc:docMk/>
          <pc:sldMk cId="1728571615" sldId="288"/>
        </pc:sldMkLst>
      </pc:sldChg>
      <pc:sldChg chg="addSp modSp add setBg">
        <pc:chgData name="ABDELOUAH.ELHASNAOUI" userId="1099276f-2aa1-4659-9b5b-89b0350edbc7" providerId="ADAL" clId="{032F017F-5320-4813-B10F-E3AADAEBB75D}" dt="2020-05-27T20:57:32.751" v="1232" actId="403"/>
        <pc:sldMkLst>
          <pc:docMk/>
          <pc:sldMk cId="3632339714" sldId="288"/>
        </pc:sldMkLst>
        <pc:spChg chg="add mod">
          <ac:chgData name="ABDELOUAH.ELHASNAOUI" userId="1099276f-2aa1-4659-9b5b-89b0350edbc7" providerId="ADAL" clId="{032F017F-5320-4813-B10F-E3AADAEBB75D}" dt="2020-05-27T20:57:32.751" v="1232" actId="403"/>
          <ac:spMkLst>
            <pc:docMk/>
            <pc:sldMk cId="3632339714" sldId="288"/>
            <ac:spMk id="2" creationId="{AB00AF56-9B4A-4AA4-A2FE-526E1F0C51C2}"/>
          </ac:spMkLst>
        </pc:spChg>
      </pc:sldChg>
      <pc:sldChg chg="addSp delSp modSp add setBg">
        <pc:chgData name="ABDELOUAH.ELHASNAOUI" userId="1099276f-2aa1-4659-9b5b-89b0350edbc7" providerId="ADAL" clId="{032F017F-5320-4813-B10F-E3AADAEBB75D}" dt="2020-05-30T23:19:21.939" v="2090" actId="6549"/>
        <pc:sldMkLst>
          <pc:docMk/>
          <pc:sldMk cId="555480719" sldId="289"/>
        </pc:sldMkLst>
        <pc:spChg chg="add del mod">
          <ac:chgData name="ABDELOUAH.ELHASNAOUI" userId="1099276f-2aa1-4659-9b5b-89b0350edbc7" providerId="ADAL" clId="{032F017F-5320-4813-B10F-E3AADAEBB75D}" dt="2020-05-28T23:03:38.716" v="1669"/>
          <ac:spMkLst>
            <pc:docMk/>
            <pc:sldMk cId="555480719" sldId="289"/>
            <ac:spMk id="2" creationId="{A7E225F8-3A7C-414D-A1C3-23672F775B27}"/>
          </ac:spMkLst>
        </pc:spChg>
        <pc:spChg chg="add mod">
          <ac:chgData name="ABDELOUAH.ELHASNAOUI" userId="1099276f-2aa1-4659-9b5b-89b0350edbc7" providerId="ADAL" clId="{032F017F-5320-4813-B10F-E3AADAEBB75D}" dt="2020-05-30T23:19:21.939" v="2090" actId="6549"/>
          <ac:spMkLst>
            <pc:docMk/>
            <pc:sldMk cId="555480719" sldId="289"/>
            <ac:spMk id="4" creationId="{4312BF9B-FA4B-4100-A03C-4725F0C0AC3D}"/>
          </ac:spMkLst>
        </pc:spChg>
        <pc:picChg chg="add del mod">
          <ac:chgData name="ABDELOUAH.ELHASNAOUI" userId="1099276f-2aa1-4659-9b5b-89b0350edbc7" providerId="ADAL" clId="{032F017F-5320-4813-B10F-E3AADAEBB75D}" dt="2020-05-27T20:56:04.363" v="1212" actId="478"/>
          <ac:picMkLst>
            <pc:docMk/>
            <pc:sldMk cId="555480719" sldId="289"/>
            <ac:picMk id="3" creationId="{B146E526-020D-48BE-BDB7-6B749D7798C0}"/>
          </ac:picMkLst>
        </pc:picChg>
      </pc:sldChg>
      <pc:sldChg chg="addSp delSp modSp add setBg modAnim">
        <pc:chgData name="ABDELOUAH.ELHASNAOUI" userId="1099276f-2aa1-4659-9b5b-89b0350edbc7" providerId="ADAL" clId="{032F017F-5320-4813-B10F-E3AADAEBB75D}" dt="2020-05-30T23:14:38.998" v="2083"/>
        <pc:sldMkLst>
          <pc:docMk/>
          <pc:sldMk cId="1124221041" sldId="290"/>
        </pc:sldMkLst>
        <pc:picChg chg="add del mod">
          <ac:chgData name="ABDELOUAH.ELHASNAOUI" userId="1099276f-2aa1-4659-9b5b-89b0350edbc7" providerId="ADAL" clId="{032F017F-5320-4813-B10F-E3AADAEBB75D}" dt="2020-05-30T23:14:26.906" v="2081" actId="478"/>
          <ac:picMkLst>
            <pc:docMk/>
            <pc:sldMk cId="1124221041" sldId="290"/>
            <ac:picMk id="2" creationId="{62EA0E07-8C23-4AE9-83E3-0847390D1BD9}"/>
          </ac:picMkLst>
        </pc:picChg>
        <pc:picChg chg="add">
          <ac:chgData name="ABDELOUAH.ELHASNAOUI" userId="1099276f-2aa1-4659-9b5b-89b0350edbc7" providerId="ADAL" clId="{032F017F-5320-4813-B10F-E3AADAEBB75D}" dt="2020-05-30T23:14:29.067" v="2082"/>
          <ac:picMkLst>
            <pc:docMk/>
            <pc:sldMk cId="1124221041" sldId="290"/>
            <ac:picMk id="3" creationId="{3E676546-B52A-46C2-B906-EEC585094B9E}"/>
          </ac:picMkLst>
        </pc:picChg>
      </pc:sldChg>
      <pc:sldChg chg="addSp modSp add setBg">
        <pc:chgData name="ABDELOUAH.ELHASNAOUI" userId="1099276f-2aa1-4659-9b5b-89b0350edbc7" providerId="ADAL" clId="{032F017F-5320-4813-B10F-E3AADAEBB75D}" dt="2020-05-30T22:25:36.679" v="2042" actId="313"/>
        <pc:sldMkLst>
          <pc:docMk/>
          <pc:sldMk cId="3941677031" sldId="291"/>
        </pc:sldMkLst>
        <pc:spChg chg="add mod">
          <ac:chgData name="ABDELOUAH.ELHASNAOUI" userId="1099276f-2aa1-4659-9b5b-89b0350edbc7" providerId="ADAL" clId="{032F017F-5320-4813-B10F-E3AADAEBB75D}" dt="2020-05-30T22:25:36.679" v="2042" actId="313"/>
          <ac:spMkLst>
            <pc:docMk/>
            <pc:sldMk cId="3941677031" sldId="291"/>
            <ac:spMk id="2" creationId="{2D5F6B00-81DA-4DCC-8D74-2845CDABF346}"/>
          </ac:spMkLst>
        </pc:spChg>
      </pc:sldChg>
      <pc:sldChg chg="addSp delSp modSp add ord setBg">
        <pc:chgData name="ABDELOUAH.ELHASNAOUI" userId="1099276f-2aa1-4659-9b5b-89b0350edbc7" providerId="ADAL" clId="{032F017F-5320-4813-B10F-E3AADAEBB75D}" dt="2020-05-30T23:10:39.400" v="2060" actId="6549"/>
        <pc:sldMkLst>
          <pc:docMk/>
          <pc:sldMk cId="2129409317" sldId="292"/>
        </pc:sldMkLst>
        <pc:spChg chg="add mod">
          <ac:chgData name="ABDELOUAH.ELHASNAOUI" userId="1099276f-2aa1-4659-9b5b-89b0350edbc7" providerId="ADAL" clId="{032F017F-5320-4813-B10F-E3AADAEBB75D}" dt="2020-05-30T23:10:39.400" v="2060" actId="6549"/>
          <ac:spMkLst>
            <pc:docMk/>
            <pc:sldMk cId="2129409317" sldId="292"/>
            <ac:spMk id="2" creationId="{16372618-E712-461C-9368-139E00CA0AF2}"/>
          </ac:spMkLst>
        </pc:spChg>
        <pc:picChg chg="add del mod">
          <ac:chgData name="ABDELOUAH.ELHASNAOUI" userId="1099276f-2aa1-4659-9b5b-89b0350edbc7" providerId="ADAL" clId="{032F017F-5320-4813-B10F-E3AADAEBB75D}" dt="2020-05-28T23:10:29.311" v="1716"/>
          <ac:picMkLst>
            <pc:docMk/>
            <pc:sldMk cId="2129409317" sldId="292"/>
            <ac:picMk id="3" creationId="{8CF3D926-4393-49BC-B87D-960BF9F74613}"/>
          </ac:picMkLst>
        </pc:picChg>
      </pc:sldChg>
      <pc:sldChg chg="addSp modSp add del setBg">
        <pc:chgData name="ABDELOUAH.ELHASNAOUI" userId="1099276f-2aa1-4659-9b5b-89b0350edbc7" providerId="ADAL" clId="{032F017F-5320-4813-B10F-E3AADAEBB75D}" dt="2020-05-28T19:17:09.791" v="1250" actId="2696"/>
        <pc:sldMkLst>
          <pc:docMk/>
          <pc:sldMk cId="1608911304" sldId="293"/>
        </pc:sldMkLst>
        <pc:picChg chg="add mod">
          <ac:chgData name="ABDELOUAH.ELHASNAOUI" userId="1099276f-2aa1-4659-9b5b-89b0350edbc7" providerId="ADAL" clId="{032F017F-5320-4813-B10F-E3AADAEBB75D}" dt="2020-05-28T19:10:46.984" v="1247" actId="208"/>
          <ac:picMkLst>
            <pc:docMk/>
            <pc:sldMk cId="1608911304" sldId="293"/>
            <ac:picMk id="2" creationId="{6E2FD801-2A2F-4E52-A5E9-82FF7235A433}"/>
          </ac:picMkLst>
        </pc:picChg>
      </pc:sldChg>
      <pc:sldChg chg="addSp delSp modSp add delAnim modAnim">
        <pc:chgData name="ABDELOUAH.ELHASNAOUI" userId="1099276f-2aa1-4659-9b5b-89b0350edbc7" providerId="ADAL" clId="{032F017F-5320-4813-B10F-E3AADAEBB75D}" dt="2020-05-30T23:17:32.226" v="2085"/>
        <pc:sldMkLst>
          <pc:docMk/>
          <pc:sldMk cId="1708967930" sldId="294"/>
        </pc:sldMkLst>
        <pc:picChg chg="del mod">
          <ac:chgData name="ABDELOUAH.ELHASNAOUI" userId="1099276f-2aa1-4659-9b5b-89b0350edbc7" providerId="ADAL" clId="{032F017F-5320-4813-B10F-E3AADAEBB75D}" dt="2020-05-30T23:17:30.307" v="2084" actId="478"/>
          <ac:picMkLst>
            <pc:docMk/>
            <pc:sldMk cId="1708967930" sldId="294"/>
            <ac:picMk id="2" creationId="{6E2FD801-2A2F-4E52-A5E9-82FF7235A433}"/>
          </ac:picMkLst>
        </pc:picChg>
        <pc:picChg chg="add">
          <ac:chgData name="ABDELOUAH.ELHASNAOUI" userId="1099276f-2aa1-4659-9b5b-89b0350edbc7" providerId="ADAL" clId="{032F017F-5320-4813-B10F-E3AADAEBB75D}" dt="2020-05-30T23:17:32.226" v="2085"/>
          <ac:picMkLst>
            <pc:docMk/>
            <pc:sldMk cId="1708967930" sldId="294"/>
            <ac:picMk id="3" creationId="{86276863-7C8C-4804-A7BA-E07AB4CD05F5}"/>
          </ac:picMkLst>
        </pc:picChg>
      </pc:sldChg>
      <pc:sldChg chg="addSp modSp add">
        <pc:chgData name="ABDELOUAH.ELHASNAOUI" userId="1099276f-2aa1-4659-9b5b-89b0350edbc7" providerId="ADAL" clId="{032F017F-5320-4813-B10F-E3AADAEBB75D}" dt="2020-05-28T22:32:19.847" v="1259" actId="14100"/>
        <pc:sldMkLst>
          <pc:docMk/>
          <pc:sldMk cId="2830635146" sldId="295"/>
        </pc:sldMkLst>
        <pc:picChg chg="add mod">
          <ac:chgData name="ABDELOUAH.ELHASNAOUI" userId="1099276f-2aa1-4659-9b5b-89b0350edbc7" providerId="ADAL" clId="{032F017F-5320-4813-B10F-E3AADAEBB75D}" dt="2020-05-28T22:32:19.847" v="1259" actId="14100"/>
          <ac:picMkLst>
            <pc:docMk/>
            <pc:sldMk cId="2830635146" sldId="295"/>
            <ac:picMk id="2" creationId="{CA7344CF-016B-4FA6-A9B6-82477273899E}"/>
          </ac:picMkLst>
        </pc:picChg>
      </pc:sldChg>
      <pc:sldChg chg="addSp delSp modSp add modAnim">
        <pc:chgData name="ABDELOUAH.ELHASNAOUI" userId="1099276f-2aa1-4659-9b5b-89b0350edbc7" providerId="ADAL" clId="{032F017F-5320-4813-B10F-E3AADAEBB75D}" dt="2020-05-30T19:30:22.952" v="2041" actId="313"/>
        <pc:sldMkLst>
          <pc:docMk/>
          <pc:sldMk cId="2221020211" sldId="296"/>
        </pc:sldMkLst>
        <pc:spChg chg="add del mod">
          <ac:chgData name="ABDELOUAH.ELHASNAOUI" userId="1099276f-2aa1-4659-9b5b-89b0350edbc7" providerId="ADAL" clId="{032F017F-5320-4813-B10F-E3AADAEBB75D}" dt="2020-05-28T22:52:31.655" v="1578" actId="478"/>
          <ac:spMkLst>
            <pc:docMk/>
            <pc:sldMk cId="2221020211" sldId="296"/>
            <ac:spMk id="5" creationId="{4DDDED29-992B-4D1D-B20B-162868C1C269}"/>
          </ac:spMkLst>
        </pc:spChg>
        <pc:spChg chg="add del mod">
          <ac:chgData name="ABDELOUAH.ELHASNAOUI" userId="1099276f-2aa1-4659-9b5b-89b0350edbc7" providerId="ADAL" clId="{032F017F-5320-4813-B10F-E3AADAEBB75D}" dt="2020-05-28T22:52:42.519" v="1580" actId="478"/>
          <ac:spMkLst>
            <pc:docMk/>
            <pc:sldMk cId="2221020211" sldId="296"/>
            <ac:spMk id="6" creationId="{C50645E5-4F4F-4D82-8BC2-8310711F28DC}"/>
          </ac:spMkLst>
        </pc:spChg>
        <pc:spChg chg="add del mod">
          <ac:chgData name="ABDELOUAH.ELHASNAOUI" userId="1099276f-2aa1-4659-9b5b-89b0350edbc7" providerId="ADAL" clId="{032F017F-5320-4813-B10F-E3AADAEBB75D}" dt="2020-05-28T22:52:58.855" v="1583" actId="478"/>
          <ac:spMkLst>
            <pc:docMk/>
            <pc:sldMk cId="2221020211" sldId="296"/>
            <ac:spMk id="7" creationId="{6C3BD5AD-E84D-4D92-A2CD-499361F9B67E}"/>
          </ac:spMkLst>
        </pc:spChg>
        <pc:spChg chg="add mod">
          <ac:chgData name="ABDELOUAH.ELHASNAOUI" userId="1099276f-2aa1-4659-9b5b-89b0350edbc7" providerId="ADAL" clId="{032F017F-5320-4813-B10F-E3AADAEBB75D}" dt="2020-05-28T22:56:20.007" v="1630" actId="1076"/>
          <ac:spMkLst>
            <pc:docMk/>
            <pc:sldMk cId="2221020211" sldId="296"/>
            <ac:spMk id="8" creationId="{CBC8B9F8-4306-4C1E-98EE-D51FDE05B0A9}"/>
          </ac:spMkLst>
        </pc:spChg>
        <pc:spChg chg="add mod">
          <ac:chgData name="ABDELOUAH.ELHASNAOUI" userId="1099276f-2aa1-4659-9b5b-89b0350edbc7" providerId="ADAL" clId="{032F017F-5320-4813-B10F-E3AADAEBB75D}" dt="2020-05-28T22:56:16.280" v="1629" actId="1076"/>
          <ac:spMkLst>
            <pc:docMk/>
            <pc:sldMk cId="2221020211" sldId="296"/>
            <ac:spMk id="9" creationId="{EDA67E06-D4B4-4E0A-A08F-DD2C0B43F12E}"/>
          </ac:spMkLst>
        </pc:spChg>
        <pc:spChg chg="add mod">
          <ac:chgData name="ABDELOUAH.ELHASNAOUI" userId="1099276f-2aa1-4659-9b5b-89b0350edbc7" providerId="ADAL" clId="{032F017F-5320-4813-B10F-E3AADAEBB75D}" dt="2020-05-28T22:57:38.155" v="1644" actId="207"/>
          <ac:spMkLst>
            <pc:docMk/>
            <pc:sldMk cId="2221020211" sldId="296"/>
            <ac:spMk id="10" creationId="{678914CF-7370-4779-9490-D133CEAE4359}"/>
          </ac:spMkLst>
        </pc:spChg>
        <pc:spChg chg="add mod">
          <ac:chgData name="ABDELOUAH.ELHASNAOUI" userId="1099276f-2aa1-4659-9b5b-89b0350edbc7" providerId="ADAL" clId="{032F017F-5320-4813-B10F-E3AADAEBB75D}" dt="2020-05-28T22:57:41.168" v="1645" actId="207"/>
          <ac:spMkLst>
            <pc:docMk/>
            <pc:sldMk cId="2221020211" sldId="296"/>
            <ac:spMk id="11" creationId="{DF7F05A8-D4DA-4C4E-889C-0ED3CCAB4D0C}"/>
          </ac:spMkLst>
        </pc:spChg>
        <pc:graphicFrameChg chg="add del mod">
          <ac:chgData name="ABDELOUAH.ELHASNAOUI" userId="1099276f-2aa1-4659-9b5b-89b0350edbc7" providerId="ADAL" clId="{032F017F-5320-4813-B10F-E3AADAEBB75D}" dt="2020-05-28T22:48:24.629" v="1495" actId="478"/>
          <ac:graphicFrameMkLst>
            <pc:docMk/>
            <pc:sldMk cId="2221020211" sldId="296"/>
            <ac:graphicFrameMk id="3" creationId="{066327F3-8BB0-45E5-8D1C-CDC02A15FFEE}"/>
          </ac:graphicFrameMkLst>
        </pc:graphicFrameChg>
        <pc:graphicFrameChg chg="add mod">
          <ac:chgData name="ABDELOUAH.ELHASNAOUI" userId="1099276f-2aa1-4659-9b5b-89b0350edbc7" providerId="ADAL" clId="{032F017F-5320-4813-B10F-E3AADAEBB75D}" dt="2020-05-30T19:30:22.952" v="2041" actId="313"/>
          <ac:graphicFrameMkLst>
            <pc:docMk/>
            <pc:sldMk cId="2221020211" sldId="296"/>
            <ac:graphicFrameMk id="4" creationId="{82D3DCA5-DDC5-4847-AE70-9537430F4CF4}"/>
          </ac:graphicFrameMkLst>
        </pc:graphicFrameChg>
        <pc:picChg chg="add del mod">
          <ac:chgData name="ABDELOUAH.ELHASNAOUI" userId="1099276f-2aa1-4659-9b5b-89b0350edbc7" providerId="ADAL" clId="{032F017F-5320-4813-B10F-E3AADAEBB75D}" dt="2020-05-28T22:54:24.763" v="1590" actId="478"/>
          <ac:picMkLst>
            <pc:docMk/>
            <pc:sldMk cId="2221020211" sldId="296"/>
            <ac:picMk id="2" creationId="{9E30782B-521C-4009-BBEC-6BDDB1DABC55}"/>
          </ac:picMkLst>
        </pc:picChg>
      </pc:sldChg>
      <pc:sldChg chg="addSp modSp add">
        <pc:chgData name="ABDELOUAH.ELHASNAOUI" userId="1099276f-2aa1-4659-9b5b-89b0350edbc7" providerId="ADAL" clId="{032F017F-5320-4813-B10F-E3AADAEBB75D}" dt="2020-05-28T23:07:44.415" v="1709" actId="6549"/>
        <pc:sldMkLst>
          <pc:docMk/>
          <pc:sldMk cId="1599713731" sldId="297"/>
        </pc:sldMkLst>
        <pc:spChg chg="add mod">
          <ac:chgData name="ABDELOUAH.ELHASNAOUI" userId="1099276f-2aa1-4659-9b5b-89b0350edbc7" providerId="ADAL" clId="{032F017F-5320-4813-B10F-E3AADAEBB75D}" dt="2020-05-28T23:07:44.415" v="1709" actId="6549"/>
          <ac:spMkLst>
            <pc:docMk/>
            <pc:sldMk cId="1599713731" sldId="297"/>
            <ac:spMk id="2" creationId="{6AF1424C-5734-4FD9-9A48-4B00BFA0F2C9}"/>
          </ac:spMkLst>
        </pc:spChg>
      </pc:sldChg>
      <pc:sldChg chg="addSp modSp add">
        <pc:chgData name="ABDELOUAH.ELHASNAOUI" userId="1099276f-2aa1-4659-9b5b-89b0350edbc7" providerId="ADAL" clId="{032F017F-5320-4813-B10F-E3AADAEBB75D}" dt="2020-05-30T23:12:40.611" v="2080" actId="20577"/>
        <pc:sldMkLst>
          <pc:docMk/>
          <pc:sldMk cId="66125283" sldId="298"/>
        </pc:sldMkLst>
        <pc:spChg chg="add mod">
          <ac:chgData name="ABDELOUAH.ELHASNAOUI" userId="1099276f-2aa1-4659-9b5b-89b0350edbc7" providerId="ADAL" clId="{032F017F-5320-4813-B10F-E3AADAEBB75D}" dt="2020-05-30T23:12:40.611" v="2080" actId="20577"/>
          <ac:spMkLst>
            <pc:docMk/>
            <pc:sldMk cId="66125283" sldId="298"/>
            <ac:spMk id="2" creationId="{F9A9F14D-02A5-4DBD-877D-B0B775A5A088}"/>
          </ac:spMkLst>
        </pc:spChg>
      </pc:sldChg>
      <pc:sldChg chg="addSp delSp modSp add">
        <pc:chgData name="ABDELOUAH.ELHASNAOUI" userId="1099276f-2aa1-4659-9b5b-89b0350edbc7" providerId="ADAL" clId="{032F017F-5320-4813-B10F-E3AADAEBB75D}" dt="2020-05-31T12:28:55.298" v="2112" actId="478"/>
        <pc:sldMkLst>
          <pc:docMk/>
          <pc:sldMk cId="253246057" sldId="299"/>
        </pc:sldMkLst>
        <pc:spChg chg="add del mod">
          <ac:chgData name="ABDELOUAH.ELHASNAOUI" userId="1099276f-2aa1-4659-9b5b-89b0350edbc7" providerId="ADAL" clId="{032F017F-5320-4813-B10F-E3AADAEBB75D}" dt="2020-05-31T12:28:55.298" v="2112" actId="478"/>
          <ac:spMkLst>
            <pc:docMk/>
            <pc:sldMk cId="253246057" sldId="299"/>
            <ac:spMk id="3" creationId="{DDD64DE6-75FC-4434-97D4-EF9E251F74F7}"/>
          </ac:spMkLst>
        </pc:spChg>
        <pc:picChg chg="add mod">
          <ac:chgData name="ABDELOUAH.ELHASNAOUI" userId="1099276f-2aa1-4659-9b5b-89b0350edbc7" providerId="ADAL" clId="{032F017F-5320-4813-B10F-E3AADAEBB75D}" dt="2020-05-30T23:10:55.627" v="2061" actId="1076"/>
          <ac:picMkLst>
            <pc:docMk/>
            <pc:sldMk cId="253246057" sldId="299"/>
            <ac:picMk id="2" creationId="{7019C8D5-F3AE-47A1-9A07-A72BAB22F648}"/>
          </ac:picMkLst>
        </pc:picChg>
        <pc:picChg chg="add del">
          <ac:chgData name="ABDELOUAH.ELHASNAOUI" userId="1099276f-2aa1-4659-9b5b-89b0350edbc7" providerId="ADAL" clId="{032F017F-5320-4813-B10F-E3AADAEBB75D}" dt="2020-05-30T18:05:14.166" v="1728" actId="478"/>
          <ac:picMkLst>
            <pc:docMk/>
            <pc:sldMk cId="253246057" sldId="299"/>
            <ac:picMk id="3" creationId="{52AEBA6D-1B3B-4553-89E1-825063E88D68}"/>
          </ac:picMkLst>
        </pc:picChg>
      </pc:sldChg>
      <pc:sldChg chg="addSp modSp add">
        <pc:chgData name="ABDELOUAH.ELHASNAOUI" userId="1099276f-2aa1-4659-9b5b-89b0350edbc7" providerId="ADAL" clId="{032F017F-5320-4813-B10F-E3AADAEBB75D}" dt="2020-05-30T23:10:11.558" v="2058" actId="404"/>
        <pc:sldMkLst>
          <pc:docMk/>
          <pc:sldMk cId="1806834967" sldId="300"/>
        </pc:sldMkLst>
        <pc:spChg chg="add mod">
          <ac:chgData name="ABDELOUAH.ELHASNAOUI" userId="1099276f-2aa1-4659-9b5b-89b0350edbc7" providerId="ADAL" clId="{032F017F-5320-4813-B10F-E3AADAEBB75D}" dt="2020-05-30T23:10:11.558" v="2058" actId="404"/>
          <ac:spMkLst>
            <pc:docMk/>
            <pc:sldMk cId="1806834967" sldId="300"/>
            <ac:spMk id="2" creationId="{C9BF94AB-2A37-49CD-9A50-A74D3AF84C3B}"/>
          </ac:spMkLst>
        </pc:spChg>
      </pc:sldChg>
      <pc:sldMasterChg chg="modSp setBg modSldLayout">
        <pc:chgData name="ABDELOUAH.ELHASNAOUI" userId="1099276f-2aa1-4659-9b5b-89b0350edbc7" providerId="ADAL" clId="{032F017F-5320-4813-B10F-E3AADAEBB75D}" dt="2020-05-23T23:50:32.699" v="303"/>
        <pc:sldMasterMkLst>
          <pc:docMk/>
          <pc:sldMasterMk cId="2615775744" sldId="2147483672"/>
        </pc:sldMasterMkLst>
        <pc:spChg chg="mod">
          <ac:chgData name="ABDELOUAH.ELHASNAOUI" userId="1099276f-2aa1-4659-9b5b-89b0350edbc7" providerId="ADAL" clId="{032F017F-5320-4813-B10F-E3AADAEBB75D}" dt="2020-05-23T23:50:32.699" v="303"/>
          <ac:spMkLst>
            <pc:docMk/>
            <pc:sldMasterMk cId="2615775744" sldId="2147483672"/>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ac:spMk id="3"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ac:spMk id="4"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ac:spMk id="5"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ac:spMk id="6" creationId="{00000000-0000-0000-0000-000000000000}"/>
          </ac:spMkLst>
        </pc:spChg>
        <pc:sldLayoutChg chg="modSp">
          <pc:chgData name="ABDELOUAH.ELHASNAOUI" userId="1099276f-2aa1-4659-9b5b-89b0350edbc7" providerId="ADAL" clId="{032F017F-5320-4813-B10F-E3AADAEBB75D}" dt="2020-05-23T23:50:32.699" v="303"/>
          <pc:sldLayoutMkLst>
            <pc:docMk/>
            <pc:sldMasterMk cId="2615775744" sldId="2147483672"/>
            <pc:sldLayoutMk cId="1563379592" sldId="2147483673"/>
          </pc:sldLayoutMkLst>
          <pc:spChg chg="mod">
            <ac:chgData name="ABDELOUAH.ELHASNAOUI" userId="1099276f-2aa1-4659-9b5b-89b0350edbc7" providerId="ADAL" clId="{032F017F-5320-4813-B10F-E3AADAEBB75D}" dt="2020-05-23T23:50:32.699" v="303"/>
            <ac:spMkLst>
              <pc:docMk/>
              <pc:sldMasterMk cId="2615775744" sldId="2147483672"/>
              <pc:sldLayoutMk cId="1563379592" sldId="2147483673"/>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563379592" sldId="2147483673"/>
              <ac:spMk id="3"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1439652261" sldId="2147483675"/>
          </pc:sldLayoutMkLst>
          <pc:spChg chg="mod">
            <ac:chgData name="ABDELOUAH.ELHASNAOUI" userId="1099276f-2aa1-4659-9b5b-89b0350edbc7" providerId="ADAL" clId="{032F017F-5320-4813-B10F-E3AADAEBB75D}" dt="2020-05-23T23:50:32.699" v="303"/>
            <ac:spMkLst>
              <pc:docMk/>
              <pc:sldMasterMk cId="2615775744" sldId="2147483672"/>
              <pc:sldLayoutMk cId="1439652261" sldId="2147483675"/>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439652261" sldId="2147483675"/>
              <ac:spMk id="3"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3925783254" sldId="2147483676"/>
          </pc:sldLayoutMkLst>
          <pc:spChg chg="mod">
            <ac:chgData name="ABDELOUAH.ELHASNAOUI" userId="1099276f-2aa1-4659-9b5b-89b0350edbc7" providerId="ADAL" clId="{032F017F-5320-4813-B10F-E3AADAEBB75D}" dt="2020-05-23T23:50:32.699" v="303"/>
            <ac:spMkLst>
              <pc:docMk/>
              <pc:sldMasterMk cId="2615775744" sldId="2147483672"/>
              <pc:sldLayoutMk cId="3925783254" sldId="2147483676"/>
              <ac:spMk id="3"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3925783254" sldId="2147483676"/>
              <ac:spMk id="4"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1972711509" sldId="2147483677"/>
          </pc:sldLayoutMkLst>
          <pc:spChg chg="mod">
            <ac:chgData name="ABDELOUAH.ELHASNAOUI" userId="1099276f-2aa1-4659-9b5b-89b0350edbc7" providerId="ADAL" clId="{032F017F-5320-4813-B10F-E3AADAEBB75D}" dt="2020-05-23T23:50:32.699" v="303"/>
            <ac:spMkLst>
              <pc:docMk/>
              <pc:sldMasterMk cId="2615775744" sldId="2147483672"/>
              <pc:sldLayoutMk cId="1972711509" sldId="2147483677"/>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972711509" sldId="2147483677"/>
              <ac:spMk id="3"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972711509" sldId="2147483677"/>
              <ac:spMk id="4"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972711509" sldId="2147483677"/>
              <ac:spMk id="5"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972711509" sldId="2147483677"/>
              <ac:spMk id="6"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2223900926" sldId="2147483680"/>
          </pc:sldLayoutMkLst>
          <pc:spChg chg="mod">
            <ac:chgData name="ABDELOUAH.ELHASNAOUI" userId="1099276f-2aa1-4659-9b5b-89b0350edbc7" providerId="ADAL" clId="{032F017F-5320-4813-B10F-E3AADAEBB75D}" dt="2020-05-23T23:50:32.699" v="303"/>
            <ac:spMkLst>
              <pc:docMk/>
              <pc:sldMasterMk cId="2615775744" sldId="2147483672"/>
              <pc:sldLayoutMk cId="2223900926" sldId="2147483680"/>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2223900926" sldId="2147483680"/>
              <ac:spMk id="3"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2223900926" sldId="2147483680"/>
              <ac:spMk id="4"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634659557" sldId="2147483681"/>
          </pc:sldLayoutMkLst>
          <pc:spChg chg="mod">
            <ac:chgData name="ABDELOUAH.ELHASNAOUI" userId="1099276f-2aa1-4659-9b5b-89b0350edbc7" providerId="ADAL" clId="{032F017F-5320-4813-B10F-E3AADAEBB75D}" dt="2020-05-23T23:50:32.699" v="303"/>
            <ac:spMkLst>
              <pc:docMk/>
              <pc:sldMasterMk cId="2615775744" sldId="2147483672"/>
              <pc:sldLayoutMk cId="634659557" sldId="2147483681"/>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634659557" sldId="2147483681"/>
              <ac:spMk id="3"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634659557" sldId="2147483681"/>
              <ac:spMk id="4" creationId="{00000000-0000-0000-0000-000000000000}"/>
            </ac:spMkLst>
          </pc:spChg>
        </pc:sldLayoutChg>
        <pc:sldLayoutChg chg="modSp">
          <pc:chgData name="ABDELOUAH.ELHASNAOUI" userId="1099276f-2aa1-4659-9b5b-89b0350edbc7" providerId="ADAL" clId="{032F017F-5320-4813-B10F-E3AADAEBB75D}" dt="2020-05-23T23:50:32.699" v="303"/>
          <pc:sldLayoutMkLst>
            <pc:docMk/>
            <pc:sldMasterMk cId="2615775744" sldId="2147483672"/>
            <pc:sldLayoutMk cId="1385129536" sldId="2147483683"/>
          </pc:sldLayoutMkLst>
          <pc:spChg chg="mod">
            <ac:chgData name="ABDELOUAH.ELHASNAOUI" userId="1099276f-2aa1-4659-9b5b-89b0350edbc7" providerId="ADAL" clId="{032F017F-5320-4813-B10F-E3AADAEBB75D}" dt="2020-05-23T23:50:32.699" v="303"/>
            <ac:spMkLst>
              <pc:docMk/>
              <pc:sldMasterMk cId="2615775744" sldId="2147483672"/>
              <pc:sldLayoutMk cId="1385129536" sldId="2147483683"/>
              <ac:spMk id="2" creationId="{00000000-0000-0000-0000-000000000000}"/>
            </ac:spMkLst>
          </pc:spChg>
          <pc:spChg chg="mod">
            <ac:chgData name="ABDELOUAH.ELHASNAOUI" userId="1099276f-2aa1-4659-9b5b-89b0350edbc7" providerId="ADAL" clId="{032F017F-5320-4813-B10F-E3AADAEBB75D}" dt="2020-05-23T23:50:32.699" v="303"/>
            <ac:spMkLst>
              <pc:docMk/>
              <pc:sldMasterMk cId="2615775744" sldId="2147483672"/>
              <pc:sldLayoutMk cId="1385129536" sldId="2147483683"/>
              <ac:spMk id="3" creationId="{00000000-0000-0000-0000-000000000000}"/>
            </ac:spMkLst>
          </pc:spChg>
        </pc:sldLayoutChg>
      </pc:sldMasterChg>
      <pc:sldMasterChg chg="setBg">
        <pc:chgData name="ABDELOUAH.ELHASNAOUI" userId="1099276f-2aa1-4659-9b5b-89b0350edbc7" providerId="ADAL" clId="{032F017F-5320-4813-B10F-E3AADAEBB75D}" dt="2020-05-24T13:12:30.115" v="344"/>
        <pc:sldMasterMkLst>
          <pc:docMk/>
          <pc:sldMasterMk cId="1427764402" sldId="2147483720"/>
        </pc:sldMasterMkLst>
      </pc:sldMasterChg>
      <pc:sldMasterChg chg="setBg modSldLayout">
        <pc:chgData name="ABDELOUAH.ELHASNAOUI" userId="1099276f-2aa1-4659-9b5b-89b0350edbc7" providerId="ADAL" clId="{032F017F-5320-4813-B10F-E3AADAEBB75D}" dt="2020-05-25T18:15:38.790" v="946"/>
        <pc:sldMasterMkLst>
          <pc:docMk/>
          <pc:sldMasterMk cId="3399195559" sldId="2147483766"/>
        </pc:sldMasterMkLst>
        <pc:sldLayoutChg chg="setBg">
          <pc:chgData name="ABDELOUAH.ELHASNAOUI" userId="1099276f-2aa1-4659-9b5b-89b0350edbc7" providerId="ADAL" clId="{032F017F-5320-4813-B10F-E3AADAEBB75D}" dt="2020-05-25T18:15:38.790" v="946"/>
          <pc:sldLayoutMkLst>
            <pc:docMk/>
            <pc:sldMasterMk cId="3399195559" sldId="2147483766"/>
            <pc:sldLayoutMk cId="4162323556" sldId="2147483767"/>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2571335018" sldId="2147483768"/>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3066638844" sldId="2147483769"/>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1552434499" sldId="2147483770"/>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3036805652" sldId="2147483771"/>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1362268981" sldId="2147483772"/>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2538378583" sldId="2147483773"/>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2060179343" sldId="2147483774"/>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4179438299" sldId="2147483775"/>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2329087684" sldId="2147483776"/>
          </pc:sldLayoutMkLst>
        </pc:sldLayoutChg>
        <pc:sldLayoutChg chg="setBg">
          <pc:chgData name="ABDELOUAH.ELHASNAOUI" userId="1099276f-2aa1-4659-9b5b-89b0350edbc7" providerId="ADAL" clId="{032F017F-5320-4813-B10F-E3AADAEBB75D}" dt="2020-05-25T18:15:38.790" v="946"/>
          <pc:sldLayoutMkLst>
            <pc:docMk/>
            <pc:sldMasterMk cId="3399195559" sldId="2147483766"/>
            <pc:sldLayoutMk cId="429503" sldId="2147483777"/>
          </pc:sldLayoutMkLst>
        </pc:sldLayoutChg>
      </pc:sldMasterChg>
    </pc:docChg>
  </pc:docChgLst>
  <pc:docChgLst>
    <pc:chgData name="ABDELOUAH.ELHASNAOUI" userId="1099276f-2aa1-4659-9b5b-89b0350edbc7" providerId="ADAL" clId="{61003F58-EB69-4DDF-A724-327B9BB88D36}"/>
    <pc:docChg chg="modSld">
      <pc:chgData name="ABDELOUAH.ELHASNAOUI" userId="1099276f-2aa1-4659-9b5b-89b0350edbc7" providerId="ADAL" clId="{61003F58-EB69-4DDF-A724-327B9BB88D36}" dt="2020-05-31T16:10:51.523" v="0" actId="1076"/>
      <pc:docMkLst>
        <pc:docMk/>
      </pc:docMkLst>
      <pc:sldChg chg="modSp">
        <pc:chgData name="ABDELOUAH.ELHASNAOUI" userId="1099276f-2aa1-4659-9b5b-89b0350edbc7" providerId="ADAL" clId="{61003F58-EB69-4DDF-A724-327B9BB88D36}" dt="2020-05-31T16:10:51.523" v="0" actId="1076"/>
        <pc:sldMkLst>
          <pc:docMk/>
          <pc:sldMk cId="2493998408" sldId="277"/>
        </pc:sldMkLst>
        <pc:picChg chg="mod">
          <ac:chgData name="ABDELOUAH.ELHASNAOUI" userId="1099276f-2aa1-4659-9b5b-89b0350edbc7" providerId="ADAL" clId="{61003F58-EB69-4DDF-A724-327B9BB88D36}" dt="2020-05-31T16:10:51.523" v="0" actId="1076"/>
          <ac:picMkLst>
            <pc:docMk/>
            <pc:sldMk cId="2493998408" sldId="277"/>
            <ac:picMk id="4" creationId="{6E779F65-8F8A-4A67-8917-916F1D6AC14A}"/>
          </ac:picMkLst>
        </pc:picChg>
      </pc:sldChg>
    </pc:docChg>
  </pc:docChgLst>
  <pc:docChgLst>
    <pc:chgData name="ABDELOUAH.ELHASNAOUI" userId="1099276f-2aa1-4659-9b5b-89b0350edbc7" providerId="ADAL" clId="{1C4DD428-4459-4E35-8B17-CAA7594A1F60}"/>
    <pc:docChg chg="modSld sldOrd">
      <pc:chgData name="ABDELOUAH.ELHASNAOUI" userId="1099276f-2aa1-4659-9b5b-89b0350edbc7" providerId="ADAL" clId="{1C4DD428-4459-4E35-8B17-CAA7594A1F60}" dt="2020-05-31T22:44:35.830" v="0"/>
      <pc:docMkLst>
        <pc:docMk/>
      </pc:docMkLst>
      <pc:sldChg chg="ord">
        <pc:chgData name="ABDELOUAH.ELHASNAOUI" userId="1099276f-2aa1-4659-9b5b-89b0350edbc7" providerId="ADAL" clId="{1C4DD428-4459-4E35-8B17-CAA7594A1F60}" dt="2020-05-31T22:44:35.830" v="0"/>
        <pc:sldMkLst>
          <pc:docMk/>
          <pc:sldMk cId="222636123" sldId="281"/>
        </pc:sldMkLst>
      </pc:sldChg>
    </pc:docChg>
  </pc:docChgLst>
  <pc:docChgLst>
    <pc:chgData name="ABDELOUAH.ELHASNAOUI" userId="1099276f-2aa1-4659-9b5b-89b0350edbc7" providerId="ADAL" clId="{7935FA28-3167-4CAF-A4F1-54C32A9926F2}"/>
    <pc:docChg chg="custSel addSld delSld modSld">
      <pc:chgData name="ABDELOUAH.ELHASNAOUI" userId="1099276f-2aa1-4659-9b5b-89b0350edbc7" providerId="ADAL" clId="{7935FA28-3167-4CAF-A4F1-54C32A9926F2}" dt="2020-06-04T19:26:27.329" v="54" actId="1076"/>
      <pc:docMkLst>
        <pc:docMk/>
      </pc:docMkLst>
      <pc:sldChg chg="del">
        <pc:chgData name="ABDELOUAH.ELHASNAOUI" userId="1099276f-2aa1-4659-9b5b-89b0350edbc7" providerId="ADAL" clId="{7935FA28-3167-4CAF-A4F1-54C32A9926F2}" dt="2020-05-31T22:57:05.373" v="34" actId="2696"/>
        <pc:sldMkLst>
          <pc:docMk/>
          <pc:sldMk cId="2493998408" sldId="277"/>
        </pc:sldMkLst>
      </pc:sldChg>
      <pc:sldChg chg="addSp delSp modSp delAnim">
        <pc:chgData name="ABDELOUAH.ELHASNAOUI" userId="1099276f-2aa1-4659-9b5b-89b0350edbc7" providerId="ADAL" clId="{7935FA28-3167-4CAF-A4F1-54C32A9926F2}" dt="2020-06-04T19:26:27.329" v="54" actId="1076"/>
        <pc:sldMkLst>
          <pc:docMk/>
          <pc:sldMk cId="84892141" sldId="278"/>
        </pc:sldMkLst>
        <pc:spChg chg="del">
          <ac:chgData name="ABDELOUAH.ELHASNAOUI" userId="1099276f-2aa1-4659-9b5b-89b0350edbc7" providerId="ADAL" clId="{7935FA28-3167-4CAF-A4F1-54C32A9926F2}" dt="2020-05-31T22:50:48.791" v="8" actId="478"/>
          <ac:spMkLst>
            <pc:docMk/>
            <pc:sldMk cId="84892141" sldId="278"/>
            <ac:spMk id="3" creationId="{9F9FA8D5-4DE6-4ED8-AB70-F69AD7DBABF3}"/>
          </ac:spMkLst>
        </pc:spChg>
        <pc:spChg chg="del mod">
          <ac:chgData name="ABDELOUAH.ELHASNAOUI" userId="1099276f-2aa1-4659-9b5b-89b0350edbc7" providerId="ADAL" clId="{7935FA28-3167-4CAF-A4F1-54C32A9926F2}" dt="2020-05-31T22:50:39.098" v="6" actId="478"/>
          <ac:spMkLst>
            <pc:docMk/>
            <pc:sldMk cId="84892141" sldId="278"/>
            <ac:spMk id="5" creationId="{AD914AEB-DC31-4FA4-A9CC-110F7EF82BFC}"/>
          </ac:spMkLst>
        </pc:spChg>
        <pc:spChg chg="add del mod">
          <ac:chgData name="ABDELOUAH.ELHASNAOUI" userId="1099276f-2aa1-4659-9b5b-89b0350edbc7" providerId="ADAL" clId="{7935FA28-3167-4CAF-A4F1-54C32A9926F2}" dt="2020-05-31T22:50:46.311" v="7" actId="478"/>
          <ac:spMkLst>
            <pc:docMk/>
            <pc:sldMk cId="84892141" sldId="278"/>
            <ac:spMk id="6" creationId="{A232EDF3-5A2E-4E8B-8329-125C1128E840}"/>
          </ac:spMkLst>
        </pc:spChg>
        <pc:spChg chg="add del mod">
          <ac:chgData name="ABDELOUAH.ELHASNAOUI" userId="1099276f-2aa1-4659-9b5b-89b0350edbc7" providerId="ADAL" clId="{7935FA28-3167-4CAF-A4F1-54C32A9926F2}" dt="2020-05-31T22:50:51.501" v="9" actId="478"/>
          <ac:spMkLst>
            <pc:docMk/>
            <pc:sldMk cId="84892141" sldId="278"/>
            <ac:spMk id="9" creationId="{A9C24F94-F5E8-4EEC-87A1-510D96286CF6}"/>
          </ac:spMkLst>
        </pc:spChg>
        <pc:spChg chg="add del mod">
          <ac:chgData name="ABDELOUAH.ELHASNAOUI" userId="1099276f-2aa1-4659-9b5b-89b0350edbc7" providerId="ADAL" clId="{7935FA28-3167-4CAF-A4F1-54C32A9926F2}" dt="2020-05-31T22:51:06.582" v="13" actId="478"/>
          <ac:spMkLst>
            <pc:docMk/>
            <pc:sldMk cId="84892141" sldId="278"/>
            <ac:spMk id="12" creationId="{09296CE9-03CF-4DF4-94A5-29B40F642B29}"/>
          </ac:spMkLst>
        </pc:spChg>
        <pc:spChg chg="add del mod">
          <ac:chgData name="ABDELOUAH.ELHASNAOUI" userId="1099276f-2aa1-4659-9b5b-89b0350edbc7" providerId="ADAL" clId="{7935FA28-3167-4CAF-A4F1-54C32A9926F2}" dt="2020-05-31T22:51:03.746" v="12" actId="478"/>
          <ac:spMkLst>
            <pc:docMk/>
            <pc:sldMk cId="84892141" sldId="278"/>
            <ac:spMk id="14" creationId="{6DCE9789-0133-458B-9E84-43685A04FEC7}"/>
          </ac:spMkLst>
        </pc:spChg>
        <pc:picChg chg="del">
          <ac:chgData name="ABDELOUAH.ELHASNAOUI" userId="1099276f-2aa1-4659-9b5b-89b0350edbc7" providerId="ADAL" clId="{7935FA28-3167-4CAF-A4F1-54C32A9926F2}" dt="2020-05-31T22:50:55.080" v="10" actId="478"/>
          <ac:picMkLst>
            <pc:docMk/>
            <pc:sldMk cId="84892141" sldId="278"/>
            <ac:picMk id="8" creationId="{AE4E31A9-C32B-40FE-BC92-263D04C19203}"/>
          </ac:picMkLst>
        </pc:picChg>
        <pc:picChg chg="del">
          <ac:chgData name="ABDELOUAH.ELHASNAOUI" userId="1099276f-2aa1-4659-9b5b-89b0350edbc7" providerId="ADAL" clId="{7935FA28-3167-4CAF-A4F1-54C32A9926F2}" dt="2020-05-31T22:50:57.335" v="11" actId="478"/>
          <ac:picMkLst>
            <pc:docMk/>
            <pc:sldMk cId="84892141" sldId="278"/>
            <ac:picMk id="10" creationId="{BC0BB4B8-97A5-4D82-A3C3-99B23A84F3BA}"/>
          </ac:picMkLst>
        </pc:picChg>
        <pc:picChg chg="add del mod">
          <ac:chgData name="ABDELOUAH.ELHASNAOUI" userId="1099276f-2aa1-4659-9b5b-89b0350edbc7" providerId="ADAL" clId="{7935FA28-3167-4CAF-A4F1-54C32A9926F2}" dt="2020-05-31T22:54:20.068" v="22" actId="478"/>
          <ac:picMkLst>
            <pc:docMk/>
            <pc:sldMk cId="84892141" sldId="278"/>
            <ac:picMk id="15" creationId="{49E86A2D-AB82-42C4-BE0C-7AC2F8114077}"/>
          </ac:picMkLst>
        </pc:picChg>
        <pc:picChg chg="add mod">
          <ac:chgData name="ABDELOUAH.ELHASNAOUI" userId="1099276f-2aa1-4659-9b5b-89b0350edbc7" providerId="ADAL" clId="{7935FA28-3167-4CAF-A4F1-54C32A9926F2}" dt="2020-06-04T19:26:27.329" v="54" actId="1076"/>
          <ac:picMkLst>
            <pc:docMk/>
            <pc:sldMk cId="84892141" sldId="278"/>
            <ac:picMk id="16" creationId="{E52E041B-CA58-472D-8380-FF401E47AC3C}"/>
          </ac:picMkLst>
        </pc:picChg>
      </pc:sldChg>
      <pc:sldChg chg="del">
        <pc:chgData name="ABDELOUAH.ELHASNAOUI" userId="1099276f-2aa1-4659-9b5b-89b0350edbc7" providerId="ADAL" clId="{7935FA28-3167-4CAF-A4F1-54C32A9926F2}" dt="2020-05-31T22:57:08.743" v="35" actId="2696"/>
        <pc:sldMkLst>
          <pc:docMk/>
          <pc:sldMk cId="222636123" sldId="281"/>
        </pc:sldMkLst>
      </pc:sldChg>
      <pc:sldChg chg="del">
        <pc:chgData name="ABDELOUAH.ELHASNAOUI" userId="1099276f-2aa1-4659-9b5b-89b0350edbc7" providerId="ADAL" clId="{7935FA28-3167-4CAF-A4F1-54C32A9926F2}" dt="2020-05-31T22:57:10.365" v="36" actId="2696"/>
        <pc:sldMkLst>
          <pc:docMk/>
          <pc:sldMk cId="3053648846" sldId="282"/>
        </pc:sldMkLst>
      </pc:sldChg>
      <pc:sldChg chg="del">
        <pc:chgData name="ABDELOUAH.ELHASNAOUI" userId="1099276f-2aa1-4659-9b5b-89b0350edbc7" providerId="ADAL" clId="{7935FA28-3167-4CAF-A4F1-54C32A9926F2}" dt="2020-05-31T22:57:11.067" v="37" actId="2696"/>
        <pc:sldMkLst>
          <pc:docMk/>
          <pc:sldMk cId="2616535855" sldId="283"/>
        </pc:sldMkLst>
      </pc:sldChg>
      <pc:sldChg chg="del">
        <pc:chgData name="ABDELOUAH.ELHASNAOUI" userId="1099276f-2aa1-4659-9b5b-89b0350edbc7" providerId="ADAL" clId="{7935FA28-3167-4CAF-A4F1-54C32A9926F2}" dt="2020-05-31T22:57:11.785" v="38" actId="2696"/>
        <pc:sldMkLst>
          <pc:docMk/>
          <pc:sldMk cId="4124295080" sldId="284"/>
        </pc:sldMkLst>
      </pc:sldChg>
      <pc:sldChg chg="del">
        <pc:chgData name="ABDELOUAH.ELHASNAOUI" userId="1099276f-2aa1-4659-9b5b-89b0350edbc7" providerId="ADAL" clId="{7935FA28-3167-4CAF-A4F1-54C32A9926F2}" dt="2020-05-31T22:57:17.589" v="45" actId="2696"/>
        <pc:sldMkLst>
          <pc:docMk/>
          <pc:sldMk cId="2752508707" sldId="285"/>
        </pc:sldMkLst>
      </pc:sldChg>
      <pc:sldChg chg="del">
        <pc:chgData name="ABDELOUAH.ELHASNAOUI" userId="1099276f-2aa1-4659-9b5b-89b0350edbc7" providerId="ADAL" clId="{7935FA28-3167-4CAF-A4F1-54C32A9926F2}" dt="2020-05-31T22:57:14" v="41" actId="2696"/>
        <pc:sldMkLst>
          <pc:docMk/>
          <pc:sldMk cId="3963042298" sldId="287"/>
        </pc:sldMkLst>
      </pc:sldChg>
      <pc:sldChg chg="del">
        <pc:chgData name="ABDELOUAH.ELHASNAOUI" userId="1099276f-2aa1-4659-9b5b-89b0350edbc7" providerId="ADAL" clId="{7935FA28-3167-4CAF-A4F1-54C32A9926F2}" dt="2020-05-31T22:57:15.310" v="42" actId="2696"/>
        <pc:sldMkLst>
          <pc:docMk/>
          <pc:sldMk cId="3632339714" sldId="288"/>
        </pc:sldMkLst>
      </pc:sldChg>
      <pc:sldChg chg="del">
        <pc:chgData name="ABDELOUAH.ELHASNAOUI" userId="1099276f-2aa1-4659-9b5b-89b0350edbc7" providerId="ADAL" clId="{7935FA28-3167-4CAF-A4F1-54C32A9926F2}" dt="2020-05-31T22:57:16.200" v="43" actId="2696"/>
        <pc:sldMkLst>
          <pc:docMk/>
          <pc:sldMk cId="555480719" sldId="289"/>
        </pc:sldMkLst>
      </pc:sldChg>
      <pc:sldChg chg="del">
        <pc:chgData name="ABDELOUAH.ELHASNAOUI" userId="1099276f-2aa1-4659-9b5b-89b0350edbc7" providerId="ADAL" clId="{7935FA28-3167-4CAF-A4F1-54C32A9926F2}" dt="2020-05-31T22:57:18.946" v="47" actId="2696"/>
        <pc:sldMkLst>
          <pc:docMk/>
          <pc:sldMk cId="1124221041" sldId="290"/>
        </pc:sldMkLst>
      </pc:sldChg>
      <pc:sldChg chg="del">
        <pc:chgData name="ABDELOUAH.ELHASNAOUI" userId="1099276f-2aa1-4659-9b5b-89b0350edbc7" providerId="ADAL" clId="{7935FA28-3167-4CAF-A4F1-54C32A9926F2}" dt="2020-05-31T22:57:19.648" v="48" actId="2696"/>
        <pc:sldMkLst>
          <pc:docMk/>
          <pc:sldMk cId="3941677031" sldId="291"/>
        </pc:sldMkLst>
      </pc:sldChg>
      <pc:sldChg chg="del">
        <pc:chgData name="ABDELOUAH.ELHASNAOUI" userId="1099276f-2aa1-4659-9b5b-89b0350edbc7" providerId="ADAL" clId="{7935FA28-3167-4CAF-A4F1-54C32A9926F2}" dt="2020-05-31T22:57:22.955" v="51" actId="2696"/>
        <pc:sldMkLst>
          <pc:docMk/>
          <pc:sldMk cId="2129409317" sldId="292"/>
        </pc:sldMkLst>
      </pc:sldChg>
      <pc:sldChg chg="del">
        <pc:chgData name="ABDELOUAH.ELHASNAOUI" userId="1099276f-2aa1-4659-9b5b-89b0350edbc7" providerId="ADAL" clId="{7935FA28-3167-4CAF-A4F1-54C32A9926F2}" dt="2020-05-31T22:57:12.612" v="39" actId="2696"/>
        <pc:sldMkLst>
          <pc:docMk/>
          <pc:sldMk cId="1708967930" sldId="294"/>
        </pc:sldMkLst>
      </pc:sldChg>
      <pc:sldChg chg="del">
        <pc:chgData name="ABDELOUAH.ELHASNAOUI" userId="1099276f-2aa1-4659-9b5b-89b0350edbc7" providerId="ADAL" clId="{7935FA28-3167-4CAF-A4F1-54C32A9926F2}" dt="2020-05-31T22:57:22.191" v="50" actId="2696"/>
        <pc:sldMkLst>
          <pc:docMk/>
          <pc:sldMk cId="2830635146" sldId="295"/>
        </pc:sldMkLst>
      </pc:sldChg>
      <pc:sldChg chg="del">
        <pc:chgData name="ABDELOUAH.ELHASNAOUI" userId="1099276f-2aa1-4659-9b5b-89b0350edbc7" providerId="ADAL" clId="{7935FA28-3167-4CAF-A4F1-54C32A9926F2}" dt="2020-05-31T22:57:13.329" v="40" actId="2696"/>
        <pc:sldMkLst>
          <pc:docMk/>
          <pc:sldMk cId="2221020211" sldId="296"/>
        </pc:sldMkLst>
      </pc:sldChg>
      <pc:sldChg chg="del">
        <pc:chgData name="ABDELOUAH.ELHASNAOUI" userId="1099276f-2aa1-4659-9b5b-89b0350edbc7" providerId="ADAL" clId="{7935FA28-3167-4CAF-A4F1-54C32A9926F2}" dt="2020-05-31T22:57:16.934" v="44" actId="2696"/>
        <pc:sldMkLst>
          <pc:docMk/>
          <pc:sldMk cId="1599713731" sldId="297"/>
        </pc:sldMkLst>
      </pc:sldChg>
      <pc:sldChg chg="del">
        <pc:chgData name="ABDELOUAH.ELHASNAOUI" userId="1099276f-2aa1-4659-9b5b-89b0350edbc7" providerId="ADAL" clId="{7935FA28-3167-4CAF-A4F1-54C32A9926F2}" dt="2020-05-31T22:57:18.119" v="46" actId="2696"/>
        <pc:sldMkLst>
          <pc:docMk/>
          <pc:sldMk cId="66125283" sldId="298"/>
        </pc:sldMkLst>
      </pc:sldChg>
      <pc:sldChg chg="del">
        <pc:chgData name="ABDELOUAH.ELHASNAOUI" userId="1099276f-2aa1-4659-9b5b-89b0350edbc7" providerId="ADAL" clId="{7935FA28-3167-4CAF-A4F1-54C32A9926F2}" dt="2020-05-31T22:57:27.667" v="52" actId="2696"/>
        <pc:sldMkLst>
          <pc:docMk/>
          <pc:sldMk cId="253246057" sldId="299"/>
        </pc:sldMkLst>
      </pc:sldChg>
      <pc:sldChg chg="del">
        <pc:chgData name="ABDELOUAH.ELHASNAOUI" userId="1099276f-2aa1-4659-9b5b-89b0350edbc7" providerId="ADAL" clId="{7935FA28-3167-4CAF-A4F1-54C32A9926F2}" dt="2020-05-31T22:57:21.333" v="49" actId="2696"/>
        <pc:sldMkLst>
          <pc:docMk/>
          <pc:sldMk cId="1806834967" sldId="300"/>
        </pc:sldMkLst>
      </pc:sldChg>
      <pc:sldChg chg="addSp modSp add del">
        <pc:chgData name="ABDELOUAH.ELHASNAOUI" userId="1099276f-2aa1-4659-9b5b-89b0350edbc7" providerId="ADAL" clId="{7935FA28-3167-4CAF-A4F1-54C32A9926F2}" dt="2020-05-31T22:57:59.977" v="53" actId="2696"/>
        <pc:sldMkLst>
          <pc:docMk/>
          <pc:sldMk cId="3683415971" sldId="301"/>
        </pc:sldMkLst>
        <pc:picChg chg="add mod">
          <ac:chgData name="ABDELOUAH.ELHASNAOUI" userId="1099276f-2aa1-4659-9b5b-89b0350edbc7" providerId="ADAL" clId="{7935FA28-3167-4CAF-A4F1-54C32A9926F2}" dt="2020-05-31T22:50:19.604" v="4" actId="1076"/>
          <ac:picMkLst>
            <pc:docMk/>
            <pc:sldMk cId="3683415971" sldId="301"/>
            <ac:picMk id="2" creationId="{0C8E639D-8DE5-41A8-8FA3-B3F092E0D5A7}"/>
          </ac:picMkLst>
        </pc:picChg>
      </pc:sldChg>
      <pc:sldChg chg="addSp delSp modSp add">
        <pc:chgData name="ABDELOUAH.ELHASNAOUI" userId="1099276f-2aa1-4659-9b5b-89b0350edbc7" providerId="ADAL" clId="{7935FA28-3167-4CAF-A4F1-54C32A9926F2}" dt="2020-05-31T22:56:58.478" v="33" actId="14100"/>
        <pc:sldMkLst>
          <pc:docMk/>
          <pc:sldMk cId="3288762709" sldId="302"/>
        </pc:sldMkLst>
        <pc:picChg chg="add del">
          <ac:chgData name="ABDELOUAH.ELHASNAOUI" userId="1099276f-2aa1-4659-9b5b-89b0350edbc7" providerId="ADAL" clId="{7935FA28-3167-4CAF-A4F1-54C32A9926F2}" dt="2020-05-31T22:56:01.286" v="29" actId="478"/>
          <ac:picMkLst>
            <pc:docMk/>
            <pc:sldMk cId="3288762709" sldId="302"/>
            <ac:picMk id="2" creationId="{CD922B38-889D-457F-BBA8-A98577BC8499}"/>
          </ac:picMkLst>
        </pc:picChg>
        <pc:picChg chg="add mod">
          <ac:chgData name="ABDELOUAH.ELHASNAOUI" userId="1099276f-2aa1-4659-9b5b-89b0350edbc7" providerId="ADAL" clId="{7935FA28-3167-4CAF-A4F1-54C32A9926F2}" dt="2020-05-31T22:56:58.478" v="33" actId="14100"/>
          <ac:picMkLst>
            <pc:docMk/>
            <pc:sldMk cId="3288762709" sldId="302"/>
            <ac:picMk id="3" creationId="{B31A78FF-FA29-40C6-B8D5-B2BC76187D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022F1-EB84-4CBE-8B36-85D311CC845D}" type="datetimeFigureOut">
              <a:rPr lang="fr-FR" smtClean="0"/>
              <a:t>04/06/2020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C1D3B-C470-4D62-9F84-A1F13E047EB6}" type="slidenum">
              <a:rPr lang="fr-FR" smtClean="0"/>
              <a:t>‹N°›</a:t>
            </a:fld>
            <a:endParaRPr lang="fr-FR"/>
          </a:p>
        </p:txBody>
      </p:sp>
    </p:spTree>
    <p:extLst>
      <p:ext uri="{BB962C8B-B14F-4D97-AF65-F5344CB8AC3E}">
        <p14:creationId xmlns:p14="http://schemas.microsoft.com/office/powerpoint/2010/main" val="268430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19DF-23A6-45BA-AAF5-907C6F4702B9}"/>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AEB6DFAF-57A1-4508-B0D0-0FDC30F2AF0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9B37674-3181-47D5-9D2E-478DC113496E}"/>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C24A6662-E85A-416C-B219-D9E4534C55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77928C-82F2-4511-B6CF-C7F3BD5ECF60}"/>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23143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20976-AF51-4486-B7A1-DD78AA0951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59D34AC-7F14-45D8-B7F3-509CD30CE9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CA6720-C63F-4F8A-89E7-BF77F5B084BF}"/>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AEE6E185-EA48-4FA4-9F61-2647F9478F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5E6242-3951-4F78-9958-65BDD9E659A9}"/>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366274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DBCFD8C-C655-4749-AB2E-196219C62F59}"/>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F32A97C-8333-4809-A421-F5458D16A430}"/>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788724-2685-463B-AE2E-930AC8B80F4A}"/>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A4C1D3E8-8E86-406B-A92E-FD2B5B207A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05DE69-4C80-48A3-84D8-C338B78A73DC}"/>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404473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5C6EA-3CF1-4E2B-A24B-9380CB737B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2B2A6D-35AA-4C83-B341-579DA04AFC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0F25CD-C7A1-4B0D-AC8D-5B73D6AE125D}"/>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5D85B80E-ABCE-432F-ABD1-A92A1405FE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B12EA1-7645-4237-A6AC-3AC8A6B06BCC}"/>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33791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40D50-28F9-4635-BF5F-6A24E724AF8B}"/>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1C3E0CE-A7BD-43EF-A379-9671B2F306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B45A60-5E32-48FC-BD50-E071F27A199A}"/>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8A610342-9CDB-4B89-8FEC-08607E7690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1F1720-50D6-4ADB-9C29-2A02E20EAA6D}"/>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364443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53D7B-C171-4EFC-9B2E-8DD5673BFE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6ACB79-35EE-4441-BB5D-25ABFCD85FD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8F2482-A2D3-4828-BF60-AECA7BC0DEB3}"/>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5A6A7E0-0363-4E4C-AFBD-F9D17A648A35}"/>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35DBCB8D-A09B-41D4-AEF6-015568B568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B6F522-FC77-4235-99D8-841F7CEE5EB3}"/>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222359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8814C-C03B-420E-9A61-B58BB22D01C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6A5299-BB09-40E9-A8CD-198C2080C8D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6D9246C-891A-4C72-B0F3-30444E086FF7}"/>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76028F-90EB-458D-8519-D3631BBE016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6F0C464-C4E5-47C9-9599-8ABA73F90883}"/>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702E1AA-CFFE-46A7-86FF-BCBD05595515}"/>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8" name="Espace réservé du pied de page 7">
            <a:extLst>
              <a:ext uri="{FF2B5EF4-FFF2-40B4-BE49-F238E27FC236}">
                <a16:creationId xmlns:a16="http://schemas.microsoft.com/office/drawing/2014/main" id="{5FF75164-F2F0-496C-980C-CADDB5C9A1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4939203-6508-41BC-81D2-6C0258A46ADA}"/>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396290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ED6CD-BD96-47E5-8782-AB357B6531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9DE658C-C4B6-4921-B873-4A04A6891270}"/>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4" name="Espace réservé du pied de page 3">
            <a:extLst>
              <a:ext uri="{FF2B5EF4-FFF2-40B4-BE49-F238E27FC236}">
                <a16:creationId xmlns:a16="http://schemas.microsoft.com/office/drawing/2014/main" id="{960EDF13-CBEB-491A-8013-382F331FBE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24F8479-83EB-4FDB-BB52-E0A76AF40AD0}"/>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408459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0962BD-420A-440B-8186-52C056387187}"/>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3" name="Espace réservé du pied de page 2">
            <a:extLst>
              <a:ext uri="{FF2B5EF4-FFF2-40B4-BE49-F238E27FC236}">
                <a16:creationId xmlns:a16="http://schemas.microsoft.com/office/drawing/2014/main" id="{F544D278-7820-4563-B4B8-E4A18872B09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FB16CE-5778-4B9B-A487-4A61BF068126}"/>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418341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8B296-4F36-4B6A-8C52-110DEC6A8024}"/>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FBA2419B-4574-40C1-8794-B03D0040995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FE8422B-DB12-45A1-9F5B-B44E8B234A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A936C4-D7EE-4663-90F1-877D2842B329}"/>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20E99B3F-AD75-495B-B5EE-BE3FE3A37B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87D941-CD90-4D83-AE2D-769E366DD90A}"/>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242976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70BE2-3733-471C-8152-2AB25BF0425C}"/>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88E91EA-5BF3-401D-9040-9A6E2DBCBBF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B1BD7F55-D038-4C6E-90D6-147E5762A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2F9DE1-F68E-46AA-A5FB-82654A64D478}"/>
              </a:ext>
            </a:extLst>
          </p:cNvPr>
          <p:cNvSpPr>
            <a:spLocks noGrp="1"/>
          </p:cNvSpPr>
          <p:nvPr>
            <p:ph type="dt" sz="half" idx="10"/>
          </p:nvPr>
        </p:nvSpPr>
        <p:spPr/>
        <p:txBody>
          <a:bodyPr/>
          <a:lstStyle/>
          <a:p>
            <a:fld id="{8AC318EA-641E-4998-8B85-B9BFB48B5B16}"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9E08C11E-6FD4-48D2-90FF-E340EBEA42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11BCDD-7B3F-422D-A51A-F8839877D3BA}"/>
              </a:ext>
            </a:extLst>
          </p:cNvPr>
          <p:cNvSpPr>
            <a:spLocks noGrp="1"/>
          </p:cNvSpPr>
          <p:nvPr>
            <p:ph type="sldNum" sz="quarter" idx="12"/>
          </p:nvPr>
        </p:nvSpPr>
        <p:spPr/>
        <p:txBody>
          <a:bodyPr/>
          <a:lstStyle/>
          <a:p>
            <a:fld id="{AB907BF8-C911-473F-B7D2-C3374BA1376F}" type="slidenum">
              <a:rPr lang="fr-FR" smtClean="0"/>
              <a:t>‹N°›</a:t>
            </a:fld>
            <a:endParaRPr lang="fr-FR"/>
          </a:p>
        </p:txBody>
      </p:sp>
    </p:spTree>
    <p:extLst>
      <p:ext uri="{BB962C8B-B14F-4D97-AF65-F5344CB8AC3E}">
        <p14:creationId xmlns:p14="http://schemas.microsoft.com/office/powerpoint/2010/main" val="101431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11188B-C21E-481F-A4D5-B83DFC3F46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38A908-87BA-4032-BA49-159AEF7700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4CD796-031E-424E-A8B4-73D83A5875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C318EA-641E-4998-8B85-B9BFB48B5B16}"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F636020E-4190-4827-9889-989FE39A60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F6FC3D-CEE9-443B-8E37-C4149A7ED3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907BF8-C911-473F-B7D2-C3374BA1376F}" type="slidenum">
              <a:rPr lang="fr-FR" smtClean="0"/>
              <a:t>‹N°›</a:t>
            </a:fld>
            <a:endParaRPr lang="fr-FR"/>
          </a:p>
        </p:txBody>
      </p:sp>
    </p:spTree>
    <p:extLst>
      <p:ext uri="{BB962C8B-B14F-4D97-AF65-F5344CB8AC3E}">
        <p14:creationId xmlns:p14="http://schemas.microsoft.com/office/powerpoint/2010/main" val="408329349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7D1FF-03B0-457E-863D-214C620209A4}"/>
              </a:ext>
            </a:extLst>
          </p:cNvPr>
          <p:cNvSpPr>
            <a:spLocks noGrp="1"/>
          </p:cNvSpPr>
          <p:nvPr>
            <p:ph type="title"/>
          </p:nvPr>
        </p:nvSpPr>
        <p:spPr>
          <a:xfrm>
            <a:off x="0" y="365126"/>
            <a:ext cx="9077325" cy="1325563"/>
          </a:xfrm>
          <a:noFill/>
        </p:spPr>
        <p:txBody>
          <a:bodyPr>
            <a:normAutofit/>
          </a:bodyPr>
          <a:lstStyle/>
          <a:p>
            <a:r>
              <a:rPr lang="fr-FR" altLang="fr-FR" sz="2400" b="1" u="sng">
                <a:solidFill>
                  <a:srgbClr val="00B050"/>
                </a:solidFill>
                <a:latin typeface="Calibri" panose="020F0502020204030204" pitchFamily="34" charset="0"/>
                <a:ea typeface="Calibri" panose="020F0502020204030204" pitchFamily="34" charset="0"/>
                <a:cs typeface="Arial" panose="020B0604020202020204" pitchFamily="34" charset="0"/>
              </a:rPr>
              <a:t>Deuxième  Unité</a:t>
            </a:r>
            <a:r>
              <a:rPr lang="fr-FR" altLang="fr-FR" sz="2400" b="1">
                <a:solidFill>
                  <a:srgbClr val="00B050"/>
                </a:solidFill>
                <a:latin typeface="Calibri" panose="020F0502020204030204" pitchFamily="34" charset="0"/>
                <a:ea typeface="Calibri" panose="020F0502020204030204" pitchFamily="34" charset="0"/>
                <a:cs typeface="Arial" panose="020B0604020202020204" pitchFamily="34" charset="0"/>
              </a:rPr>
              <a:t> :  </a:t>
            </a:r>
            <a:r>
              <a:rPr lang="fr-FR" altLang="fr-FR" sz="2400" b="1">
                <a:latin typeface="Calibri" panose="020F0502020204030204" pitchFamily="34" charset="0"/>
                <a:ea typeface="Calibri" panose="020F0502020204030204" pitchFamily="34" charset="0"/>
                <a:cs typeface="Arial" panose="020B0604020202020204" pitchFamily="34" charset="0"/>
              </a:rPr>
              <a:t>             </a:t>
            </a:r>
            <a:r>
              <a:rPr lang="fr-FR" altLang="fr-FR" sz="2400" b="1">
                <a:solidFill>
                  <a:srgbClr val="FF0000"/>
                </a:solidFill>
                <a:latin typeface="Calibri" panose="020F0502020204030204" pitchFamily="34" charset="0"/>
                <a:ea typeface="Calibri" panose="020F0502020204030204" pitchFamily="34" charset="0"/>
                <a:cs typeface="Arial" panose="020B0604020202020204" pitchFamily="34" charset="0"/>
              </a:rPr>
              <a:t> </a:t>
            </a:r>
            <a:r>
              <a:rPr lang="fr-FR" altLang="fr-FR" sz="2400" b="1" u="sng">
                <a:solidFill>
                  <a:srgbClr val="FF0000"/>
                </a:solidFill>
                <a:latin typeface="Calibri" panose="020F0502020204030204" pitchFamily="34" charset="0"/>
                <a:ea typeface="Calibri" panose="020F0502020204030204" pitchFamily="34" charset="0"/>
                <a:cs typeface="Arial" panose="020B0604020202020204" pitchFamily="34" charset="0"/>
              </a:rPr>
              <a:t>les phénomènes géologiques externes</a:t>
            </a:r>
            <a:endParaRPr lang="fr-FR" sz="2400" b="1"/>
          </a:p>
        </p:txBody>
      </p:sp>
      <p:pic>
        <p:nvPicPr>
          <p:cNvPr id="16" name="Image 15">
            <a:extLst>
              <a:ext uri="{FF2B5EF4-FFF2-40B4-BE49-F238E27FC236}">
                <a16:creationId xmlns:a16="http://schemas.microsoft.com/office/drawing/2014/main" id="{E52E041B-CA58-472D-8380-FF401E47AC3C}"/>
              </a:ext>
            </a:extLst>
          </p:cNvPr>
          <p:cNvPicPr>
            <a:picLocks noChangeAspect="1"/>
          </p:cNvPicPr>
          <p:nvPr/>
        </p:nvPicPr>
        <p:blipFill>
          <a:blip r:embed="rId3"/>
          <a:stretch>
            <a:fillRect/>
          </a:stretch>
        </p:blipFill>
        <p:spPr>
          <a:xfrm>
            <a:off x="-1" y="1475509"/>
            <a:ext cx="9077325" cy="5403273"/>
          </a:xfrm>
          <a:prstGeom prst="rect">
            <a:avLst/>
          </a:prstGeom>
        </p:spPr>
      </p:pic>
    </p:spTree>
    <p:custDataLst>
      <p:tags r:id="rId1"/>
    </p:custDataLst>
    <p:extLst>
      <p:ext uri="{BB962C8B-B14F-4D97-AF65-F5344CB8AC3E}">
        <p14:creationId xmlns:p14="http://schemas.microsoft.com/office/powerpoint/2010/main" val="84892141"/>
      </p:ext>
    </p:extLst>
  </p:cSld>
  <p:clrMapOvr>
    <a:masterClrMapping/>
  </p:clrMapOvr>
  <mc:AlternateContent xmlns:mc="http://schemas.openxmlformats.org/markup-compatibility/2006" xmlns:p14="http://schemas.microsoft.com/office/powerpoint/2010/main">
    <mc:Choice Requires="p14">
      <p:transition spd="slow" p14:dur="2000" advTm="7763"/>
    </mc:Choice>
    <mc:Fallback xmlns="">
      <p:transition spd="slow" advTm="7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C545E-AF93-49EB-8614-A31AA94DBACC}"/>
              </a:ext>
            </a:extLst>
          </p:cNvPr>
          <p:cNvSpPr/>
          <p:nvPr/>
        </p:nvSpPr>
        <p:spPr>
          <a:xfrm>
            <a:off x="111210" y="133350"/>
            <a:ext cx="8946293" cy="6571671"/>
          </a:xfrm>
          <a:prstGeom prst="rect">
            <a:avLst/>
          </a:prstGeom>
          <a:pattFill prst="pct10">
            <a:fgClr>
              <a:schemeClr val="accent1"/>
            </a:fgClr>
            <a:bgClr>
              <a:schemeClr val="bg1"/>
            </a:bgClr>
          </a:pattFill>
          <a:ln w="76200">
            <a:solidFill>
              <a:schemeClr val="tx1"/>
            </a:solidFill>
            <a:prstDash val="dash"/>
          </a:ln>
        </p:spPr>
        <p:txBody>
          <a:bodyPr wrap="square">
            <a:spAutoFit/>
          </a:bodyPr>
          <a:lstStyle/>
          <a:p>
            <a:pPr marL="36671" algn="ctr">
              <a:lnSpc>
                <a:spcPct val="115000"/>
              </a:lnSpc>
            </a:pPr>
            <a:r>
              <a:rPr lang="fr-FR" sz="3600" b="1" u="heavy">
                <a:solidFill>
                  <a:srgbClr val="7030A0"/>
                </a:solidFill>
                <a:latin typeface="Calibri" panose="020F0502020204030204" pitchFamily="34" charset="0"/>
                <a:ea typeface="Calibri" panose="020F0502020204030204" pitchFamily="34" charset="0"/>
                <a:cs typeface="Arial" panose="020B0604020202020204" pitchFamily="34" charset="0"/>
              </a:rPr>
              <a:t>Conclusion :</a:t>
            </a:r>
            <a:r>
              <a:rPr lang="fr-FR" sz="3600" b="1">
                <a:latin typeface="Calibri" panose="020F0502020204030204" pitchFamily="34" charset="0"/>
                <a:ea typeface="Calibri" panose="020F0502020204030204" pitchFamily="34" charset="0"/>
                <a:cs typeface="Arial" panose="020B0604020202020204" pitchFamily="34" charset="0"/>
              </a:rPr>
              <a:t> </a:t>
            </a:r>
          </a:p>
          <a:p>
            <a:pPr marL="36671">
              <a:lnSpc>
                <a:spcPct val="115000"/>
              </a:lnSpc>
            </a:pPr>
            <a:r>
              <a:rPr lang="fr-FR" sz="4400" b="1">
                <a:latin typeface="Calibri" panose="020F0502020204030204" pitchFamily="34" charset="0"/>
                <a:ea typeface="Calibri" panose="020F0502020204030204" pitchFamily="34" charset="0"/>
                <a:cs typeface="Arial" panose="020B0604020202020204" pitchFamily="34" charset="0"/>
              </a:rPr>
              <a:t>Dans </a:t>
            </a:r>
            <a:r>
              <a:rPr lang="fr-FR" sz="3200" b="1">
                <a:latin typeface="Calibri" panose="020F0502020204030204" pitchFamily="34" charset="0"/>
                <a:ea typeface="Calibri" panose="020F0502020204030204" pitchFamily="34" charset="0"/>
                <a:cs typeface="Arial" panose="020B0604020202020204" pitchFamily="34" charset="0"/>
              </a:rPr>
              <a:t>la nature, lorsqu'elle est chauffée par le soleil, l’eau des rivières, des lacs et des océans s'évapore. La vapeur d’eau qui se forme ainsi rejoint l'atmosphère. Plus elle monte en altitude, plus elle refroidit.</a:t>
            </a:r>
          </a:p>
          <a:p>
            <a:pPr marL="36671">
              <a:lnSpc>
                <a:spcPct val="115000"/>
              </a:lnSpc>
            </a:pPr>
            <a:r>
              <a:rPr lang="fr-FR" sz="3200" b="1">
                <a:latin typeface="Calibri" panose="020F0502020204030204" pitchFamily="34" charset="0"/>
                <a:ea typeface="Calibri" panose="020F0502020204030204" pitchFamily="34" charset="0"/>
                <a:cs typeface="Arial" panose="020B0604020202020204" pitchFamily="34" charset="0"/>
              </a:rPr>
              <a:t>Elle finit par se condenser pour former des nuages de gouttelettes d’eau de pluie liquide ou de cristaux de glace. Cette eau redevenue liquide (ou solide) retombe ensuite vers la surface de la Terre et le cycle reprend. C’est </a:t>
            </a:r>
            <a:r>
              <a:rPr lang="fr-FR" sz="3200" b="1">
                <a:solidFill>
                  <a:srgbClr val="C00000"/>
                </a:solidFill>
                <a:latin typeface="Calibri" panose="020F0502020204030204" pitchFamily="34" charset="0"/>
                <a:ea typeface="Calibri" panose="020F0502020204030204" pitchFamily="34" charset="0"/>
                <a:cs typeface="Arial" panose="020B0604020202020204" pitchFamily="34" charset="0"/>
              </a:rPr>
              <a:t>le cycle de l’eau</a:t>
            </a:r>
            <a:r>
              <a:rPr lang="fr-FR" sz="2400" b="1">
                <a:solidFill>
                  <a:srgbClr val="C00000"/>
                </a:solidFill>
                <a:latin typeface="Calibri" panose="020F0502020204030204" pitchFamily="34" charset="0"/>
                <a:ea typeface="Calibri" panose="020F050202020403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61804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D70E5-384C-4B3D-B4E8-F1C704BE8418}"/>
              </a:ext>
            </a:extLst>
          </p:cNvPr>
          <p:cNvSpPr/>
          <p:nvPr/>
        </p:nvSpPr>
        <p:spPr>
          <a:xfrm>
            <a:off x="1" y="24714"/>
            <a:ext cx="9144000" cy="2390976"/>
          </a:xfrm>
          <a:prstGeom prst="rect">
            <a:avLst/>
          </a:prstGeom>
          <a:pattFill prst="pct10">
            <a:fgClr>
              <a:schemeClr val="accent1"/>
            </a:fgClr>
            <a:bgClr>
              <a:schemeClr val="bg1"/>
            </a:bgClr>
          </a:pattFill>
        </p:spPr>
        <p:txBody>
          <a:bodyPr wrap="square">
            <a:spAutoFit/>
          </a:bodyPr>
          <a:lstStyle/>
          <a:p>
            <a:pPr marL="257175" indent="-257175" algn="ctr">
              <a:lnSpc>
                <a:spcPct val="115000"/>
              </a:lnSpc>
              <a:buFont typeface="+mj-lt"/>
              <a:buAutoNum type="arabicPeriod" startAt="2"/>
            </a:pPr>
            <a:r>
              <a:rPr lang="fr-FR" sz="3200" b="1" u="dbl">
                <a:solidFill>
                  <a:srgbClr val="00B050"/>
                </a:solidFill>
                <a:latin typeface="Calibri" panose="020F0502020204030204" pitchFamily="34" charset="0"/>
                <a:ea typeface="Calibri" panose="020F0502020204030204" pitchFamily="34" charset="0"/>
                <a:cs typeface="Arial" panose="020B0604020202020204" pitchFamily="34" charset="0"/>
              </a:rPr>
              <a:t>Les réserves de l’eau dans le globe terrestre </a:t>
            </a:r>
            <a:endParaRPr lang="fr-FR" sz="32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fr-FR" sz="3200" b="1" u="dbl">
                <a:solidFill>
                  <a:srgbClr val="00B050"/>
                </a:solidFill>
                <a:latin typeface="Calibri" panose="020F0502020204030204" pitchFamily="34" charset="0"/>
                <a:ea typeface="Calibri" panose="020F0502020204030204" pitchFamily="34" charset="0"/>
                <a:cs typeface="Arial" panose="020B0604020202020204" pitchFamily="34" charset="0"/>
              </a:rPr>
              <a:t>-</a:t>
            </a:r>
            <a:r>
              <a:rPr lang="fr-FR" sz="3200" b="1" u="dbl">
                <a:solidFill>
                  <a:srgbClr val="984806"/>
                </a:solidFill>
                <a:latin typeface="Calibri" panose="020F0502020204030204" pitchFamily="34" charset="0"/>
                <a:ea typeface="Calibri" panose="020F0502020204030204" pitchFamily="34" charset="0"/>
                <a:cs typeface="Arial" panose="020B0604020202020204" pitchFamily="34" charset="0"/>
              </a:rPr>
              <a:t>Activité :</a:t>
            </a:r>
            <a:r>
              <a:rPr lang="fr-FR" sz="3200" b="1">
                <a:latin typeface="Calibri" panose="020F0502020204030204" pitchFamily="34" charset="0"/>
                <a:ea typeface="Calibri" panose="020F0502020204030204" pitchFamily="34" charset="0"/>
                <a:cs typeface="Arial" panose="020B0604020202020204" pitchFamily="34" charset="0"/>
              </a:rPr>
              <a:t> déterminez les réservoirs de l’eau à partir du document  au-dessous et comparez le pourcentage</a:t>
            </a:r>
            <a:r>
              <a:rPr lang="fr-FR" sz="3200">
                <a:latin typeface="Calibri" panose="020F0502020204030204" pitchFamily="34" charset="0"/>
                <a:ea typeface="Calibri" panose="020F0502020204030204" pitchFamily="34" charset="0"/>
                <a:cs typeface="Arial" panose="020B0604020202020204" pitchFamily="34" charset="0"/>
              </a:rPr>
              <a:t> </a:t>
            </a:r>
            <a:r>
              <a:rPr lang="fr-FR" sz="3200" b="1">
                <a:latin typeface="Calibri" panose="020F0502020204030204" pitchFamily="34" charset="0"/>
                <a:ea typeface="Calibri" panose="020F0502020204030204" pitchFamily="34" charset="0"/>
                <a:cs typeface="Arial" panose="020B0604020202020204" pitchFamily="34" charset="0"/>
              </a:rPr>
              <a:t>d’eau douce et d’eau salée</a:t>
            </a:r>
            <a:r>
              <a:rPr lang="fr-FR" sz="3600" b="1">
                <a:latin typeface="Calibri" panose="020F0502020204030204" pitchFamily="34" charset="0"/>
                <a:ea typeface="Calibri" panose="020F0502020204030204" pitchFamily="34" charset="0"/>
                <a:cs typeface="Arial" panose="020B0604020202020204" pitchFamily="34" charset="0"/>
              </a:rPr>
              <a:t>.</a:t>
            </a:r>
            <a:endParaRPr lang="fr-FR" sz="3200">
              <a:latin typeface="Calibri" panose="020F0502020204030204" pitchFamily="34"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a16="http://schemas.microsoft.com/office/drawing/2014/main" id="{62E33B1F-96CA-42A2-83C4-022665462BA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16353" y="2533192"/>
            <a:ext cx="8711293" cy="4028246"/>
          </a:xfrm>
          <a:prstGeom prst="rect">
            <a:avLst/>
          </a:prstGeom>
          <a:pattFill prst="pct5">
            <a:fgClr>
              <a:schemeClr val="accent1"/>
            </a:fgClr>
            <a:bgClr>
              <a:schemeClr val="bg1"/>
            </a:bgClr>
          </a:pattFill>
          <a:ln w="76200">
            <a:noFill/>
          </a:ln>
          <a:effectLst>
            <a:glow rad="228600">
              <a:schemeClr val="accent6">
                <a:satMod val="175000"/>
                <a:alpha val="40000"/>
              </a:schemeClr>
            </a:glow>
          </a:effectLst>
        </p:spPr>
      </p:pic>
    </p:spTree>
    <p:custDataLst>
      <p:tags r:id="rId1"/>
    </p:custDataLst>
    <p:extLst>
      <p:ext uri="{BB962C8B-B14F-4D97-AF65-F5344CB8AC3E}">
        <p14:creationId xmlns:p14="http://schemas.microsoft.com/office/powerpoint/2010/main" val="26599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46B03-3B20-4FCB-BA9D-37F20F585DED}"/>
              </a:ext>
            </a:extLst>
          </p:cNvPr>
          <p:cNvSpPr/>
          <p:nvPr/>
        </p:nvSpPr>
        <p:spPr>
          <a:xfrm>
            <a:off x="118382" y="284742"/>
            <a:ext cx="8907236" cy="6288516"/>
          </a:xfrm>
          <a:prstGeom prst="rect">
            <a:avLst/>
          </a:prstGeom>
          <a:ln w="57150">
            <a:solidFill>
              <a:schemeClr val="tx1"/>
            </a:solidFill>
            <a:prstDash val="dash"/>
          </a:ln>
        </p:spPr>
        <p:txBody>
          <a:bodyPr wrap="square">
            <a:spAutoFit/>
          </a:bodyPr>
          <a:lstStyle/>
          <a:p>
            <a:pPr lvl="1">
              <a:lnSpc>
                <a:spcPct val="115000"/>
              </a:lnSpc>
            </a:pPr>
            <a:r>
              <a:rPr lang="fr-FR" sz="3200" b="1">
                <a:latin typeface="Calibri" panose="020F0502020204030204" pitchFamily="34" charset="0"/>
                <a:ea typeface="Calibri" panose="020F0502020204030204" pitchFamily="34" charset="0"/>
                <a:cs typeface="Arial" panose="020B0604020202020204" pitchFamily="34" charset="0"/>
              </a:rPr>
              <a:t>Dans la totalité de l'eau à la surface de la Terre, l'eau salée représente 97,2%, et l'eau douce représentent Seulement 2,8% environ.</a:t>
            </a:r>
            <a:endParaRPr lang="fr-FR" sz="2800">
              <a:latin typeface="Calibri" panose="020F0502020204030204" pitchFamily="34" charset="0"/>
              <a:ea typeface="Calibri" panose="020F0502020204030204" pitchFamily="34" charset="0"/>
              <a:cs typeface="Arial" panose="020B0604020202020204" pitchFamily="34" charset="0"/>
            </a:endParaRPr>
          </a:p>
          <a:p>
            <a:pPr lvl="1" algn="ctr">
              <a:lnSpc>
                <a:spcPct val="115000"/>
              </a:lnSpc>
            </a:pPr>
            <a:r>
              <a:rPr lang="fr-FR" sz="3200" b="1" u="dbl">
                <a:solidFill>
                  <a:srgbClr val="00B050"/>
                </a:solidFill>
                <a:latin typeface="Calibri" panose="020F0502020204030204" pitchFamily="34" charset="0"/>
                <a:ea typeface="Calibri" panose="020F0502020204030204" pitchFamily="34" charset="0"/>
                <a:cs typeface="Arial" panose="020B0604020202020204" pitchFamily="34" charset="0"/>
              </a:rPr>
              <a:t>Conclusion </a:t>
            </a:r>
            <a:r>
              <a:rPr lang="fr-FR" sz="3200" b="1">
                <a:solidFill>
                  <a:srgbClr val="000000"/>
                </a:solidFill>
                <a:latin typeface="Calibri" panose="020F0502020204030204" pitchFamily="34" charset="0"/>
                <a:ea typeface="Calibri" panose="020F0502020204030204" pitchFamily="34" charset="0"/>
                <a:cs typeface="Arial" panose="020B0604020202020204" pitchFamily="34" charset="0"/>
              </a:rPr>
              <a:t>:</a:t>
            </a:r>
          </a:p>
          <a:p>
            <a:pPr lvl="1">
              <a:lnSpc>
                <a:spcPct val="115000"/>
              </a:lnSpc>
            </a:pPr>
            <a:r>
              <a:rPr lang="fr-FR" sz="3200" b="1">
                <a:solidFill>
                  <a:srgbClr val="000000"/>
                </a:solidFill>
                <a:latin typeface="Calibri" panose="020F0502020204030204" pitchFamily="34" charset="0"/>
                <a:ea typeface="Calibri" panose="020F0502020204030204" pitchFamily="34" charset="0"/>
                <a:cs typeface="Arial" panose="020B0604020202020204" pitchFamily="34" charset="0"/>
              </a:rPr>
              <a:t> la terre est souvent appelée « planète bleue» car l’eau occupe 71% de sa surface, Léau douce se trouve dans les glaciers et calottes polaires, les nappes souterraines, les fleuves et les rivière… et représente 2.8%. L’eau salée se trouve essentiellement dans les mers et les océans</a:t>
            </a:r>
            <a:r>
              <a:rPr lang="fr-FR" sz="3200">
                <a:latin typeface="Calibri" panose="020F0502020204030204" pitchFamily="34" charset="0"/>
                <a:ea typeface="Calibri" panose="020F0502020204030204" pitchFamily="34" charset="0"/>
                <a:cs typeface="Arial" panose="020B0604020202020204" pitchFamily="34" charset="0"/>
              </a:rPr>
              <a:t> </a:t>
            </a:r>
            <a:r>
              <a:rPr lang="fr-FR" sz="3200" b="1">
                <a:solidFill>
                  <a:srgbClr val="000000"/>
                </a:solidFill>
                <a:latin typeface="Calibri" panose="020F0502020204030204" pitchFamily="34" charset="0"/>
                <a:ea typeface="Calibri" panose="020F0502020204030204" pitchFamily="34" charset="0"/>
                <a:cs typeface="Arial" panose="020B0604020202020204" pitchFamily="34" charset="0"/>
              </a:rPr>
              <a:t>et représente 97.2%. </a:t>
            </a:r>
            <a:endParaRPr lang="fr-FR" sz="2800">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47478567"/>
      </p:ext>
    </p:extLst>
  </p:cSld>
  <p:clrMapOvr>
    <a:masterClrMapping/>
  </p:clrMapOvr>
  <mc:AlternateContent xmlns:mc="http://schemas.openxmlformats.org/markup-compatibility/2006" xmlns:p14="http://schemas.microsoft.com/office/powerpoint/2010/main">
    <mc:Choice Requires="p14">
      <p:transition spd="slow" p14:dur="2000" advTm="121"/>
    </mc:Choice>
    <mc:Fallback xmlns="">
      <p:transition spd="slow" advTm="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6B5C1-C22B-4FB2-9793-2C11BE44EFD5}"/>
              </a:ext>
            </a:extLst>
          </p:cNvPr>
          <p:cNvSpPr/>
          <p:nvPr/>
        </p:nvSpPr>
        <p:spPr>
          <a:xfrm>
            <a:off x="0" y="19846"/>
            <a:ext cx="9143999" cy="6838154"/>
          </a:xfrm>
          <a:prstGeom prst="rect">
            <a:avLst/>
          </a:prstGeom>
          <a:pattFill prst="pct20">
            <a:fgClr>
              <a:schemeClr val="accent1"/>
            </a:fgClr>
            <a:bgClr>
              <a:schemeClr val="bg1"/>
            </a:bgClr>
          </a:pattFill>
          <a:effectLst/>
          <a:scene3d>
            <a:camera prst="perspectiveFront"/>
            <a:lightRig rig="threePt" dir="t"/>
          </a:scene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15000"/>
              </a:lnSpc>
              <a:spcAft>
                <a:spcPts val="0"/>
              </a:spcAft>
            </a:pPr>
            <a:r>
              <a:rPr lang="fr-FR" sz="4000" b="1" u="dbl">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II </a:t>
            </a:r>
            <a:r>
              <a:rPr lang="fr-FR" sz="4800" b="1" u="dbl">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a:t>
            </a:r>
            <a:r>
              <a:rPr lang="fr-FR" sz="3600" b="1" u="dbl">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les eaux souterraines.</a:t>
            </a:r>
            <a:endParaRPr lang="fr-FR" sz="2800" b="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fr-FR" sz="3600" b="1" u="dbl">
                <a:ln>
                  <a:solidFill>
                    <a:schemeClr val="accent6"/>
                  </a:solidFill>
                </a:ln>
                <a:solidFill>
                  <a:srgbClr val="00B050"/>
                </a:solidFill>
                <a:effectLst>
                  <a:glow rad="63500">
                    <a:schemeClr val="accent6">
                      <a:satMod val="175000"/>
                      <a:alpha val="40000"/>
                    </a:schemeClr>
                  </a:glow>
                </a:effectLst>
                <a:latin typeface="Calibri" panose="020F0502020204030204" pitchFamily="34" charset="0"/>
                <a:ea typeface="Calibri" panose="020F0502020204030204" pitchFamily="34" charset="0"/>
                <a:cs typeface="Arial" panose="020B0604020202020204" pitchFamily="34" charset="0"/>
              </a:rPr>
              <a:t>Les différents types de nappes. </a:t>
            </a:r>
            <a:endParaRPr lang="fr-FR" sz="2800">
              <a:ln>
                <a:solidFill>
                  <a:schemeClr val="accent6"/>
                </a:solidFill>
              </a:ln>
              <a:effectLst>
                <a:glow rad="63500">
                  <a:schemeClr val="accent6">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marL="48895">
              <a:lnSpc>
                <a:spcPct val="115000"/>
              </a:lnSpc>
              <a:spcAft>
                <a:spcPts val="0"/>
              </a:spcAft>
            </a:pPr>
            <a:r>
              <a:rPr lang="fr-FR"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Arial" panose="020B0604020202020204" pitchFamily="34" charset="0"/>
              </a:rPr>
              <a:t>- L’aquifère</a:t>
            </a:r>
            <a:r>
              <a:rPr lang="fr-FR" sz="3600" b="1">
                <a:latin typeface="Calibri" panose="020F0502020204030204" pitchFamily="34" charset="0"/>
                <a:ea typeface="Calibri" panose="020F0502020204030204" pitchFamily="34" charset="0"/>
                <a:cs typeface="Arial" panose="020B0604020202020204" pitchFamily="34" charset="0"/>
              </a:rPr>
              <a:t> : c’est une transformation géologique contenant de façon temporaire ou permanente de l’eau et constituée de roches perméables.</a:t>
            </a:r>
            <a:endParaRPr lang="fr-FR" sz="2800">
              <a:latin typeface="Calibri" panose="020F0502020204030204" pitchFamily="34" charset="0"/>
              <a:ea typeface="Calibri" panose="020F0502020204030204" pitchFamily="34" charset="0"/>
              <a:cs typeface="Arial" panose="020B0604020202020204" pitchFamily="34" charset="0"/>
            </a:endParaRPr>
          </a:p>
          <a:p>
            <a:pPr marL="48895">
              <a:lnSpc>
                <a:spcPct val="115000"/>
              </a:lnSpc>
              <a:spcAft>
                <a:spcPts val="0"/>
              </a:spcAft>
            </a:pPr>
            <a:r>
              <a:rPr lang="fr-FR"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Arial" panose="020B0604020202020204" pitchFamily="34" charset="0"/>
              </a:rPr>
              <a:t>- Une nappe phréatique :</a:t>
            </a:r>
            <a:r>
              <a:rPr lang="fr-FR" sz="3600" b="1">
                <a:latin typeface="Calibri" panose="020F0502020204030204" pitchFamily="34" charset="0"/>
                <a:ea typeface="Calibri" panose="020F0502020204030204" pitchFamily="34" charset="0"/>
                <a:cs typeface="Arial" panose="020B0604020202020204" pitchFamily="34" charset="0"/>
              </a:rPr>
              <a:t>est une masse d'eau</a:t>
            </a:r>
            <a:r>
              <a:rPr lang="fr-FR" sz="3600">
                <a:latin typeface="Calibri" panose="020F0502020204030204" pitchFamily="34" charset="0"/>
                <a:ea typeface="Calibri" panose="020F0502020204030204" pitchFamily="34" charset="0"/>
                <a:cs typeface="Arial" panose="020B0604020202020204" pitchFamily="34" charset="0"/>
              </a:rPr>
              <a:t> </a:t>
            </a:r>
            <a:r>
              <a:rPr lang="fr-FR" sz="3600" b="1">
                <a:latin typeface="Calibri" panose="020F0502020204030204" pitchFamily="34" charset="0"/>
                <a:ea typeface="Calibri" panose="020F0502020204030204" pitchFamily="34" charset="0"/>
                <a:cs typeface="Arial" panose="020B0604020202020204" pitchFamily="34" charset="0"/>
              </a:rPr>
              <a:t>souterraine contenue dans les fissures des couches géologiques appelées aquifères. </a:t>
            </a:r>
            <a:endParaRPr lang="fr-FR" sz="2800">
              <a:latin typeface="Calibri" panose="020F0502020204030204" pitchFamily="34" charset="0"/>
              <a:ea typeface="Calibri" panose="020F0502020204030204" pitchFamily="34" charset="0"/>
              <a:cs typeface="Arial" panose="020B0604020202020204" pitchFamily="34" charset="0"/>
            </a:endParaRPr>
          </a:p>
          <a:p>
            <a:pPr marL="48895">
              <a:lnSpc>
                <a:spcPct val="115000"/>
              </a:lnSpc>
              <a:spcAft>
                <a:spcPts val="0"/>
              </a:spcAft>
            </a:pPr>
            <a:r>
              <a:rPr lang="fr-FR" sz="3600" b="1">
                <a:latin typeface="Calibri" panose="020F0502020204030204" pitchFamily="34" charset="0"/>
                <a:ea typeface="Calibri" panose="020F0502020204030204" pitchFamily="34" charset="0"/>
                <a:cs typeface="Arial" panose="020B0604020202020204" pitchFamily="34" charset="0"/>
              </a:rPr>
              <a:t>- Il existe deux types de nappes</a:t>
            </a:r>
            <a:r>
              <a:rPr lang="fr-FR" sz="4400" b="1">
                <a:latin typeface="Calibri" panose="020F0502020204030204" pitchFamily="34" charset="0"/>
                <a:ea typeface="Calibri" panose="020F0502020204030204" pitchFamily="34" charset="0"/>
                <a:cs typeface="Arial" panose="020B0604020202020204" pitchFamily="34" charset="0"/>
              </a:rPr>
              <a:t> :</a:t>
            </a:r>
            <a:endParaRPr lang="fr-FR" sz="280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73344130"/>
      </p:ext>
    </p:extLst>
  </p:cSld>
  <p:clrMapOvr>
    <a:masterClrMapping/>
  </p:clrMapOvr>
  <mc:AlternateContent xmlns:mc="http://schemas.openxmlformats.org/markup-compatibility/2006" xmlns:p14="http://schemas.microsoft.com/office/powerpoint/2010/main">
    <mc:Choice Requires="p14">
      <p:transition spd="slow" p14:dur="2000" advTm="1867"/>
    </mc:Choice>
    <mc:Fallback xmlns="">
      <p:transition spd="slow" advTm="1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5FEAE0-CB31-40AD-9E3B-F5A94A4D9C9E}"/>
              </a:ext>
            </a:extLst>
          </p:cNvPr>
          <p:cNvSpPr/>
          <p:nvPr/>
        </p:nvSpPr>
        <p:spPr>
          <a:xfrm>
            <a:off x="129360" y="985114"/>
            <a:ext cx="8534400" cy="3677610"/>
          </a:xfrm>
          <a:prstGeom prst="rect">
            <a:avLst/>
          </a:prstGeom>
        </p:spPr>
        <p:txBody>
          <a:bodyPr wrap="square">
            <a:spAutoFit/>
          </a:bodyPr>
          <a:lstStyle/>
          <a:p>
            <a:pPr>
              <a:lnSpc>
                <a:spcPct val="115000"/>
              </a:lnSpc>
              <a:spcAft>
                <a:spcPts val="0"/>
              </a:spcAft>
            </a:pPr>
            <a:r>
              <a:rPr lang="fr-FR" sz="3600" b="1">
                <a:solidFill>
                  <a:srgbClr val="7030A0"/>
                </a:solidFill>
                <a:latin typeface="Calibri" panose="020F0502020204030204" pitchFamily="34" charset="0"/>
                <a:ea typeface="Calibri" panose="020F0502020204030204" pitchFamily="34" charset="0"/>
                <a:cs typeface="Arial" panose="020B0604020202020204" pitchFamily="34" charset="0"/>
              </a:rPr>
              <a:t>Activité</a:t>
            </a:r>
            <a:r>
              <a:rPr lang="fr-FR" sz="3600" b="1">
                <a:latin typeface="Calibri" panose="020F0502020204030204" pitchFamily="34" charset="0"/>
                <a:ea typeface="Calibri" panose="020F0502020204030204" pitchFamily="34" charset="0"/>
                <a:cs typeface="Arial" panose="020B0604020202020204" pitchFamily="34" charset="0"/>
              </a:rPr>
              <a:t> : Proposez une définition de la surface piézométrique.</a:t>
            </a:r>
          </a:p>
          <a:p>
            <a:pPr>
              <a:lnSpc>
                <a:spcPct val="115000"/>
              </a:lnSpc>
              <a:spcAft>
                <a:spcPts val="0"/>
              </a:spcAft>
            </a:pPr>
            <a:r>
              <a:rPr lang="fr-FR" sz="3600" b="1">
                <a:latin typeface="Calibri" panose="020F0502020204030204" pitchFamily="34" charset="0"/>
                <a:ea typeface="Calibri" panose="020F0502020204030204" pitchFamily="34" charset="0"/>
                <a:cs typeface="Arial" panose="020B0604020202020204" pitchFamily="34" charset="0"/>
              </a:rPr>
              <a:t>-déterminez les caractéristiques de la nappe libre et de la nappe captive à partir du doc au dessous </a:t>
            </a:r>
          </a:p>
          <a:p>
            <a:pPr>
              <a:lnSpc>
                <a:spcPct val="115000"/>
              </a:lnSpc>
              <a:spcAft>
                <a:spcPts val="0"/>
              </a:spcAft>
            </a:pPr>
            <a:endParaRPr lang="fr-FR" sz="240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323FBF3-72CE-4168-901F-D4F8D1834EEC}"/>
              </a:ext>
            </a:extLst>
          </p:cNvPr>
          <p:cNvSpPr/>
          <p:nvPr/>
        </p:nvSpPr>
        <p:spPr>
          <a:xfrm>
            <a:off x="85725" y="61784"/>
            <a:ext cx="8465779" cy="923330"/>
          </a:xfrm>
          <a:prstGeom prst="rect">
            <a:avLst/>
          </a:prstGeom>
          <a:noFill/>
        </p:spPr>
        <p:txBody>
          <a:bodyPr wrap="none" lIns="91440" tIns="45720" rIns="91440" bIns="45720">
            <a:spAutoFit/>
          </a:bodyPr>
          <a:lstStyle/>
          <a:p>
            <a:pPr algn="ctr"/>
            <a:r>
              <a:rPr lang="fr-F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Nappe libre et nappe captive</a:t>
            </a:r>
          </a:p>
        </p:txBody>
      </p:sp>
      <p:sp>
        <p:nvSpPr>
          <p:cNvPr id="3" name="Rectangle 2">
            <a:extLst>
              <a:ext uri="{FF2B5EF4-FFF2-40B4-BE49-F238E27FC236}">
                <a16:creationId xmlns:a16="http://schemas.microsoft.com/office/drawing/2014/main" id="{B32F13C6-3219-4899-8650-587299CEFBAB}"/>
              </a:ext>
            </a:extLst>
          </p:cNvPr>
          <p:cNvSpPr/>
          <p:nvPr/>
        </p:nvSpPr>
        <p:spPr>
          <a:xfrm>
            <a:off x="129361" y="4372961"/>
            <a:ext cx="8885279" cy="1966244"/>
          </a:xfrm>
          <a:prstGeom prst="rect">
            <a:avLst/>
          </a:prstGeom>
        </p:spPr>
        <p:txBody>
          <a:bodyPr wrap="square">
            <a:spAutoFit/>
          </a:bodyPr>
          <a:lstStyle/>
          <a:p>
            <a:pPr>
              <a:lnSpc>
                <a:spcPct val="115000"/>
              </a:lnSpc>
              <a:spcAft>
                <a:spcPts val="0"/>
              </a:spcAft>
            </a:pPr>
            <a:r>
              <a:rPr lang="fr-FR" sz="3600" b="1">
                <a:latin typeface="Calibri" panose="020F0502020204030204" pitchFamily="34" charset="0"/>
                <a:ea typeface="Calibri" panose="020F0502020204030204" pitchFamily="34" charset="0"/>
                <a:cs typeface="Arial" panose="020B0604020202020204" pitchFamily="34" charset="0"/>
              </a:rPr>
              <a:t>-dans le document au dessous, l’eau jaillit à la surface quand on creuse le puits .proposez une explication.</a:t>
            </a:r>
            <a:endParaRPr lang="fr-FR" sz="3600"/>
          </a:p>
        </p:txBody>
      </p:sp>
    </p:spTree>
    <p:custDataLst>
      <p:tags r:id="rId1"/>
    </p:custDataLst>
    <p:extLst>
      <p:ext uri="{BB962C8B-B14F-4D97-AF65-F5344CB8AC3E}">
        <p14:creationId xmlns:p14="http://schemas.microsoft.com/office/powerpoint/2010/main" val="666701798"/>
      </p:ext>
    </p:extLst>
  </p:cSld>
  <p:clrMapOvr>
    <a:masterClrMapping/>
  </p:clrMapOvr>
  <p:transition spd="slow" advTm="159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749D2E6-F9B0-440C-97F2-FE611FE4F46C}"/>
              </a:ext>
            </a:extLst>
          </p:cNvPr>
          <p:cNvPicPr>
            <a:picLocks noChangeAspect="1"/>
          </p:cNvPicPr>
          <p:nvPr/>
        </p:nvPicPr>
        <p:blipFill>
          <a:blip r:embed="rId2"/>
          <a:stretch>
            <a:fillRect/>
          </a:stretch>
        </p:blipFill>
        <p:spPr>
          <a:xfrm>
            <a:off x="363682" y="341955"/>
            <a:ext cx="8447809" cy="6174089"/>
          </a:xfrm>
          <a:prstGeom prst="rect">
            <a:avLst/>
          </a:prstGeom>
        </p:spPr>
      </p:pic>
    </p:spTree>
    <p:extLst>
      <p:ext uri="{BB962C8B-B14F-4D97-AF65-F5344CB8AC3E}">
        <p14:creationId xmlns:p14="http://schemas.microsoft.com/office/powerpoint/2010/main" val="1970187766"/>
      </p:ext>
    </p:extLst>
  </p:cSld>
  <p:clrMapOvr>
    <a:masterClrMapping/>
  </p:clrMapOvr>
  <mc:AlternateContent xmlns:mc="http://schemas.openxmlformats.org/markup-compatibility/2006" xmlns:p14="http://schemas.microsoft.com/office/powerpoint/2010/main">
    <mc:Choice Requires="p14">
      <p:transition spd="slow" p14:dur="2000" advTm="699"/>
    </mc:Choice>
    <mc:Fallback xmlns="">
      <p:transition spd="slow" advTm="69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4FCA1-5002-4B18-817E-D4346CEBBA77}"/>
              </a:ext>
            </a:extLst>
          </p:cNvPr>
          <p:cNvSpPr/>
          <p:nvPr/>
        </p:nvSpPr>
        <p:spPr>
          <a:xfrm>
            <a:off x="95250" y="35834"/>
            <a:ext cx="9144000" cy="6704912"/>
          </a:xfrm>
          <a:prstGeom prst="rect">
            <a:avLst/>
          </a:prstGeom>
          <a:pattFill prst="pct5">
            <a:fgClr>
              <a:schemeClr val="accent1"/>
            </a:fgClr>
            <a:bgClr>
              <a:schemeClr val="bg1"/>
            </a:bgClr>
          </a:pattFill>
          <a:ln w="76200">
            <a:solidFill>
              <a:schemeClr val="tx1"/>
            </a:solidFill>
            <a:prstDash val="sysDash"/>
          </a:ln>
        </p:spPr>
        <p:txBody>
          <a:bodyPr wrap="square">
            <a:spAutoFit/>
          </a:bodyPr>
          <a:lstStyle/>
          <a:p>
            <a:pPr>
              <a:lnSpc>
                <a:spcPct val="115000"/>
              </a:lnSpc>
            </a:pPr>
            <a:r>
              <a:rPr lang="fr-FR" sz="2800" b="1">
                <a:solidFill>
                  <a:srgbClr val="E36C0A"/>
                </a:solidFill>
                <a:latin typeface="Calibri" panose="020F0502020204030204" pitchFamily="34" charset="0"/>
                <a:ea typeface="Calibri" panose="020F0502020204030204" pitchFamily="34" charset="0"/>
                <a:cs typeface="Arial" panose="020B0604020202020204" pitchFamily="34" charset="0"/>
              </a:rPr>
              <a:t>La </a:t>
            </a:r>
            <a:r>
              <a:rPr lang="fr-FR" sz="3200" b="1">
                <a:solidFill>
                  <a:srgbClr val="E36C0A"/>
                </a:solidFill>
                <a:latin typeface="Calibri" panose="020F0502020204030204" pitchFamily="34" charset="0"/>
                <a:ea typeface="Calibri" panose="020F0502020204030204" pitchFamily="34" charset="0"/>
                <a:cs typeface="Arial" panose="020B0604020202020204" pitchFamily="34" charset="0"/>
              </a:rPr>
              <a:t>surface piézométrique</a:t>
            </a:r>
            <a:r>
              <a:rPr lang="fr-FR" sz="3200" b="1">
                <a:latin typeface="Calibri" panose="020F0502020204030204" pitchFamily="34" charset="0"/>
                <a:ea typeface="Calibri" panose="020F0502020204030204" pitchFamily="34" charset="0"/>
                <a:cs typeface="Arial" panose="020B0604020202020204" pitchFamily="34" charset="0"/>
              </a:rPr>
              <a:t> est la limite supérieure de la nappe aquifère. (Niveau de l’eau dans une nappe phréatique</a:t>
            </a:r>
            <a:r>
              <a:rPr lang="fr-FR" sz="4000" b="1">
                <a:latin typeface="Calibri" panose="020F0502020204030204" pitchFamily="34" charset="0"/>
                <a:ea typeface="Calibri" panose="020F0502020204030204" pitchFamily="34" charset="0"/>
                <a:cs typeface="Arial" panose="020B0604020202020204" pitchFamily="34" charset="0"/>
              </a:rPr>
              <a:t>)</a:t>
            </a:r>
          </a:p>
          <a:p>
            <a:pPr>
              <a:lnSpc>
                <a:spcPct val="115000"/>
              </a:lnSpc>
              <a:spcAft>
                <a:spcPts val="0"/>
              </a:spcAft>
            </a:pPr>
            <a:r>
              <a:rPr lang="fr-FR" sz="3200" b="1">
                <a:solidFill>
                  <a:srgbClr val="E36C0A"/>
                </a:solidFill>
                <a:latin typeface="Calibri" panose="020F0502020204030204" pitchFamily="34" charset="0"/>
                <a:ea typeface="Calibri" panose="020F0502020204030204" pitchFamily="34" charset="0"/>
                <a:cs typeface="Arial" panose="020B0604020202020204" pitchFamily="34" charset="0"/>
              </a:rPr>
              <a:t>Une nappe libre</a:t>
            </a:r>
            <a:r>
              <a:rPr lang="fr-FR" sz="3200" b="1">
                <a:latin typeface="Calibri" panose="020F0502020204030204" pitchFamily="34" charset="0"/>
                <a:ea typeface="Calibri" panose="020F0502020204030204" pitchFamily="34" charset="0"/>
                <a:cs typeface="Arial" panose="020B0604020202020204" pitchFamily="34" charset="0"/>
              </a:rPr>
              <a:t> est une nappe d'eau souterraine dont le niveau supérieur peut varier sans être bloqué par une couche imperméable supérieure. L'eau circule dans une roche poreuse perméable qui surmonte des couches imperméables (argile).</a:t>
            </a:r>
            <a:endParaRPr lang="fr-FR" sz="240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3200" b="1">
                <a:latin typeface="Calibri" panose="020F0502020204030204" pitchFamily="34" charset="0"/>
                <a:ea typeface="Calibri" panose="020F0502020204030204" pitchFamily="34" charset="0"/>
                <a:cs typeface="Arial" panose="020B0604020202020204" pitchFamily="34" charset="0"/>
              </a:rPr>
              <a:t>Dans une </a:t>
            </a:r>
            <a:r>
              <a:rPr lang="fr-FR" sz="3200" b="1" u="sng">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nappe </a:t>
            </a:r>
            <a:r>
              <a:rPr lang="fr-FR" sz="3200" b="1" i="1" u="sng">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libre</a:t>
            </a:r>
            <a:r>
              <a:rPr lang="fr-FR" sz="3200" b="1" i="1">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 </a:t>
            </a:r>
            <a:r>
              <a:rPr lang="fr-FR" sz="3200" b="1" i="1">
                <a:latin typeface="Calibri" panose="020F0502020204030204" pitchFamily="34" charset="0"/>
                <a:ea typeface="Calibri" panose="020F0502020204030204" pitchFamily="34" charset="0"/>
                <a:cs typeface="Arial" panose="020B0604020202020204" pitchFamily="34" charset="0"/>
              </a:rPr>
              <a:t>la surface piézométrique coïncide avec </a:t>
            </a:r>
            <a:r>
              <a:rPr lang="fr-FR" sz="3200" b="1">
                <a:latin typeface="Calibri" panose="020F0502020204030204" pitchFamily="34" charset="0"/>
                <a:ea typeface="Calibri" panose="020F0502020204030204" pitchFamily="34" charset="0"/>
                <a:cs typeface="Arial" panose="020B0604020202020204" pitchFamily="34" charset="0"/>
              </a:rPr>
              <a:t>la surface libre de la nappe</a:t>
            </a:r>
            <a:r>
              <a:rPr lang="fr-FR" sz="4000" b="1">
                <a:latin typeface="Calibri" panose="020F0502020204030204" pitchFamily="34" charset="0"/>
                <a:ea typeface="Calibri" panose="020F0502020204030204" pitchFamily="34" charset="0"/>
                <a:cs typeface="Arial" panose="020B0604020202020204" pitchFamily="34" charset="0"/>
              </a:rPr>
              <a:t>.</a:t>
            </a:r>
          </a:p>
          <a:p>
            <a:pPr>
              <a:lnSpc>
                <a:spcPct val="115000"/>
              </a:lnSpc>
              <a:spcAft>
                <a:spcPts val="0"/>
              </a:spcAft>
            </a:pPr>
            <a:endParaRPr lang="fr-FR" sz="4000" b="1">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89930533"/>
      </p:ext>
    </p:extLst>
  </p:cSld>
  <p:clrMapOvr>
    <a:masterClrMapping/>
  </p:clrMapOvr>
  <mc:AlternateContent xmlns:mc="http://schemas.openxmlformats.org/markup-compatibility/2006" xmlns:p14="http://schemas.microsoft.com/office/powerpoint/2010/main">
    <mc:Choice Requires="p14">
      <p:transition spd="slow" p14:dur="2000" advTm="1137"/>
    </mc:Choice>
    <mc:Fallback xmlns="">
      <p:transition spd="slow" advTm="1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07B16D-AB33-4BA2-B39F-357F5C4272E7}"/>
              </a:ext>
            </a:extLst>
          </p:cNvPr>
          <p:cNvSpPr/>
          <p:nvPr/>
        </p:nvSpPr>
        <p:spPr>
          <a:xfrm>
            <a:off x="80319" y="216037"/>
            <a:ext cx="8983362" cy="6425926"/>
          </a:xfrm>
          <a:prstGeom prst="rect">
            <a:avLst/>
          </a:prstGeom>
          <a:ln w="76200">
            <a:solidFill>
              <a:schemeClr val="tx1"/>
            </a:solidFill>
            <a:prstDash val="sysDash"/>
          </a:ln>
        </p:spPr>
        <p:txBody>
          <a:bodyPr wrap="square">
            <a:spAutoFit/>
          </a:bodyPr>
          <a:lstStyle/>
          <a:p>
            <a:pPr>
              <a:lnSpc>
                <a:spcPct val="115000"/>
              </a:lnSpc>
              <a:spcAft>
                <a:spcPts val="0"/>
              </a:spcAft>
            </a:pPr>
            <a:r>
              <a:rPr lang="fr-FR" sz="3600" b="1">
                <a:solidFill>
                  <a:srgbClr val="E36C0A"/>
                </a:solidFill>
                <a:latin typeface="Calibri" panose="020F0502020204030204" pitchFamily="34" charset="0"/>
                <a:ea typeface="Calibri" panose="020F0502020204030204" pitchFamily="34" charset="0"/>
                <a:cs typeface="Arial" panose="020B0604020202020204" pitchFamily="34" charset="0"/>
              </a:rPr>
              <a:t>Nappe captive</a:t>
            </a:r>
            <a:r>
              <a:rPr lang="fr-FR" sz="3600" b="1">
                <a:latin typeface="Calibri" panose="020F0502020204030204" pitchFamily="34" charset="0"/>
                <a:ea typeface="Calibri" panose="020F0502020204030204" pitchFamily="34" charset="0"/>
                <a:cs typeface="Arial" panose="020B0604020202020204" pitchFamily="34" charset="0"/>
              </a:rPr>
              <a:t> : On parle de nappe captive lorsque l’eau est stockée dans une roche poreuse et coincée en bas et en haut entre deux couches imperméables.</a:t>
            </a:r>
            <a:endParaRPr lang="fr-FR" sz="280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Calibri" panose="020F0502020204030204" pitchFamily="34" charset="0"/>
              <a:buChar char="-"/>
            </a:pPr>
            <a:r>
              <a:rPr lang="fr-FR" sz="3600" b="1">
                <a:latin typeface="Calibri" panose="020F0502020204030204" pitchFamily="34" charset="0"/>
                <a:ea typeface="Calibri" panose="020F0502020204030204" pitchFamily="34" charset="0"/>
                <a:cs typeface="Arial" panose="020B0604020202020204" pitchFamily="34" charset="0"/>
              </a:rPr>
              <a:t>Dans une nappe captive la surface piézométrique est donc située au-dessus du toit de la nappe.</a:t>
            </a:r>
            <a:endParaRPr lang="fr-FR" sz="280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Calibri" panose="020F0502020204030204" pitchFamily="34" charset="0"/>
              <a:buChar char="-"/>
            </a:pPr>
            <a:r>
              <a:rPr lang="fr-FR" sz="3600" b="1">
                <a:latin typeface="Calibri" panose="020F0502020204030204" pitchFamily="34" charset="0"/>
                <a:ea typeface="Calibri" panose="020F0502020204030204" pitchFamily="34" charset="0"/>
                <a:cs typeface="Arial" panose="020B0604020202020204" pitchFamily="34" charset="0"/>
              </a:rPr>
              <a:t>Dans le doc.</a:t>
            </a:r>
            <a:r>
              <a:rPr lang="fr-FR" sz="3600" b="1">
                <a:solidFill>
                  <a:srgbClr val="E36C0A"/>
                </a:solidFill>
                <a:latin typeface="Calibri" panose="020F0502020204030204" pitchFamily="34" charset="0"/>
                <a:ea typeface="Calibri" panose="020F0502020204030204" pitchFamily="34" charset="0"/>
                <a:cs typeface="Arial" panose="020B0604020202020204" pitchFamily="34" charset="0"/>
              </a:rPr>
              <a:t> l'eau jaillit</a:t>
            </a:r>
            <a:r>
              <a:rPr lang="fr-FR" sz="3600" b="1">
                <a:latin typeface="Calibri" panose="020F0502020204030204" pitchFamily="34" charset="0"/>
                <a:ea typeface="Calibri" panose="020F0502020204030204" pitchFamily="34" charset="0"/>
                <a:cs typeface="Arial" panose="020B0604020202020204" pitchFamily="34" charset="0"/>
              </a:rPr>
              <a:t> à la surface quand on creuse le puits. En effet, dans une nappe captive l'eau est sous pression.</a:t>
            </a:r>
            <a:endParaRPr lang="fr-FR" sz="280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2858178"/>
      </p:ext>
    </p:extLst>
  </p:cSld>
  <p:clrMapOvr>
    <a:masterClrMapping/>
  </p:clrMapOvr>
  <mc:AlternateContent xmlns:mc="http://schemas.openxmlformats.org/markup-compatibility/2006" xmlns:p14="http://schemas.microsoft.com/office/powerpoint/2010/main">
    <mc:Choice Requires="p14">
      <p:transition spd="slow" p14:dur="2000" advTm="1537"/>
    </mc:Choice>
    <mc:Fallback xmlns="">
      <p:transition spd="slow" advTm="1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E0B7D5-31F8-4FBD-AD25-27EC63E81105}"/>
              </a:ext>
            </a:extLst>
          </p:cNvPr>
          <p:cNvSpPr>
            <a:spLocks noChangeArrowheads="1"/>
          </p:cNvSpPr>
          <p:nvPr/>
        </p:nvSpPr>
        <p:spPr bwMode="auto">
          <a:xfrm>
            <a:off x="676275" y="1019175"/>
            <a:ext cx="118115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435F6151-C8D7-4E65-A422-22BB2BE026F1}"/>
              </a:ext>
            </a:extLst>
          </p:cNvPr>
          <p:cNvSpPr/>
          <p:nvPr/>
        </p:nvSpPr>
        <p:spPr>
          <a:xfrm>
            <a:off x="2072541" y="316141"/>
            <a:ext cx="4509504" cy="923330"/>
          </a:xfrm>
          <a:prstGeom prst="rect">
            <a:avLst/>
          </a:prstGeom>
          <a:solidFill>
            <a:schemeClr val="accent4">
              <a:lumMod val="20000"/>
              <a:lumOff val="80000"/>
            </a:schemeClr>
          </a:solidFill>
        </p:spPr>
        <p:txBody>
          <a:bodyPr wrap="none" lIns="91440" tIns="45720" rIns="91440" bIns="45720">
            <a:spAutoFit/>
          </a:bodyPr>
          <a:lstStyle/>
          <a:p>
            <a:pPr algn="ctr"/>
            <a:r>
              <a:rPr kumimoji="0" lang="fr-FR" altLang="fr-FR" sz="5400" i="0" u="sng" strike="noStrike" normalizeH="0" baseline="0">
                <a:ln w="0">
                  <a:solidFill>
                    <a:schemeClr val="accent6"/>
                  </a:solidFill>
                </a:ln>
                <a:solidFill>
                  <a:srgbClr val="92D05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Relief karstique</a:t>
            </a:r>
            <a:endParaRPr lang="fr-FR" sz="5400">
              <a:ln w="0">
                <a:solidFill>
                  <a:schemeClr val="accent6"/>
                </a:solidFill>
              </a:ln>
              <a:solidFill>
                <a:srgbClr val="92D050"/>
              </a:solidFill>
              <a:effectLst>
                <a:outerShdw blurRad="38100" dist="25400" dir="5400000" algn="ctr" rotWithShape="0">
                  <a:srgbClr val="6E747A">
                    <a:alpha val="43000"/>
                  </a:srgbClr>
                </a:outerShdw>
              </a:effectLst>
            </a:endParaRPr>
          </a:p>
        </p:txBody>
      </p:sp>
      <p:pic>
        <p:nvPicPr>
          <p:cNvPr id="3" name="Image 2">
            <a:extLst>
              <a:ext uri="{FF2B5EF4-FFF2-40B4-BE49-F238E27FC236}">
                <a16:creationId xmlns:a16="http://schemas.microsoft.com/office/drawing/2014/main" id="{C24E18A8-8B3D-4641-A592-67133329B9F2}"/>
              </a:ext>
            </a:extLst>
          </p:cNvPr>
          <p:cNvPicPr>
            <a:picLocks noChangeAspect="1"/>
          </p:cNvPicPr>
          <p:nvPr/>
        </p:nvPicPr>
        <p:blipFill>
          <a:blip r:embed="rId3"/>
          <a:stretch>
            <a:fillRect/>
          </a:stretch>
        </p:blipFill>
        <p:spPr>
          <a:xfrm>
            <a:off x="93517" y="1616979"/>
            <a:ext cx="8926657" cy="5155296"/>
          </a:xfrm>
          <a:prstGeom prst="rect">
            <a:avLst/>
          </a:prstGeom>
        </p:spPr>
      </p:pic>
    </p:spTree>
    <p:custDataLst>
      <p:tags r:id="rId1"/>
    </p:custDataLst>
    <p:extLst>
      <p:ext uri="{BB962C8B-B14F-4D97-AF65-F5344CB8AC3E}">
        <p14:creationId xmlns:p14="http://schemas.microsoft.com/office/powerpoint/2010/main" val="1263847126"/>
      </p:ext>
    </p:extLst>
  </p:cSld>
  <p:clrMapOvr>
    <a:masterClrMapping/>
  </p:clrMapOvr>
  <mc:AlternateContent xmlns:mc="http://schemas.openxmlformats.org/markup-compatibility/2006" xmlns:p14="http://schemas.microsoft.com/office/powerpoint/2010/main">
    <mc:Choice Requires="p14">
      <p:transition spd="slow" p14:dur="2000" advTm="4063"/>
    </mc:Choice>
    <mc:Fallback xmlns="">
      <p:transition spd="slow" advTm="40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611789A-B25F-4558-BADA-F7031B80E221}"/>
              </a:ext>
            </a:extLst>
          </p:cNvPr>
          <p:cNvPicPr>
            <a:picLocks noChangeAspect="1"/>
          </p:cNvPicPr>
          <p:nvPr/>
        </p:nvPicPr>
        <p:blipFill>
          <a:blip r:embed="rId3"/>
          <a:stretch>
            <a:fillRect/>
          </a:stretch>
        </p:blipFill>
        <p:spPr>
          <a:xfrm>
            <a:off x="1413241" y="643467"/>
            <a:ext cx="6317516" cy="5571066"/>
          </a:xfrm>
          <a:prstGeom prst="rect">
            <a:avLst/>
          </a:prstGeom>
        </p:spPr>
      </p:pic>
    </p:spTree>
    <p:custDataLst>
      <p:tags r:id="rId1"/>
    </p:custDataLst>
    <p:extLst>
      <p:ext uri="{BB962C8B-B14F-4D97-AF65-F5344CB8AC3E}">
        <p14:creationId xmlns:p14="http://schemas.microsoft.com/office/powerpoint/2010/main" val="391014961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DD960-49CD-4D36-A654-389FF402B398}"/>
              </a:ext>
            </a:extLst>
          </p:cNvPr>
          <p:cNvSpPr/>
          <p:nvPr/>
        </p:nvSpPr>
        <p:spPr>
          <a:xfrm>
            <a:off x="123825" y="19939"/>
            <a:ext cx="8839200" cy="6925614"/>
          </a:xfrm>
          <a:prstGeom prst="rect">
            <a:avLst/>
          </a:prstGeom>
          <a:ln w="76200">
            <a:solidFill>
              <a:srgbClr val="0070C0"/>
            </a:solidFill>
          </a:ln>
        </p:spPr>
        <p:txBody>
          <a:bodyPr wrap="square">
            <a:spAutoFit/>
          </a:bodyPr>
          <a:lstStyle/>
          <a:p>
            <a:pPr algn="ctr">
              <a:lnSpc>
                <a:spcPct val="115000"/>
              </a:lnSpc>
            </a:pPr>
            <a:r>
              <a:rPr lang="fr-FR" sz="2700" b="1" u="sng">
                <a:solidFill>
                  <a:srgbClr val="FFC000"/>
                </a:solidFill>
                <a:latin typeface="Calibri" panose="020F0502020204030204" pitchFamily="34" charset="0"/>
                <a:ea typeface="Calibri" panose="020F0502020204030204" pitchFamily="34" charset="0"/>
                <a:cs typeface="Arial" panose="020B0604020202020204" pitchFamily="34" charset="0"/>
              </a:rPr>
              <a:t> </a:t>
            </a:r>
            <a:r>
              <a:rPr lang="fr-FR" sz="3600" b="1" u="sng">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Introduction </a:t>
            </a:r>
            <a:endParaRPr lang="fr-FR" sz="3600" b="1">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L’eau est une ressource naturelle dont les réserves dépendent des précipitations, des reliefs et de la nature des roches…Aujourd’hui, les ressources hydriques sont menacées.   </a:t>
            </a:r>
          </a:p>
          <a:p>
            <a:pPr marL="257175" indent="-257175" algn="just">
              <a:lnSpc>
                <a:spcPct val="115000"/>
              </a:lnSpc>
              <a:buFont typeface="Calibri" panose="020F0502020204030204" pitchFamily="34" charset="0"/>
              <a:buChar char="-"/>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Quelles sont les différentes formes de l’eau dans la nature ?</a:t>
            </a:r>
          </a:p>
          <a:p>
            <a:pPr marL="257175" indent="-257175" algn="just">
              <a:lnSpc>
                <a:spcPct val="115000"/>
              </a:lnSpc>
              <a:buFont typeface="Calibri" panose="020F0502020204030204" pitchFamily="34" charset="0"/>
              <a:buChar char="-"/>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Quelles sont les ressources en eau utilisables ?</a:t>
            </a:r>
          </a:p>
          <a:p>
            <a:pPr marL="257175" indent="-257175" algn="just">
              <a:lnSpc>
                <a:spcPct val="115000"/>
              </a:lnSpc>
              <a:buFont typeface="Calibri" panose="020F0502020204030204" pitchFamily="34" charset="0"/>
              <a:buChar char="-"/>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Comment se forment les eaux souterraines ?</a:t>
            </a:r>
          </a:p>
          <a:p>
            <a:pPr marL="257175" indent="-257175" algn="just">
              <a:lnSpc>
                <a:spcPct val="115000"/>
              </a:lnSpc>
              <a:buFont typeface="Calibri" panose="020F0502020204030204" pitchFamily="34" charset="0"/>
              <a:buChar char="-"/>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Quels sont les dangers qui menacent les ressources en eau ?</a:t>
            </a:r>
          </a:p>
          <a:p>
            <a:pPr marL="257175" indent="-257175" algn="just">
              <a:lnSpc>
                <a:spcPct val="115000"/>
              </a:lnSpc>
              <a:buFont typeface="Calibri" panose="020F0502020204030204" pitchFamily="34" charset="0"/>
              <a:buChar char="-"/>
            </a:pPr>
            <a:r>
              <a:rPr lang="fr-FR" sz="32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Comment préserver l’eau ?</a:t>
            </a:r>
            <a:endParaRPr lang="fr-FR" sz="3200">
              <a:ln w="0"/>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903168919"/>
      </p:ext>
    </p:extLst>
  </p:cSld>
  <p:clrMapOvr>
    <a:masterClrMapping/>
  </p:clrMapOvr>
  <mc:AlternateContent xmlns:mc="http://schemas.openxmlformats.org/markup-compatibility/2006" xmlns:p14="http://schemas.microsoft.com/office/powerpoint/2010/main">
    <mc:Choice Requires="p14">
      <p:transition spd="slow" p14:dur="1500" advTm="1002">
        <p:split orient="vert"/>
      </p:transition>
    </mc:Choice>
    <mc:Fallback xmlns="">
      <p:transition spd="slow" advTm="100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2790F1-3438-4BD4-8FB5-3D68F39BF60E}"/>
              </a:ext>
            </a:extLst>
          </p:cNvPr>
          <p:cNvSpPr/>
          <p:nvPr/>
        </p:nvSpPr>
        <p:spPr>
          <a:xfrm>
            <a:off x="133350" y="0"/>
            <a:ext cx="9010650" cy="6425926"/>
          </a:xfrm>
          <a:prstGeom prst="rect">
            <a:avLst/>
          </a:prstGeom>
          <a:solidFill>
            <a:schemeClr val="bg1"/>
          </a:solidFill>
          <a:ln w="76200">
            <a:solidFill>
              <a:schemeClr val="tx1"/>
            </a:solidFill>
            <a:prstDash val="sysDot"/>
          </a:ln>
        </p:spPr>
        <p:txBody>
          <a:bodyPr wrap="square">
            <a:spAutoFit/>
          </a:bodyPr>
          <a:lstStyle/>
          <a:p>
            <a:pPr marL="36195">
              <a:lnSpc>
                <a:spcPct val="115000"/>
              </a:lnSpc>
              <a:spcAft>
                <a:spcPts val="0"/>
              </a:spcAft>
            </a:pPr>
            <a:r>
              <a:rPr lang="fr-FR" sz="3600" b="1">
                <a:solidFill>
                  <a:srgbClr val="7030A0"/>
                </a:solidFill>
                <a:latin typeface="Calibri" panose="020F0502020204030204" pitchFamily="34" charset="0"/>
                <a:ea typeface="Calibri" panose="020F0502020204030204" pitchFamily="34" charset="0"/>
                <a:cs typeface="Arial" panose="020B0604020202020204" pitchFamily="34" charset="0"/>
              </a:rPr>
              <a:t>Activité</a:t>
            </a:r>
            <a:r>
              <a:rPr lang="fr-FR" sz="3600" b="1">
                <a:latin typeface="Calibri" panose="020F0502020204030204" pitchFamily="34" charset="0"/>
                <a:ea typeface="Calibri" panose="020F0502020204030204" pitchFamily="34" charset="0"/>
                <a:cs typeface="Arial" panose="020B0604020202020204" pitchFamily="34" charset="0"/>
              </a:rPr>
              <a:t> : expliquez comment se forme les réserves d’eau dans les calcaires karstiques (doc 3)</a:t>
            </a:r>
            <a:endParaRPr lang="fr-FR" sz="280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3600" b="1">
                <a:solidFill>
                  <a:srgbClr val="E36C0A"/>
                </a:solidFill>
                <a:latin typeface="Calibri" panose="020F0502020204030204" pitchFamily="34" charset="0"/>
                <a:ea typeface="Calibri" panose="020F0502020204030204" pitchFamily="34" charset="0"/>
                <a:cs typeface="Arial" panose="020B0604020202020204" pitchFamily="34" charset="0"/>
              </a:rPr>
              <a:t>Le karst</a:t>
            </a:r>
            <a:r>
              <a:rPr lang="fr-FR" sz="3600" b="1">
                <a:latin typeface="Calibri" panose="020F0502020204030204" pitchFamily="34" charset="0"/>
                <a:ea typeface="Calibri" panose="020F0502020204030204" pitchFamily="34" charset="0"/>
                <a:cs typeface="Arial" panose="020B0604020202020204" pitchFamily="34" charset="0"/>
              </a:rPr>
              <a:t> est une formation aquifère, stockant de l’eau qui </a:t>
            </a:r>
            <a:r>
              <a:rPr lang="fr-FR" sz="3600" b="1">
                <a:solidFill>
                  <a:srgbClr val="7030A0"/>
                </a:solidFill>
                <a:latin typeface="Calibri" panose="020F0502020204030204" pitchFamily="34" charset="0"/>
                <a:ea typeface="Calibri" panose="020F0502020204030204" pitchFamily="34" charset="0"/>
                <a:cs typeface="Arial" panose="020B0604020202020204" pitchFamily="34" charset="0"/>
              </a:rPr>
              <a:t>alimente des sources.</a:t>
            </a:r>
            <a:endParaRPr lang="fr-FR" sz="280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fr-FR" sz="3600" b="1">
                <a:solidFill>
                  <a:srgbClr val="7030A0"/>
                </a:solidFill>
                <a:latin typeface="Calibri" panose="020F0502020204030204" pitchFamily="34" charset="0"/>
                <a:ea typeface="Calibri" panose="020F0502020204030204" pitchFamily="34" charset="0"/>
                <a:cs typeface="Arial" panose="020B0604020202020204" pitchFamily="34" charset="0"/>
              </a:rPr>
              <a:t> </a:t>
            </a:r>
            <a:r>
              <a:rPr lang="fr-FR" sz="3600" b="1">
                <a:latin typeface="Calibri" panose="020F0502020204030204" pitchFamily="34" charset="0"/>
                <a:ea typeface="Calibri" panose="020F0502020204030204" pitchFamily="34" charset="0"/>
                <a:cs typeface="Arial" panose="020B0604020202020204" pitchFamily="34" charset="0"/>
              </a:rPr>
              <a:t> - Dans le paysage karstique, la dissolution des calcaires aboutit à la formation de grottes et de cavités souterraines où l'eau peut être stockée ou circule facilement. On peut même trouver des rivières souterraines.</a:t>
            </a:r>
          </a:p>
        </p:txBody>
      </p:sp>
    </p:spTree>
    <p:custDataLst>
      <p:tags r:id="rId1"/>
    </p:custDataLst>
    <p:extLst>
      <p:ext uri="{BB962C8B-B14F-4D97-AF65-F5344CB8AC3E}">
        <p14:creationId xmlns:p14="http://schemas.microsoft.com/office/powerpoint/2010/main" val="3492885052"/>
      </p:ext>
    </p:extLst>
  </p:cSld>
  <p:clrMapOvr>
    <a:masterClrMapping/>
  </p:clrMapOvr>
  <mc:AlternateContent xmlns:mc="http://schemas.openxmlformats.org/markup-compatibility/2006" xmlns:p14="http://schemas.microsoft.com/office/powerpoint/2010/main">
    <mc:Choice Requires="p14">
      <p:transition spd="slow" p14:dur="2000" advClick="0" advTm="195"/>
    </mc:Choice>
    <mc:Fallback xmlns="">
      <p:transition spd="slow" advClick="0" advTm="1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31A78FF-FA29-40C6-B8D5-B2BC76187D37}"/>
              </a:ext>
            </a:extLst>
          </p:cNvPr>
          <p:cNvPicPr>
            <a:picLocks noChangeAspect="1"/>
          </p:cNvPicPr>
          <p:nvPr/>
        </p:nvPicPr>
        <p:blipFill>
          <a:blip r:embed="rId2"/>
          <a:stretch>
            <a:fillRect/>
          </a:stretch>
        </p:blipFill>
        <p:spPr>
          <a:xfrm>
            <a:off x="1" y="1"/>
            <a:ext cx="9060872" cy="6795654"/>
          </a:xfrm>
          <a:prstGeom prst="rect">
            <a:avLst/>
          </a:prstGeom>
        </p:spPr>
      </p:pic>
    </p:spTree>
    <p:extLst>
      <p:ext uri="{BB962C8B-B14F-4D97-AF65-F5344CB8AC3E}">
        <p14:creationId xmlns:p14="http://schemas.microsoft.com/office/powerpoint/2010/main" val="328876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F1629CB-7CAB-4A39-8E25-B56345ACF7A2}"/>
              </a:ext>
            </a:extLst>
          </p:cNvPr>
          <p:cNvSpPr>
            <a:spLocks noChangeArrowheads="1"/>
          </p:cNvSpPr>
          <p:nvPr/>
        </p:nvSpPr>
        <p:spPr bwMode="auto">
          <a:xfrm>
            <a:off x="228600" y="431101"/>
            <a:ext cx="8642931" cy="3300904"/>
          </a:xfrm>
          <a:prstGeom prst="rect">
            <a:avLst/>
          </a:prstGeom>
          <a:pattFill prst="pct5">
            <a:fgClr>
              <a:schemeClr val="accent1"/>
            </a:fgClr>
            <a:bgClr>
              <a:schemeClr val="bg1"/>
            </a:bgClr>
          </a:pattFill>
          <a:ln>
            <a:no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fr-FR" altLang="fr-FR" sz="3000" b="1" u="sng"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I-les</a:t>
            </a:r>
            <a:r>
              <a:rPr lang="fr-FR" altLang="fr-FR" sz="3000" b="1" u="sng"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 différentes formes de l’eau dans la nature.</a:t>
            </a:r>
          </a:p>
          <a:p>
            <a:pPr algn="ctr" defTabSz="685800"/>
            <a:endParaRPr lang="fr-FR" altLang="fr-FR" sz="3000" b="1" dirty="0">
              <a:ln w="22225">
                <a:solidFill>
                  <a:schemeClr val="accent2"/>
                </a:solidFill>
                <a:prstDash val="solid"/>
              </a:ln>
              <a:solidFill>
                <a:schemeClr val="accent2">
                  <a:lumMod val="40000"/>
                  <a:lumOff val="60000"/>
                </a:schemeClr>
              </a:solidFill>
            </a:endParaRPr>
          </a:p>
          <a:p>
            <a:pPr algn="ctr" defTabSz="685800"/>
            <a:r>
              <a:rPr lang="fr-FR" altLang="fr-FR" sz="3000" u="sng" dirty="0">
                <a:ln w="0"/>
                <a:solidFill>
                  <a:schemeClr val="accent6"/>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1-Les origines de l’eau dans la nature </a:t>
            </a:r>
            <a:endParaRPr lang="fr-FR" altLang="fr-FR" sz="3000" dirty="0">
              <a:ln w="0"/>
              <a:solidFill>
                <a:schemeClr val="accent6"/>
              </a:solidFill>
              <a:effectLst>
                <a:outerShdw blurRad="38100" dist="19050" dir="2700000" algn="tl" rotWithShape="0">
                  <a:schemeClr val="dk1">
                    <a:alpha val="40000"/>
                  </a:schemeClr>
                </a:outerShdw>
              </a:effectLst>
            </a:endParaRPr>
          </a:p>
          <a:p>
            <a:pPr algn="ctr" defTabSz="685800">
              <a:buFontTx/>
              <a:buChar char="•"/>
            </a:pPr>
            <a:r>
              <a:rPr lang="fr-FR" altLang="fr-FR" sz="3000" u="sng" dirty="0">
                <a:ln w="0"/>
                <a:solidFill>
                  <a:srgbClr val="0070C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Les états physiques de l’eau dans la nature</a:t>
            </a:r>
            <a:endParaRPr lang="fr-FR" altLang="fr-FR" sz="3000" dirty="0">
              <a:ln w="0"/>
              <a:solidFill>
                <a:srgbClr val="0070C0"/>
              </a:solidFill>
              <a:effectLst>
                <a:outerShdw blurRad="38100" dist="19050" dir="2700000" algn="tl" rotWithShape="0">
                  <a:schemeClr val="dk1">
                    <a:alpha val="40000"/>
                  </a:schemeClr>
                </a:outerShdw>
              </a:effectLst>
            </a:endParaRPr>
          </a:p>
          <a:p>
            <a:pPr algn="ctr" defTabSz="685800"/>
            <a:r>
              <a:rPr lang="fr-FR" altLang="fr-FR" sz="3000" u="sng" dirty="0">
                <a:ln w="0"/>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A</a:t>
            </a:r>
            <a:r>
              <a:rPr lang="fr-FR" altLang="fr-FR" sz="3000" u="sng" dirty="0" bmk="">
                <a:ln w="0"/>
                <a:solidFill>
                  <a:schemeClr val="accent4">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ctivité</a:t>
            </a:r>
            <a:r>
              <a:rPr lang="fr-FR" altLang="fr-FR" sz="3000" b="1" u="sng" dirty="0">
                <a:solidFill>
                  <a:srgbClr val="984806"/>
                </a:solidFill>
                <a:latin typeface="Calibri" panose="020F0502020204030204" pitchFamily="34" charset="0"/>
                <a:ea typeface="Calibri" panose="020F0502020204030204" pitchFamily="34" charset="0"/>
                <a:cs typeface="Arial" panose="020B0604020202020204" pitchFamily="34" charset="0"/>
              </a:rPr>
              <a:t> -</a:t>
            </a:r>
            <a:r>
              <a:rPr lang="fr-FR" altLang="fr-FR" sz="3000" b="1" u="sng" dirty="0">
                <a:latin typeface="Calibri" panose="020F0502020204030204" pitchFamily="34" charset="0"/>
                <a:ea typeface="Calibri" panose="020F0502020204030204" pitchFamily="34" charset="0"/>
                <a:cs typeface="Arial" panose="020B0604020202020204" pitchFamily="34" charset="0"/>
              </a:rPr>
              <a:t>Déterminez les états physiques d’eau sur terre à partir du doc au-dessous.</a:t>
            </a:r>
            <a:endParaRPr lang="fr-FR" altLang="fr-FR" sz="3000" dirty="0"/>
          </a:p>
          <a:p>
            <a:pPr defTabSz="685800"/>
            <a:endParaRPr lang="fr-FR" altLang="fr-FR" sz="3000" dirty="0"/>
          </a:p>
        </p:txBody>
      </p:sp>
      <p:pic>
        <p:nvPicPr>
          <p:cNvPr id="3073" name="Image 1">
            <a:extLst>
              <a:ext uri="{FF2B5EF4-FFF2-40B4-BE49-F238E27FC236}">
                <a16:creationId xmlns:a16="http://schemas.microsoft.com/office/drawing/2014/main" id="{6FC29551-6C44-4908-B7A4-25AAABCCF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7" y="3523957"/>
            <a:ext cx="8957645" cy="3238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B893A9BF-4596-4B99-9A13-30F1C5EDFDD4}"/>
              </a:ext>
            </a:extLst>
          </p:cNvPr>
          <p:cNvSpPr>
            <a:spLocks noChangeArrowheads="1"/>
          </p:cNvSpPr>
          <p:nvPr/>
        </p:nvSpPr>
        <p:spPr bwMode="auto">
          <a:xfrm>
            <a:off x="1088572" y="324695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Tree>
    <p:custDataLst>
      <p:tags r:id="rId1"/>
    </p:custDataLst>
    <p:extLst>
      <p:ext uri="{BB962C8B-B14F-4D97-AF65-F5344CB8AC3E}">
        <p14:creationId xmlns:p14="http://schemas.microsoft.com/office/powerpoint/2010/main" val="1430605534"/>
      </p:ext>
    </p:extLst>
  </p:cSld>
  <p:clrMapOvr>
    <a:masterClrMapping/>
  </p:clrMapOvr>
  <mc:AlternateContent xmlns:mc="http://schemas.openxmlformats.org/markup-compatibility/2006" xmlns:p14="http://schemas.microsoft.com/office/powerpoint/2010/main">
    <mc:Choice Requires="p14">
      <p:transition spd="slow" p14:dur="2000" advTm="1758"/>
    </mc:Choice>
    <mc:Fallback xmlns="">
      <p:transition spd="slow" advTm="1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E4AAD-1B74-41A3-A4BD-BA5034EA9D40}"/>
              </a:ext>
            </a:extLst>
          </p:cNvPr>
          <p:cNvSpPr/>
          <p:nvPr/>
        </p:nvSpPr>
        <p:spPr>
          <a:xfrm>
            <a:off x="217715" y="857250"/>
            <a:ext cx="8850085" cy="5147050"/>
          </a:xfrm>
          <a:prstGeom prst="rect">
            <a:avLst/>
          </a:prstGeom>
        </p:spPr>
        <p:txBody>
          <a:bodyPr wrap="square">
            <a:spAutoFit/>
          </a:bodyPr>
          <a:lstStyle/>
          <a:p>
            <a:pPr marL="36671" algn="ctr">
              <a:lnSpc>
                <a:spcPct val="115000"/>
              </a:lnSpc>
            </a:pPr>
            <a:r>
              <a:rPr lang="fr-FR" sz="4500" b="1" u="heavy">
                <a:solidFill>
                  <a:srgbClr val="7030A0"/>
                </a:solidFill>
                <a:latin typeface="Calibri" panose="020F0502020204030204" pitchFamily="34" charset="0"/>
                <a:ea typeface="Calibri" panose="020F0502020204030204" pitchFamily="34" charset="0"/>
                <a:cs typeface="Arial" panose="020B0604020202020204" pitchFamily="34" charset="0"/>
              </a:rPr>
              <a:t>Conclusion</a:t>
            </a:r>
            <a:r>
              <a:rPr lang="fr-FR" sz="4500" b="1">
                <a:solidFill>
                  <a:srgbClr val="7030A0"/>
                </a:solidFill>
                <a:latin typeface="Calibri" panose="020F0502020204030204" pitchFamily="34" charset="0"/>
                <a:ea typeface="Calibri" panose="020F0502020204030204" pitchFamily="34" charset="0"/>
                <a:cs typeface="Arial" panose="020B0604020202020204" pitchFamily="34" charset="0"/>
              </a:rPr>
              <a:t> :   </a:t>
            </a:r>
          </a:p>
          <a:p>
            <a:pPr marL="36671">
              <a:lnSpc>
                <a:spcPct val="115000"/>
              </a:lnSpc>
            </a:pPr>
            <a:r>
              <a:rPr lang="fr-FR" sz="4050" b="1">
                <a:latin typeface="Calibri" panose="020F0502020204030204" pitchFamily="34" charset="0"/>
                <a:ea typeface="Calibri" panose="020F0502020204030204" pitchFamily="34" charset="0"/>
                <a:cs typeface="Arial" panose="020B0604020202020204" pitchFamily="34" charset="0"/>
              </a:rPr>
              <a:t>Dans la nature, on peut trouver l’eau sous trois états physiques : solide, liquide et gazeux.</a:t>
            </a:r>
            <a:endParaRPr lang="fr-FR" sz="4050">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buFont typeface="Calibri" panose="020F0502020204030204" pitchFamily="34" charset="0"/>
              <a:buChar char="-"/>
            </a:pPr>
            <a:r>
              <a:rPr lang="fr-FR" sz="4050" b="1">
                <a:latin typeface="Calibri" panose="020F0502020204030204" pitchFamily="34" charset="0"/>
                <a:ea typeface="Calibri" panose="020F0502020204030204" pitchFamily="34" charset="0"/>
                <a:cs typeface="Arial" panose="020B0604020202020204" pitchFamily="34" charset="0"/>
              </a:rPr>
              <a:t>Les conditions de pression et de température permettent à l'eau de passer d'un état à un autre.</a:t>
            </a:r>
            <a:endParaRPr lang="fr-FR" sz="4050">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09450369"/>
      </p:ext>
    </p:extLst>
  </p:cSld>
  <p:clrMapOvr>
    <a:masterClrMapping/>
  </p:clrMapOvr>
  <mc:AlternateContent xmlns:mc="http://schemas.openxmlformats.org/markup-compatibility/2006" xmlns:p14="http://schemas.microsoft.com/office/powerpoint/2010/main">
    <mc:Choice Requires="p14">
      <p:transition spd="slow" p14:dur="2000" advTm="1251"/>
    </mc:Choice>
    <mc:Fallback xmlns="">
      <p:transition spd="slow" advTm="1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C5D1DEF-675C-4222-9762-4DAA1F9D4EBD}"/>
              </a:ext>
            </a:extLst>
          </p:cNvPr>
          <p:cNvSpPr/>
          <p:nvPr/>
        </p:nvSpPr>
        <p:spPr>
          <a:xfrm>
            <a:off x="147105" y="122325"/>
            <a:ext cx="8577942" cy="6613349"/>
          </a:xfrm>
          <a:prstGeom prst="rect">
            <a:avLst/>
          </a:prstGeom>
          <a:ln w="76200">
            <a:solidFill>
              <a:srgbClr val="00B0F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marL="3000375" lvl="8" indent="-257175">
              <a:lnSpc>
                <a:spcPct val="115000"/>
              </a:lnSpc>
              <a:buFont typeface="Calibri" panose="020F0502020204030204" pitchFamily="34" charset="0"/>
              <a:buChar char="-"/>
            </a:pPr>
            <a:r>
              <a:rPr lang="fr-FR" sz="6600" b="1" u="dbl">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rPr>
              <a:t>Activité</a:t>
            </a:r>
            <a:endParaRPr lang="fr-FR" sz="6600" b="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buFont typeface="Calibri" panose="020F0502020204030204" pitchFamily="34" charset="0"/>
              <a:buChar char="-"/>
            </a:pPr>
            <a:r>
              <a:rPr lang="fr-FR" sz="66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a:t>
            </a:r>
            <a:r>
              <a:rPr lang="fr-FR" sz="60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Donnez une définition aux termes suivants : fusion – vaporisation et solidification à partir du document au-dessous.</a:t>
            </a:r>
            <a:endParaRPr lang="fr-FR" sz="66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33550109"/>
      </p:ext>
    </p:extLst>
  </p:cSld>
  <p:clrMapOvr>
    <a:masterClrMapping/>
  </p:clrMapOvr>
  <mc:AlternateContent xmlns:mc="http://schemas.openxmlformats.org/markup-compatibility/2006" xmlns:p14="http://schemas.microsoft.com/office/powerpoint/2010/main">
    <mc:Choice Requires="p14">
      <p:transition spd="slow" p14:dur="2000" advTm="707"/>
    </mc:Choice>
    <mc:Fallback xmlns="">
      <p:transition spd="slow" advTm="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1ED2592-B057-4A71-A5B9-40AE34B2BAE5}"/>
              </a:ext>
            </a:extLst>
          </p:cNvPr>
          <p:cNvPicPr>
            <a:picLocks noChangeAspect="1"/>
          </p:cNvPicPr>
          <p:nvPr/>
        </p:nvPicPr>
        <p:blipFill>
          <a:blip r:embed="rId3"/>
          <a:stretch>
            <a:fillRect/>
          </a:stretch>
        </p:blipFill>
        <p:spPr>
          <a:xfrm>
            <a:off x="1" y="857251"/>
            <a:ext cx="9026774" cy="4985657"/>
          </a:xfrm>
          <a:prstGeom prst="rect">
            <a:avLst/>
          </a:prstGeom>
        </p:spPr>
      </p:pic>
    </p:spTree>
    <p:custDataLst>
      <p:tags r:id="rId1"/>
    </p:custDataLst>
    <p:extLst>
      <p:ext uri="{BB962C8B-B14F-4D97-AF65-F5344CB8AC3E}">
        <p14:creationId xmlns:p14="http://schemas.microsoft.com/office/powerpoint/2010/main" val="3180108439"/>
      </p:ext>
    </p:extLst>
  </p:cSld>
  <p:clrMapOvr>
    <a:masterClrMapping/>
  </p:clrMapOvr>
  <mc:AlternateContent xmlns:mc="http://schemas.openxmlformats.org/markup-compatibility/2006" xmlns:p14="http://schemas.microsoft.com/office/powerpoint/2010/main">
    <mc:Choice Requires="p14">
      <p:transition spd="slow" p14:dur="2000" advTm="645"/>
    </mc:Choice>
    <mc:Fallback xmlns="">
      <p:transition spd="slow" advTm="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BE667-CC9B-4F61-B94F-D69258A4F7ED}"/>
              </a:ext>
            </a:extLst>
          </p:cNvPr>
          <p:cNvSpPr/>
          <p:nvPr/>
        </p:nvSpPr>
        <p:spPr>
          <a:xfrm>
            <a:off x="114300" y="163658"/>
            <a:ext cx="8915400" cy="6400983"/>
          </a:xfrm>
          <a:prstGeom prst="rect">
            <a:avLst/>
          </a:prstGeom>
          <a:pattFill prst="pct10">
            <a:fgClr>
              <a:schemeClr val="accent1"/>
            </a:fgClr>
            <a:bgClr>
              <a:schemeClr val="bg1"/>
            </a:bgClr>
          </a:pattFill>
          <a:ln w="76200">
            <a:solidFill>
              <a:srgbClr val="0070C0"/>
            </a:solidFill>
            <a:prstDash val="sysDash"/>
          </a:ln>
        </p:spPr>
        <p:txBody>
          <a:bodyPr wrap="square">
            <a:spAutoFit/>
          </a:bodyPr>
          <a:lstStyle/>
          <a:p>
            <a:pPr marL="36671">
              <a:lnSpc>
                <a:spcPct val="115000"/>
              </a:lnSpc>
            </a:pPr>
            <a:r>
              <a:rPr lang="fr-FR"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Arial" panose="020B0604020202020204" pitchFamily="34" charset="0"/>
              </a:rPr>
              <a:t>Fusion</a:t>
            </a:r>
            <a:r>
              <a:rPr lang="fr-FR" sz="60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 Passage de l'état solide à l'état liquide.</a:t>
            </a:r>
          </a:p>
          <a:p>
            <a:pPr marL="36671">
              <a:lnSpc>
                <a:spcPct val="115000"/>
              </a:lnSpc>
            </a:pPr>
            <a:r>
              <a:rPr lang="fr-FR"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Arial" panose="020B0604020202020204" pitchFamily="34" charset="0"/>
              </a:rPr>
              <a:t>Vaporisation</a:t>
            </a:r>
            <a:r>
              <a:rPr lang="fr-FR" sz="60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 Passage de l'état liquide à l'état gazeux.</a:t>
            </a:r>
          </a:p>
          <a:p>
            <a:pPr marL="36671">
              <a:lnSpc>
                <a:spcPct val="115000"/>
              </a:lnSpc>
            </a:pPr>
            <a:r>
              <a:rPr lang="fr-FR"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Arial" panose="020B0604020202020204" pitchFamily="34" charset="0"/>
              </a:rPr>
              <a:t>Solidification</a:t>
            </a:r>
            <a:r>
              <a:rPr lang="fr-FR" sz="600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 : Passage de l'état liquide à l'état solide.</a:t>
            </a:r>
          </a:p>
        </p:txBody>
      </p:sp>
    </p:spTree>
    <p:custDataLst>
      <p:tags r:id="rId1"/>
    </p:custDataLst>
    <p:extLst>
      <p:ext uri="{BB962C8B-B14F-4D97-AF65-F5344CB8AC3E}">
        <p14:creationId xmlns:p14="http://schemas.microsoft.com/office/powerpoint/2010/main" val="1146312090"/>
      </p:ext>
    </p:extLst>
  </p:cSld>
  <p:clrMapOvr>
    <a:masterClrMapping/>
  </p:clrMapOvr>
  <mc:AlternateContent xmlns:mc="http://schemas.openxmlformats.org/markup-compatibility/2006" xmlns:p14="http://schemas.microsoft.com/office/powerpoint/2010/main">
    <mc:Choice Requires="p14">
      <p:transition spd="slow" p14:dur="2000" advTm="796"/>
    </mc:Choice>
    <mc:Fallback xmlns="">
      <p:transition spd="slow" advTm="7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0828B-D9C8-4574-82C3-8601B9CC6BA0}"/>
              </a:ext>
            </a:extLst>
          </p:cNvPr>
          <p:cNvSpPr/>
          <p:nvPr/>
        </p:nvSpPr>
        <p:spPr>
          <a:xfrm>
            <a:off x="306448" y="5586824"/>
            <a:ext cx="7475220" cy="1011686"/>
          </a:xfrm>
          <a:prstGeom prst="rect">
            <a:avLst/>
          </a:prstGeom>
        </p:spPr>
        <p:txBody>
          <a:bodyPr vert="horz" lIns="68580" tIns="34290" rIns="68580" bIns="34290" rtlCol="0" anchor="b">
            <a:noAutofit/>
          </a:bodyPr>
          <a:lstStyle/>
          <a:p>
            <a:pPr marL="257175" indent="-257175" algn="ctr" defTabSz="685800">
              <a:lnSpc>
                <a:spcPct val="90000"/>
              </a:lnSpc>
              <a:spcBef>
                <a:spcPct val="0"/>
              </a:spcBef>
              <a:spcAft>
                <a:spcPts val="450"/>
              </a:spcAft>
            </a:pPr>
            <a:r>
              <a:rPr lang="fr-FR" sz="4400" b="1" u="dbl">
                <a:ln w="0"/>
                <a:solidFill>
                  <a:schemeClr val="accent1"/>
                </a:solidFill>
                <a:effectLst>
                  <a:outerShdw blurRad="38100" dist="19050" dir="2700000" algn="tl" rotWithShape="0">
                    <a:schemeClr val="dk1">
                      <a:alpha val="40000"/>
                    </a:schemeClr>
                  </a:outerShdw>
                </a:effectLst>
                <a:latin typeface="+mj-lt"/>
                <a:ea typeface="+mj-ea"/>
                <a:cs typeface="+mj-cs"/>
              </a:rPr>
              <a:t>Le cycle de l’eau </a:t>
            </a:r>
            <a:endParaRPr lang="fr-FR" sz="4400" b="1">
              <a:ln w="0"/>
              <a:solidFill>
                <a:schemeClr val="accent1"/>
              </a:solidFill>
              <a:effectLst>
                <a:outerShdw blurRad="38100" dist="19050" dir="2700000" algn="tl" rotWithShape="0">
                  <a:schemeClr val="dk1">
                    <a:alpha val="40000"/>
                  </a:schemeClr>
                </a:outerShdw>
              </a:effectLst>
              <a:latin typeface="+mj-lt"/>
              <a:ea typeface="+mj-ea"/>
              <a:cs typeface="+mj-cs"/>
            </a:endParaRPr>
          </a:p>
          <a:p>
            <a:pPr marL="36671" algn="ctr" defTabSz="685800">
              <a:lnSpc>
                <a:spcPct val="90000"/>
              </a:lnSpc>
              <a:spcBef>
                <a:spcPct val="0"/>
              </a:spcBef>
              <a:spcAft>
                <a:spcPts val="450"/>
              </a:spcAft>
            </a:pPr>
            <a:r>
              <a:rPr lang="fr-FR" sz="4400" b="1" u="dbl">
                <a:solidFill>
                  <a:schemeClr val="accent4">
                    <a:lumMod val="75000"/>
                  </a:schemeClr>
                </a:solidFill>
                <a:latin typeface="+mj-lt"/>
                <a:ea typeface="+mj-ea"/>
                <a:cs typeface="+mj-cs"/>
              </a:rPr>
              <a:t>-Activité</a:t>
            </a:r>
            <a:r>
              <a:rPr lang="fr-FR" sz="4400" b="1" u="dbl">
                <a:solidFill>
                  <a:schemeClr val="tx2"/>
                </a:solidFill>
                <a:latin typeface="+mj-lt"/>
                <a:ea typeface="+mj-ea"/>
                <a:cs typeface="+mj-cs"/>
              </a:rPr>
              <a:t> : </a:t>
            </a:r>
            <a:r>
              <a:rPr lang="fr-FR" sz="4400" b="1">
                <a:solidFill>
                  <a:schemeClr val="tx2"/>
                </a:solidFill>
                <a:latin typeface="+mj-lt"/>
                <a:ea typeface="+mj-ea"/>
                <a:cs typeface="+mj-cs"/>
              </a:rPr>
              <a:t>proposez une définition du cycle de l’eau à partir du doc au-dessus</a:t>
            </a:r>
            <a:r>
              <a:rPr lang="fr-FR" sz="3300" b="1">
                <a:solidFill>
                  <a:schemeClr val="tx2"/>
                </a:solidFill>
                <a:latin typeface="+mj-lt"/>
                <a:ea typeface="+mj-ea"/>
                <a:cs typeface="+mj-cs"/>
              </a:rPr>
              <a:t>.</a:t>
            </a:r>
          </a:p>
        </p:txBody>
      </p:sp>
      <p:pic>
        <p:nvPicPr>
          <p:cNvPr id="3" name="Image 2" descr="Une image contenant texte, carte&#10;&#10;Description générée automatiquement">
            <a:extLst>
              <a:ext uri="{FF2B5EF4-FFF2-40B4-BE49-F238E27FC236}">
                <a16:creationId xmlns:a16="http://schemas.microsoft.com/office/drawing/2014/main" id="{9FD8A456-4C61-4AB5-AE88-D679253D6A63}"/>
              </a:ext>
            </a:extLst>
          </p:cNvPr>
          <p:cNvPicPr>
            <a:picLocks noChangeAspect="1"/>
          </p:cNvPicPr>
          <p:nvPr/>
        </p:nvPicPr>
        <p:blipFill rotWithShape="1">
          <a:blip r:embed="rId3"/>
          <a:srcRect t="11417" r="1" b="15903"/>
          <a:stretch/>
        </p:blipFill>
        <p:spPr>
          <a:xfrm>
            <a:off x="0" y="1"/>
            <a:ext cx="8961120" cy="3912684"/>
          </a:xfrm>
          <a:prstGeom prst="rect">
            <a:avLst/>
          </a:prstGeom>
        </p:spPr>
      </p:pic>
    </p:spTree>
    <p:custDataLst>
      <p:tags r:id="rId1"/>
    </p:custDataLst>
    <p:extLst>
      <p:ext uri="{BB962C8B-B14F-4D97-AF65-F5344CB8AC3E}">
        <p14:creationId xmlns:p14="http://schemas.microsoft.com/office/powerpoint/2010/main" val="1371286198"/>
      </p:ext>
    </p:extLst>
  </p:cSld>
  <p:clrMapOvr>
    <a:masterClrMapping/>
  </p:clrMapOvr>
  <mc:AlternateContent xmlns:mc="http://schemas.openxmlformats.org/markup-compatibility/2006" xmlns:p14="http://schemas.microsoft.com/office/powerpoint/2010/main">
    <mc:Choice Requires="p14">
      <p:transition spd="slow" p14:dur="2000" advTm="974"/>
    </mc:Choice>
    <mc:Fallback xmlns="">
      <p:transition spd="slow" advTm="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43C5-1148-41C6-B221-CE53E3B19093}"/>
              </a:ext>
            </a:extLst>
          </p:cNvPr>
          <p:cNvSpPr/>
          <p:nvPr/>
        </p:nvSpPr>
        <p:spPr>
          <a:xfrm>
            <a:off x="24493" y="103488"/>
            <a:ext cx="9119507" cy="6838154"/>
          </a:xfrm>
          <a:prstGeom prst="rect">
            <a:avLst/>
          </a:prstGeom>
          <a:pattFill prst="pct10">
            <a:fgClr>
              <a:schemeClr val="accent1"/>
            </a:fgClr>
            <a:bgClr>
              <a:schemeClr val="bg1"/>
            </a:bgClr>
          </a:pattFill>
          <a:ln w="76200">
            <a:solidFill>
              <a:schemeClr val="tx1"/>
            </a:solidFill>
            <a:prstDash val="sysDash"/>
          </a:ln>
          <a:effectLst>
            <a:outerShdw blurRad="50800" dist="50800" dir="5400000" algn="ctr" rotWithShape="0">
              <a:schemeClr val="bg1"/>
            </a:outerShdw>
          </a:effectLst>
        </p:spPr>
        <p:txBody>
          <a:bodyPr wrap="square">
            <a:spAutoFit/>
          </a:bodyPr>
          <a:lstStyle/>
          <a:p>
            <a:pPr marL="36671" algn="ctr">
              <a:lnSpc>
                <a:spcPct val="115000"/>
              </a:lnSpc>
            </a:pPr>
            <a:r>
              <a:rPr lang="fr-FR" sz="4800" b="1" u="sng">
                <a:solidFill>
                  <a:srgbClr val="00B0F0"/>
                </a:solidFill>
                <a:latin typeface="Calibri" panose="020F0502020204030204" pitchFamily="34" charset="0"/>
                <a:ea typeface="Calibri" panose="020F0502020204030204" pitchFamily="34" charset="0"/>
                <a:cs typeface="Arial" panose="020B0604020202020204" pitchFamily="34" charset="0"/>
              </a:rPr>
              <a:t>Cycle de l'eau</a:t>
            </a:r>
            <a:r>
              <a:rPr lang="fr-FR" sz="4800" b="1">
                <a:solidFill>
                  <a:srgbClr val="00B0F0"/>
                </a:solidFill>
                <a:latin typeface="Calibri" panose="020F0502020204030204" pitchFamily="34" charset="0"/>
                <a:ea typeface="Calibri" panose="020F0502020204030204" pitchFamily="34" charset="0"/>
                <a:cs typeface="Arial" panose="020B0604020202020204" pitchFamily="34" charset="0"/>
              </a:rPr>
              <a:t> :</a:t>
            </a:r>
          </a:p>
          <a:p>
            <a:pPr marL="36671">
              <a:lnSpc>
                <a:spcPct val="115000"/>
              </a:lnSpc>
            </a:pPr>
            <a:r>
              <a:rPr lang="fr-FR" sz="4800" b="1">
                <a:latin typeface="Calibri" panose="020F0502020204030204" pitchFamily="34" charset="0"/>
                <a:ea typeface="Calibri" panose="020F0502020204030204" pitchFamily="34" charset="0"/>
                <a:cs typeface="Arial" panose="020B0604020202020204" pitchFamily="34" charset="0"/>
              </a:rPr>
              <a:t> C’est un phénomène naturel qui représente le parcours cyclique de l'eau entre ses grands réservoirs dans la nature. Ce cycle s’accompagne de plusieurs changements d'état physique.</a:t>
            </a:r>
          </a:p>
          <a:p>
            <a:pPr marL="36671">
              <a:lnSpc>
                <a:spcPct val="115000"/>
              </a:lnSpc>
            </a:pPr>
            <a:endParaRPr lang="fr-FR" sz="4800">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82692260"/>
      </p:ext>
    </p:extLst>
  </p:cSld>
  <p:clrMapOvr>
    <a:masterClrMapping/>
  </p:clrMapOvr>
  <mc:AlternateContent xmlns:mc="http://schemas.openxmlformats.org/markup-compatibility/2006" xmlns:p14="http://schemas.microsoft.com/office/powerpoint/2010/main">
    <mc:Choice Requires="p14">
      <p:transition spd="slow" p14:dur="2000" advTm="629"/>
    </mc:Choice>
    <mc:Fallback xmlns="">
      <p:transition spd="slow" advTm="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0.9|1|1.9|0.3"/>
</p:tagLst>
</file>

<file path=ppt/tags/tag10.xml><?xml version="1.0" encoding="utf-8"?>
<p:tagLst xmlns:a="http://schemas.openxmlformats.org/drawingml/2006/main" xmlns:r="http://schemas.openxmlformats.org/officeDocument/2006/relationships" xmlns:p="http://schemas.openxmlformats.org/presentationml/2006/main">
  <p:tag name="TIMING" val="|0.2|0.2"/>
</p:tagLst>
</file>

<file path=ppt/tags/tag11.xml><?xml version="1.0" encoding="utf-8"?>
<p:tagLst xmlns:a="http://schemas.openxmlformats.org/drawingml/2006/main" xmlns:r="http://schemas.openxmlformats.org/officeDocument/2006/relationships" xmlns:p="http://schemas.openxmlformats.org/presentationml/2006/main">
  <p:tag name="TIMING" val="|0.4|0.2|0.5"/>
</p:tagLst>
</file>

<file path=ppt/tags/tag12.xml><?xml version="1.0" encoding="utf-8"?>
<p:tagLst xmlns:a="http://schemas.openxmlformats.org/drawingml/2006/main" xmlns:r="http://schemas.openxmlformats.org/officeDocument/2006/relationships" xmlns:p="http://schemas.openxmlformats.org/presentationml/2006/main">
  <p:tag name="TIMING" val="|0|0|0"/>
</p:tagLst>
</file>

<file path=ppt/tags/tag13.xml><?xml version="1.0" encoding="utf-8"?>
<p:tagLst xmlns:a="http://schemas.openxmlformats.org/drawingml/2006/main" xmlns:r="http://schemas.openxmlformats.org/officeDocument/2006/relationships" xmlns:p="http://schemas.openxmlformats.org/presentationml/2006/main">
  <p:tag name="TIMING" val="|0|0|0.2|0.4|0.5"/>
</p:tagLst>
</file>

<file path=ppt/tags/tag14.xml><?xml version="1.0" encoding="utf-8"?>
<p:tagLst xmlns:a="http://schemas.openxmlformats.org/drawingml/2006/main" xmlns:r="http://schemas.openxmlformats.org/officeDocument/2006/relationships" xmlns:p="http://schemas.openxmlformats.org/presentationml/2006/main">
  <p:tag name="TIMING" val="|0.2|0.2|0.3|0.2"/>
</p:tagLst>
</file>

<file path=ppt/tags/tag15.xml><?xml version="1.0" encoding="utf-8"?>
<p:tagLst xmlns:a="http://schemas.openxmlformats.org/drawingml/2006/main" xmlns:r="http://schemas.openxmlformats.org/officeDocument/2006/relationships" xmlns:p="http://schemas.openxmlformats.org/presentationml/2006/main">
  <p:tag name="TIMING" val="|0.2|0.2"/>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2.7|0.5"/>
</p:tagLst>
</file>

<file path=ppt/tags/tag18.xml><?xml version="1.0" encoding="utf-8"?>
<p:tagLst xmlns:a="http://schemas.openxmlformats.org/drawingml/2006/main" xmlns:r="http://schemas.openxmlformats.org/officeDocument/2006/relationships" xmlns:p="http://schemas.openxmlformats.org/presentationml/2006/main">
  <p:tag name="TIMING" val="|0"/>
</p:tagLst>
</file>

<file path=ppt/tags/tag19.xml><?xml version="1.0" encoding="utf-8"?>
<p:tagLst xmlns:a="http://schemas.openxmlformats.org/drawingml/2006/main" xmlns:r="http://schemas.openxmlformats.org/officeDocument/2006/relationships" xmlns:p="http://schemas.openxmlformats.org/presentationml/2006/main">
  <p:tag name="TIMING" val="|0|0|0"/>
</p:tagLst>
</file>

<file path=ppt/tags/tag2.xml><?xml version="1.0" encoding="utf-8"?>
<p:tagLst xmlns:a="http://schemas.openxmlformats.org/drawingml/2006/main" xmlns:r="http://schemas.openxmlformats.org/officeDocument/2006/relationships" xmlns:p="http://schemas.openxmlformats.org/presentationml/2006/main">
  <p:tag name="TIMING" val="|0.2|0.4"/>
</p:tagLst>
</file>

<file path=ppt/tags/tag3.xml><?xml version="1.0" encoding="utf-8"?>
<p:tagLst xmlns:a="http://schemas.openxmlformats.org/drawingml/2006/main" xmlns:r="http://schemas.openxmlformats.org/officeDocument/2006/relationships" xmlns:p="http://schemas.openxmlformats.org/presentationml/2006/main">
  <p:tag name="TIMING" val="|0.1|0.2|0.3|0.3|0.3"/>
</p:tagLst>
</file>

<file path=ppt/tags/tag4.xml><?xml version="1.0" encoding="utf-8"?>
<p:tagLst xmlns:a="http://schemas.openxmlformats.org/drawingml/2006/main" xmlns:r="http://schemas.openxmlformats.org/officeDocument/2006/relationships" xmlns:p="http://schemas.openxmlformats.org/presentationml/2006/main">
  <p:tag name="TIMING" val="|0.3|0.3|0.2"/>
</p:tagLst>
</file>

<file path=ppt/tags/tag5.xml><?xml version="1.0" encoding="utf-8"?>
<p:tagLst xmlns:a="http://schemas.openxmlformats.org/drawingml/2006/main" xmlns:r="http://schemas.openxmlformats.org/officeDocument/2006/relationships" xmlns:p="http://schemas.openxmlformats.org/presentationml/2006/main">
  <p:tag name="TIMING" val="|0.1|0.2"/>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1|0.1|0.2"/>
</p:tagLst>
</file>

<file path=ppt/tags/tag8.xml><?xml version="1.0" encoding="utf-8"?>
<p:tagLst xmlns:a="http://schemas.openxmlformats.org/drawingml/2006/main" xmlns:r="http://schemas.openxmlformats.org/officeDocument/2006/relationships" xmlns:p="http://schemas.openxmlformats.org/presentationml/2006/main">
  <p:tag name="TIMING" val="|0.3|0.2"/>
</p:tagLst>
</file>

<file path=ppt/tags/tag9.xml><?xml version="1.0" encoding="utf-8"?>
<p:tagLst xmlns:a="http://schemas.openxmlformats.org/drawingml/2006/main" xmlns:r="http://schemas.openxmlformats.org/officeDocument/2006/relationships" xmlns:p="http://schemas.openxmlformats.org/presentationml/2006/main">
  <p:tag name="TIMING" val="|0|0.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001F38AA9367418DDB943D971E4477" ma:contentTypeVersion="12" ma:contentTypeDescription="Crée un document." ma:contentTypeScope="" ma:versionID="e0fc648a1c09bdac3e2c87b35a7d3dd8">
  <xsd:schema xmlns:xsd="http://www.w3.org/2001/XMLSchema" xmlns:xs="http://www.w3.org/2001/XMLSchema" xmlns:p="http://schemas.microsoft.com/office/2006/metadata/properties" xmlns:ns3="54a1b407-9246-40fd-aa7a-3bf6b35acb4a" xmlns:ns4="b16112eb-b748-423b-a3d5-365acfeb2dca" targetNamespace="http://schemas.microsoft.com/office/2006/metadata/properties" ma:root="true" ma:fieldsID="22ef106d9553e397c784da45fc7c559e" ns3:_="" ns4:_="">
    <xsd:import namespace="54a1b407-9246-40fd-aa7a-3bf6b35acb4a"/>
    <xsd:import namespace="b16112eb-b748-423b-a3d5-365acfeb2dc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1b407-9246-40fd-aa7a-3bf6b35ac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112eb-b748-423b-a3d5-365acfeb2dc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53218-C565-4F03-B418-D069CBBB0BA6}">
  <ds:schemaRefs>
    <ds:schemaRef ds:uri="http://purl.org/dc/elements/1.1/"/>
    <ds:schemaRef ds:uri="http://purl.org/dc/terms/"/>
    <ds:schemaRef ds:uri="http://schemas.microsoft.com/office/infopath/2007/PartnerControls"/>
    <ds:schemaRef ds:uri="b16112eb-b748-423b-a3d5-365acfeb2dca"/>
    <ds:schemaRef ds:uri="http://schemas.openxmlformats.org/package/2006/metadata/core-properties"/>
    <ds:schemaRef ds:uri="http://schemas.microsoft.com/office/2006/documentManagement/types"/>
    <ds:schemaRef ds:uri="54a1b407-9246-40fd-aa7a-3bf6b35acb4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49F5202-23CE-4B9E-BAFF-0DEF852054F9}">
  <ds:schemaRefs>
    <ds:schemaRef ds:uri="http://schemas.microsoft.com/sharepoint/v3/contenttype/forms"/>
  </ds:schemaRefs>
</ds:datastoreItem>
</file>

<file path=customXml/itemProps3.xml><?xml version="1.0" encoding="utf-8"?>
<ds:datastoreItem xmlns:ds="http://schemas.openxmlformats.org/officeDocument/2006/customXml" ds:itemID="{1718D74D-5550-4302-9BF3-C25A4C579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1b407-9246-40fd-aa7a-3bf6b35acb4a"/>
    <ds:schemaRef ds:uri="b16112eb-b748-423b-a3d5-365acfeb2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728</TotalTime>
  <Words>419</Words>
  <Application>Microsoft Office PowerPoint</Application>
  <PresentationFormat>Affichage à l'écran (4:3)</PresentationFormat>
  <Paragraphs>52</Paragraphs>
  <Slides>21</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Titres des diapositives</vt:lpstr>
      </vt:variant>
      <vt:variant>
        <vt:i4>21</vt:i4>
      </vt:variant>
      <vt:variant>
        <vt:lpstr>Diaporamas personnalisés</vt:lpstr>
      </vt:variant>
      <vt:variant>
        <vt:i4>1</vt:i4>
      </vt:variant>
    </vt:vector>
  </HeadingPairs>
  <TitlesOfParts>
    <vt:vector size="26" baseType="lpstr">
      <vt:lpstr>Arial</vt:lpstr>
      <vt:lpstr>Calibri</vt:lpstr>
      <vt:lpstr>Calibri Light</vt:lpstr>
      <vt:lpstr>Thème Office</vt:lpstr>
      <vt:lpstr>Deuxième  Unité :                les phénomènes géologiques externes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hydriques deuxième partie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Deuxième  Unité :                les phénomènes géologiques externes</dc:title>
  <dc:creator>ABDELOUAH.ELHASNAOUI</dc:creator>
  <cp:lastModifiedBy>ABDELOUAH.ELHASNAOUI</cp:lastModifiedBy>
  <cp:revision>1</cp:revision>
  <dcterms:created xsi:type="dcterms:W3CDTF">2020-05-25T18:11:48Z</dcterms:created>
  <dcterms:modified xsi:type="dcterms:W3CDTF">2020-06-04T19:26:36Z</dcterms:modified>
</cp:coreProperties>
</file>