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906000" cy="6858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2" name="Shape 9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xfrm>
            <a:off x="742950" y="1122362"/>
            <a:ext cx="84201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1238250" y="3602037"/>
            <a:ext cx="74295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21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e du titre"/>
          <p:cNvSpPr txBox="1">
            <a:spLocks noGrp="1"/>
          </p:cNvSpPr>
          <p:nvPr>
            <p:ph type="title"/>
          </p:nvPr>
        </p:nvSpPr>
        <p:spPr>
          <a:xfrm>
            <a:off x="675878" y="1709740"/>
            <a:ext cx="8543926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Texte du titre</a:t>
            </a:r>
          </a:p>
        </p:txBody>
      </p:sp>
      <p:sp>
        <p:nvSpPr>
          <p:cNvPr id="30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75878" y="4589464"/>
            <a:ext cx="8543926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/>
            </a:lvl1pPr>
            <a:lvl2pPr marL="0" indent="457200">
              <a:buSzTx/>
              <a:buFontTx/>
              <a:buNone/>
              <a:defRPr sz="2400"/>
            </a:lvl2pPr>
            <a:lvl3pPr marL="0" indent="914400">
              <a:buSzTx/>
              <a:buFontTx/>
              <a:buNone/>
              <a:defRPr sz="2400"/>
            </a:lvl3pPr>
            <a:lvl4pPr marL="0" indent="1371600">
              <a:buSzTx/>
              <a:buFontTx/>
              <a:buNone/>
              <a:defRPr sz="2400"/>
            </a:lvl4pPr>
            <a:lvl5pPr marL="0" indent="1828800">
              <a:buSzTx/>
              <a:buFontTx/>
              <a:buNone/>
              <a:defRPr sz="24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3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39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681037" y="1825625"/>
            <a:ext cx="4210051" cy="4351338"/>
          </a:xfrm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e du titre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6" cy="1325563"/>
          </a:xfrm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48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1681163"/>
            <a:ext cx="4190703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400" b="1"/>
            </a:lvl1pPr>
            <a:lvl2pPr marL="0" indent="457200">
              <a:buSzTx/>
              <a:buFontTx/>
              <a:buNone/>
              <a:defRPr sz="2400" b="1"/>
            </a:lvl2pPr>
            <a:lvl3pPr marL="0" indent="914400">
              <a:buSzTx/>
              <a:buFontTx/>
              <a:buNone/>
              <a:defRPr sz="2400" b="1"/>
            </a:lvl3pPr>
            <a:lvl4pPr marL="0" indent="1371600">
              <a:buSzTx/>
              <a:buFontTx/>
              <a:buNone/>
              <a:defRPr sz="2400" b="1"/>
            </a:lvl4pPr>
            <a:lvl5pPr marL="0" indent="1828800">
              <a:buSzTx/>
              <a:buFontTx/>
              <a:buNone/>
              <a:defRPr sz="2400" b="1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5014912" y="1681163"/>
            <a:ext cx="4211341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5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73" name="Texte niveau 1…"/>
          <p:cNvSpPr txBox="1">
            <a:spLocks noGrp="1"/>
          </p:cNvSpPr>
          <p:nvPr>
            <p:ph type="body" sz="half" idx="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  <a:endParaRPr/>
          </a:p>
        </p:txBody>
      </p:sp>
      <p:sp>
        <p:nvSpPr>
          <p:cNvPr id="7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e du titre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t>Texte du titre</a:t>
            </a:r>
          </a:p>
        </p:txBody>
      </p:sp>
      <p:sp>
        <p:nvSpPr>
          <p:cNvPr id="83" name="Picture Placeholder 2"/>
          <p:cNvSpPr>
            <a:spLocks noGrp="1"/>
          </p:cNvSpPr>
          <p:nvPr>
            <p:ph type="pic" sz="half" idx="21"/>
          </p:nvPr>
        </p:nvSpPr>
        <p:spPr>
          <a:xfrm>
            <a:off x="4211339" y="987427"/>
            <a:ext cx="5014914" cy="4873626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Texte niveau 1…"/>
          <p:cNvSpPr txBox="1">
            <a:spLocks noGrp="1"/>
          </p:cNvSpPr>
          <p:nvPr>
            <p:ph type="body" sz="quarter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8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1037" y="365127"/>
            <a:ext cx="8543926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1037" y="1825625"/>
            <a:ext cx="8543926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8966339" y="6404294"/>
            <a:ext cx="258625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Image 28" descr="Image 2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17" name="Tableau 3"/>
          <p:cNvGraphicFramePr/>
          <p:nvPr>
            <p:extLst>
              <p:ext uri="{D42A27DB-BD31-4B8C-83A1-F6EECF244321}">
                <p14:modId xmlns:p14="http://schemas.microsoft.com/office/powerpoint/2010/main" val="2254797047"/>
              </p:ext>
            </p:extLst>
          </p:nvPr>
        </p:nvGraphicFramePr>
        <p:xfrm>
          <a:off x="0" y="1180800"/>
          <a:ext cx="9977283" cy="49723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2623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OCTOBRE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6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18" name="Image 26" descr="Image 2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1172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Image 27" descr="Image 2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49973" y="2489443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576373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Image 31" descr="Image 3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02772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Image 32" descr="Image 3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11573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ZoneTexte 24"/>
          <p:cNvSpPr txBox="1"/>
          <p:nvPr/>
        </p:nvSpPr>
        <p:spPr>
          <a:xfrm>
            <a:off x="2919549" y="-1"/>
            <a:ext cx="4371445" cy="1094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6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24" name="Image 22" descr="Image 2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79999" y="4379798"/>
            <a:ext cx="732497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5" name="Image 23" descr="Image 2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25706" y="4379798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6" name="Image 25" descr="Image 25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73389" y="4397509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Image 29" descr="Image 2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510022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8" name="Image 46" descr="Image 4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647758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29" name="Image 47" descr="Image 4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70225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0" name="Image 48" descr="Image 4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75032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1" name="Image 49" descr="Image 4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79838" y="4397507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2" name="Image 50" descr="Image 5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051962" y="4397506"/>
            <a:ext cx="732496" cy="678969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Image 1" descr="Image 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65309" y="5002679"/>
            <a:ext cx="1086017" cy="1046337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Image 2" descr="Image 2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71180" y="3429000"/>
            <a:ext cx="1441547" cy="1079523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52820" y="252292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295594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92430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Image 30" descr="Image 3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764467" y="2489443"/>
            <a:ext cx="772885" cy="7922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41" name="Tableau 2"/>
          <p:cNvGraphicFramePr/>
          <p:nvPr>
            <p:extLst>
              <p:ext uri="{D42A27DB-BD31-4B8C-83A1-F6EECF244321}">
                <p14:modId xmlns:p14="http://schemas.microsoft.com/office/powerpoint/2010/main" val="3819684188"/>
              </p:ext>
            </p:extLst>
          </p:nvPr>
        </p:nvGraphicFramePr>
        <p:xfrm>
          <a:off x="0" y="1180800"/>
          <a:ext cx="9988569" cy="4943774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95137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 SAMEDI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 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41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48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6477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4874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2" name="Image 3" descr="Imag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7867" y="247247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Image 4" descr="Imag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3067" y="247247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Image 5" descr="Imag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24267" y="2472470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Image 6" descr="Imag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91868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18267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Image 10" descr="Imag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44668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3468" y="258046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ZoneTexte 23"/>
          <p:cNvSpPr txBox="1"/>
          <p:nvPr/>
        </p:nvSpPr>
        <p:spPr>
          <a:xfrm>
            <a:off x="3167742" y="-1"/>
            <a:ext cx="3908554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50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18375" y="4360605"/>
            <a:ext cx="732497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1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64082" y="4360605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2" name="Image 27" descr="Imag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11765" y="4378316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3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48398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86134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5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08601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6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13408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7" name="Image 32" descr="Image 3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18214" y="4378314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8" name="Image 33" descr="Image 3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90338" y="4378313"/>
            <a:ext cx="732496" cy="6503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59" name="Image 34" descr="Image 3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425" y="2546980"/>
            <a:ext cx="952532" cy="64324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Image 7" descr="Image 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68140" y="3477927"/>
            <a:ext cx="912754" cy="76062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Image 3" descr="Imag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491914" y="2505958"/>
            <a:ext cx="772885" cy="79226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64" name="Tableau 3"/>
          <p:cNvGraphicFramePr/>
          <p:nvPr>
            <p:extLst>
              <p:ext uri="{D42A27DB-BD31-4B8C-83A1-F6EECF244321}">
                <p14:modId xmlns:p14="http://schemas.microsoft.com/office/powerpoint/2010/main" val="484491311"/>
              </p:ext>
            </p:extLst>
          </p:nvPr>
        </p:nvGraphicFramePr>
        <p:xfrm>
          <a:off x="0" y="1180800"/>
          <a:ext cx="9977283" cy="4972350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2623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7166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23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1665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65" name="Image 4" descr="Imag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41599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6" name="Image 5" descr="Imag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615200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7" name="Image 6" descr="Imag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06399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Image 7" descr="Imag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9999" y="2543174"/>
            <a:ext cx="772885" cy="708885"/>
          </a:xfrm>
          <a:prstGeom prst="rect">
            <a:avLst/>
          </a:prstGeom>
          <a:ln w="12700">
            <a:miter lim="400000"/>
          </a:ln>
        </p:spPr>
      </p:pic>
      <p:pic>
        <p:nvPicPr>
          <p:cNvPr id="169" name="Image 8" descr="Imag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91600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0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3468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pic>
        <p:nvPicPr>
          <p:cNvPr id="171" name="Image 10" descr="Imag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35599" y="2635488"/>
            <a:ext cx="952532" cy="575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2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26799" y="2635489"/>
            <a:ext cx="952532" cy="575545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Image 12" descr="Imag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00400" y="2635490"/>
            <a:ext cx="952532" cy="575546"/>
          </a:xfrm>
          <a:prstGeom prst="rect">
            <a:avLst/>
          </a:prstGeom>
          <a:ln w="12700">
            <a:miter lim="400000"/>
          </a:ln>
        </p:spPr>
      </p:pic>
      <p:sp>
        <p:nvSpPr>
          <p:cNvPr id="174" name="ZoneTexte 22"/>
          <p:cNvSpPr txBox="1"/>
          <p:nvPr/>
        </p:nvSpPr>
        <p:spPr>
          <a:xfrm>
            <a:off x="2932611" y="-1"/>
            <a:ext cx="4143686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75" name="Image 23" descr="Image 2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47441" y="4382841"/>
            <a:ext cx="732497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6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293148" y="4382841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7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40831" y="4400552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8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77464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Image 27" descr="Imag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15200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37667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42474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47280" y="4400550"/>
            <a:ext cx="732496" cy="621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3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19404" y="4400549"/>
            <a:ext cx="732496" cy="62182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6" name="Tableau 2"/>
          <p:cNvGraphicFramePr/>
          <p:nvPr>
            <p:extLst>
              <p:ext uri="{D42A27DB-BD31-4B8C-83A1-F6EECF244321}">
                <p14:modId xmlns:p14="http://schemas.microsoft.com/office/powerpoint/2010/main" val="2443902292"/>
              </p:ext>
            </p:extLst>
          </p:nvPr>
        </p:nvGraphicFramePr>
        <p:xfrm>
          <a:off x="0" y="1180798"/>
          <a:ext cx="9977283" cy="4962826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8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85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0012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26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27</a:t>
                      </a:r>
                      <a:endParaRPr sz="1000" baseline="30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28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NOVEMBRE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8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940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831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9402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87" name="Image 4" descr="Imag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050400" y="2475762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8" name="Image 5" descr="Image 5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23999" y="2475762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89" name="Image 6" descr="Imag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8800" y="2489816"/>
            <a:ext cx="772884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0" name="Image 7" descr="Imag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97599" y="2476527"/>
            <a:ext cx="772885" cy="7585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1" name="Image 8" descr="Imag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28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2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444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3" name="Image 10" descr="Imag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35599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17999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pic>
        <p:nvPicPr>
          <p:cNvPr id="195" name="Image 12" descr="Imag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409200" y="2566628"/>
            <a:ext cx="952532" cy="615903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ZoneTexte 22"/>
          <p:cNvSpPr txBox="1"/>
          <p:nvPr/>
        </p:nvSpPr>
        <p:spPr>
          <a:xfrm>
            <a:off x="3115490" y="-1"/>
            <a:ext cx="3960807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197" name="Image 23" descr="Image 2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78437" y="4401892"/>
            <a:ext cx="732497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8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24144" y="4401892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71827" y="4419603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0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508460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1" name="Image 27" descr="Imag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46196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68663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73470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4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78276" y="4419601"/>
            <a:ext cx="732496" cy="5741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50400" y="4419600"/>
            <a:ext cx="732496" cy="57419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88571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08" name="Tableau 2"/>
          <p:cNvGraphicFramePr/>
          <p:nvPr/>
        </p:nvGraphicFramePr>
        <p:xfrm>
          <a:off x="0" y="1184062"/>
          <a:ext cx="9988569" cy="492393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984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5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6</a:t>
                      </a:r>
                      <a:endParaRPr sz="1000" baseline="30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7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13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9" name="Image 3" descr="Imag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799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0" name="Image 4" descr="Image 4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063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1" name="Image 6" descr="Image 6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327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2" name="Image 7" descr="Image 7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41599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13" name="Image 8" descr="Imag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19217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4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300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5" name="Image 10" descr="Imag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916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6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532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7" name="Image 12" descr="Image 12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26799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18" name="ZoneTexte 22"/>
          <p:cNvSpPr txBox="1"/>
          <p:nvPr/>
        </p:nvSpPr>
        <p:spPr>
          <a:xfrm>
            <a:off x="3115490" y="-1"/>
            <a:ext cx="3960807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19" name="Image 23" descr="Image 2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0" name="Image 24" descr="Image 2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1" name="Image 25" descr="Image 25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2" name="Image 26" descr="Image 26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3" name="Image 27" descr="Image 2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4" name="Image 28" descr="Image 28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5" name="Image 29" descr="Image 29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6" name="Image 30" descr="Image 30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27" name="Image 31" descr="Image 31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 1" descr="Imag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0"/>
            <a:ext cx="7706339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Image 3" descr="Imag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08047" y="0"/>
            <a:ext cx="2197954" cy="6858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31" name="Tableau 4"/>
          <p:cNvGraphicFramePr/>
          <p:nvPr/>
        </p:nvGraphicFramePr>
        <p:xfrm>
          <a:off x="-11286" y="1184062"/>
          <a:ext cx="9917289" cy="4923933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1101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10192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004738"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14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15</a:t>
                      </a:r>
                      <a:endParaRPr sz="1000" baseline="30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JEUDI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16</a:t>
                      </a:r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VENDREDI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17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SAMEDI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18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DIMANCHE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19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LUNDI 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20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MARDI</a:t>
                      </a:r>
                      <a:endParaRPr sz="1000"/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21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MERCREDI</a:t>
                      </a:r>
                    </a:p>
                    <a:p>
                      <a:pPr algn="ctr" defTabSz="914400">
                        <a:defRPr sz="25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22</a:t>
                      </a:r>
                      <a:endParaRPr sz="1000"/>
                    </a:p>
                    <a:p>
                      <a:pPr algn="ctr" defTabSz="914400">
                        <a:defRPr sz="1400" b="0">
                          <a:solidFill>
                            <a:srgbClr val="000000"/>
                          </a:solidFill>
                          <a:latin typeface="Script cole"/>
                          <a:ea typeface="Script cole"/>
                          <a:cs typeface="Script cole"/>
                          <a:sym typeface="Script cole"/>
                        </a:defRPr>
                      </a:pPr>
                      <a:r>
                        <a:t>DECEMBRE</a:t>
                      </a:r>
                    </a:p>
                  </a:txBody>
                  <a:tcPr marL="0" marR="0" marT="0" marB="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1441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1800">
                          <a:latin typeface="BV_Baton"/>
                          <a:ea typeface="BV_Baton"/>
                          <a:cs typeface="BV_Baton"/>
                          <a:sym typeface="BV_Baton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08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914400">
                        <a:defRPr sz="2400">
                          <a:latin typeface="Catchup"/>
                          <a:ea typeface="Catchup"/>
                          <a:cs typeface="Catchup"/>
                          <a:sym typeface="Catchup"/>
                        </a:defRPr>
                      </a:pPr>
                      <a:endParaRPr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4873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Chinacat"/>
                          <a:ea typeface="Chinacat"/>
                          <a:cs typeface="Chinacat"/>
                          <a:sym typeface="Chinacat"/>
                        </a:defRPr>
                      </a:pPr>
                      <a:endParaRPr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2" name="ZoneTexte 5"/>
          <p:cNvSpPr txBox="1"/>
          <p:nvPr/>
        </p:nvSpPr>
        <p:spPr>
          <a:xfrm>
            <a:off x="7708047" y="71307"/>
            <a:ext cx="2808514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HIVER</a:t>
            </a:r>
          </a:p>
        </p:txBody>
      </p:sp>
      <p:pic>
        <p:nvPicPr>
          <p:cNvPr id="233" name="Image 6" descr="Image 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60000" y="2242798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4" name="Image 7" descr="Image 7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572000" y="2242799"/>
            <a:ext cx="772884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5" name="Image 8" descr="Image 8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51999" y="2242797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6" name="Image 9" descr="Imag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680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7" name="Image 10" descr="Image 10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48000" y="224279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8" name="Image 11" descr="Image 11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64000" y="2243709"/>
            <a:ext cx="772885" cy="792268"/>
          </a:xfrm>
          <a:prstGeom prst="rect">
            <a:avLst/>
          </a:prstGeom>
          <a:ln w="12700">
            <a:miter lim="400000"/>
          </a:ln>
        </p:spPr>
      </p:pic>
      <p:pic>
        <p:nvPicPr>
          <p:cNvPr id="239" name="Image 12" descr="Image 12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28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0" name="Image 13" descr="Image 13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300400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Image 14" descr="Image 14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407774" y="2339999"/>
            <a:ext cx="952532" cy="643245"/>
          </a:xfrm>
          <a:prstGeom prst="rect">
            <a:avLst/>
          </a:prstGeom>
          <a:ln w="12700">
            <a:miter lim="400000"/>
          </a:ln>
        </p:spPr>
      </p:pic>
      <p:sp>
        <p:nvSpPr>
          <p:cNvPr id="242" name="ZoneTexte 32"/>
          <p:cNvSpPr txBox="1"/>
          <p:nvPr/>
        </p:nvSpPr>
        <p:spPr>
          <a:xfrm>
            <a:off x="881742" y="-1"/>
            <a:ext cx="3971109" cy="1005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6000">
                <a:solidFill>
                  <a:srgbClr val="FFFFFF"/>
                </a:solidFill>
                <a:latin typeface="appleberry"/>
                <a:ea typeface="appleberry"/>
                <a:cs typeface="appleberry"/>
                <a:sym typeface="appleberry"/>
              </a:defRPr>
            </a:lvl1pPr>
          </a:lstStyle>
          <a:p>
            <a:r>
              <a:t>AUTOMNE</a:t>
            </a:r>
          </a:p>
        </p:txBody>
      </p:sp>
      <p:pic>
        <p:nvPicPr>
          <p:cNvPr id="243" name="Image 29" descr="Image 29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61225" y="4205490"/>
            <a:ext cx="732497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Image 30" descr="Image 30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306932" y="4205490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Image 31" descr="Image 31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354615" y="4223201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 33" descr="Image 33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49124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7" name="Image 34" descr="Image 34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2898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8" name="Image 35" descr="Image 35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51451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49" name="Image 36" descr="Image 36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756258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0" name="Image 37" descr="Image 37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861064" y="4223199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1" name="Image 38" descr="Image 38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033188" y="4223198"/>
            <a:ext cx="732496" cy="73249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Image 2" descr="Image 2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861630" y="3160869"/>
            <a:ext cx="743277" cy="936529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ZoneTexte 15"/>
          <p:cNvSpPr txBox="1"/>
          <p:nvPr/>
        </p:nvSpPr>
        <p:spPr>
          <a:xfrm>
            <a:off x="7951036" y="4031207"/>
            <a:ext cx="1659923" cy="332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1600"/>
            </a:lvl1pPr>
          </a:lstStyle>
          <a:p>
            <a:r>
              <a:t>HIVER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Thème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Thème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172</Words>
  <Application>Microsoft Office PowerPoint</Application>
  <PresentationFormat>Format A4 (210 x 297 mm)</PresentationFormat>
  <Paragraphs>182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5" baseType="lpstr">
      <vt:lpstr>appleberry</vt:lpstr>
      <vt:lpstr>Arial</vt:lpstr>
      <vt:lpstr>BV_Baton</vt:lpstr>
      <vt:lpstr>Calibri</vt:lpstr>
      <vt:lpstr>Calibri Light</vt:lpstr>
      <vt:lpstr>Catchup</vt:lpstr>
      <vt:lpstr>Chinacat</vt:lpstr>
      <vt:lpstr>Script cole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ECOLE</dc:creator>
  <cp:lastModifiedBy>ECOLE</cp:lastModifiedBy>
  <cp:revision>2</cp:revision>
  <dcterms:modified xsi:type="dcterms:W3CDTF">2021-07-13T11:49:29Z</dcterms:modified>
</cp:coreProperties>
</file>