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966339" y="6404294"/>
            <a:ext cx="258625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 28" descr="Image 2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17" name="Tableau 3"/>
          <p:cNvGraphicFramePr/>
          <p:nvPr>
            <p:extLst>
              <p:ext uri="{D42A27DB-BD31-4B8C-83A1-F6EECF244321}">
                <p14:modId xmlns:p14="http://schemas.microsoft.com/office/powerpoint/2010/main" val="2254797047"/>
              </p:ext>
            </p:extLst>
          </p:nvPr>
        </p:nvGraphicFramePr>
        <p:xfrm>
          <a:off x="0" y="1180800"/>
          <a:ext cx="9977283" cy="497235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02623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166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66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23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66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8" name="Image 26" descr="Image 2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1172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Image 27" descr="Image 2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9973" y="2489443"/>
            <a:ext cx="772884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6373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 31" descr="Image 3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02772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 32" descr="Imag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11573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ZoneTexte 24"/>
          <p:cNvSpPr txBox="1"/>
          <p:nvPr/>
        </p:nvSpPr>
        <p:spPr>
          <a:xfrm>
            <a:off x="2919549" y="-1"/>
            <a:ext cx="4371445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24" name="Image 22" descr="Imag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999" y="4379798"/>
            <a:ext cx="732497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 23" descr="Image 2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5706" y="4379798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 25" descr="Image 2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73389" y="4397509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 29" descr="Imag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10022" y="4397507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 46" descr="Image 4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47758" y="4397507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 47" descr="Image 4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70225" y="4397507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 48" descr="Image 4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75032" y="4397507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 49" descr="Image 4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79838" y="4397507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Image 50" descr="Image 5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51962" y="4397506"/>
            <a:ext cx="732496" cy="678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 1" descr="Image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5309" y="5002679"/>
            <a:ext cx="1086017" cy="10463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 2" descr="Image 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71180" y="3429000"/>
            <a:ext cx="1441547" cy="10795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52820" y="252292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95594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92430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4467" y="2489443"/>
            <a:ext cx="772885" cy="792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1" name="Tableau 2"/>
          <p:cNvGraphicFramePr/>
          <p:nvPr>
            <p:extLst>
              <p:ext uri="{D42A27DB-BD31-4B8C-83A1-F6EECF244321}">
                <p14:modId xmlns:p14="http://schemas.microsoft.com/office/powerpoint/2010/main" val="3819684188"/>
              </p:ext>
            </p:extLst>
          </p:nvPr>
        </p:nvGraphicFramePr>
        <p:xfrm>
          <a:off x="0" y="1180800"/>
          <a:ext cx="9988569" cy="494377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9513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 SAMEDI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 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41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8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8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2" name="Image 3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7867" y="247247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3067" y="247247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 5" descr="Imag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4267" y="247247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 6" descr="Imag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91868" y="258046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18267" y="258046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 10" descr="Imag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44668" y="258046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3468" y="2580469"/>
            <a:ext cx="952532" cy="64324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ZoneTexte 23"/>
          <p:cNvSpPr txBox="1"/>
          <p:nvPr/>
        </p:nvSpPr>
        <p:spPr>
          <a:xfrm>
            <a:off x="3167742" y="-1"/>
            <a:ext cx="3908554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50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8375" y="4360605"/>
            <a:ext cx="732497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64082" y="4360605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 27" descr="Imag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11765" y="4378316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48398" y="4378314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86134" y="4378314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08601" y="4378314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13408" y="4378314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 32" descr="Image 3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18214" y="4378314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 33" descr="Imag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90338" y="4378313"/>
            <a:ext cx="732496" cy="650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 34" descr="Image 3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425" y="2546980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 7" descr="Image 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68140" y="3477927"/>
            <a:ext cx="912754" cy="7606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 3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1914" y="2505958"/>
            <a:ext cx="772885" cy="792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4" name="Tableau 3"/>
          <p:cNvGraphicFramePr/>
          <p:nvPr>
            <p:extLst>
              <p:ext uri="{D42A27DB-BD31-4B8C-83A1-F6EECF244321}">
                <p14:modId xmlns:p14="http://schemas.microsoft.com/office/powerpoint/2010/main" val="484491311"/>
              </p:ext>
            </p:extLst>
          </p:nvPr>
        </p:nvGraphicFramePr>
        <p:xfrm>
          <a:off x="0" y="1180800"/>
          <a:ext cx="9977283" cy="497235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02623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166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66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23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66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5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41599" y="2543174"/>
            <a:ext cx="772885" cy="708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 5" descr="Imag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5200" y="2543174"/>
            <a:ext cx="772885" cy="708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 6" descr="Imag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6399" y="2543174"/>
            <a:ext cx="772885" cy="708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 7" descr="Imag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999" y="2543174"/>
            <a:ext cx="772885" cy="708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age 8" descr="Imag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91600" y="2635490"/>
            <a:ext cx="952532" cy="5755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3468" y="2635490"/>
            <a:ext cx="952532" cy="5755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 10" descr="Imag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35599" y="2635488"/>
            <a:ext cx="952532" cy="575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26799" y="2635489"/>
            <a:ext cx="952532" cy="575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 12" descr="Imag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00400" y="2635490"/>
            <a:ext cx="952532" cy="575546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ZoneTexte 22"/>
          <p:cNvSpPr txBox="1"/>
          <p:nvPr/>
        </p:nvSpPr>
        <p:spPr>
          <a:xfrm>
            <a:off x="2932611" y="-1"/>
            <a:ext cx="4143686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75" name="Image 23" descr="Imag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7441" y="4382841"/>
            <a:ext cx="732497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93148" y="4382841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40831" y="4400552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77464" y="4400550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Image 27" descr="Imag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15200" y="4400550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37667" y="4400550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42474" y="4400550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47280" y="4400550"/>
            <a:ext cx="732496" cy="621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19404" y="4400549"/>
            <a:ext cx="732496" cy="6218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6" name="Tableau 2"/>
          <p:cNvGraphicFramePr/>
          <p:nvPr>
            <p:extLst>
              <p:ext uri="{D42A27DB-BD31-4B8C-83A1-F6EECF244321}">
                <p14:modId xmlns:p14="http://schemas.microsoft.com/office/powerpoint/2010/main" val="2443902292"/>
              </p:ext>
            </p:extLst>
          </p:nvPr>
        </p:nvGraphicFramePr>
        <p:xfrm>
          <a:off x="0" y="1180798"/>
          <a:ext cx="9977283" cy="496282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00128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27</a:t>
                      </a:r>
                      <a:endParaRPr sz="1000" baseline="30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28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NOVEMBRE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8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40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31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40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7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50400" y="2475762"/>
            <a:ext cx="772885" cy="758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 5" descr="Imag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3999" y="2475762"/>
            <a:ext cx="772885" cy="758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 6" descr="Imag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8800" y="2489816"/>
            <a:ext cx="772884" cy="758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 7" descr="Imag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7599" y="2476527"/>
            <a:ext cx="772885" cy="758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 8" descr="Imag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800" y="2566628"/>
            <a:ext cx="952532" cy="615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44400" y="2566628"/>
            <a:ext cx="952532" cy="615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 10" descr="Imag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35599" y="2566628"/>
            <a:ext cx="952532" cy="615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17999" y="2566628"/>
            <a:ext cx="952532" cy="615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 12" descr="Imag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09200" y="2566628"/>
            <a:ext cx="952532" cy="615903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ZoneTexte 22"/>
          <p:cNvSpPr txBox="1"/>
          <p:nvPr/>
        </p:nvSpPr>
        <p:spPr>
          <a:xfrm>
            <a:off x="3115490" y="-1"/>
            <a:ext cx="3960807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97" name="Image 23" descr="Imag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8437" y="4401892"/>
            <a:ext cx="732497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4144" y="4401892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71827" y="4419603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08460" y="4419601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 27" descr="Imag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46196" y="4419601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68663" y="4419601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73470" y="4419601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78276" y="4419601"/>
            <a:ext cx="732496" cy="5741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50400" y="4419600"/>
            <a:ext cx="732496" cy="5741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08" name="Tableau 2"/>
          <p:cNvGraphicFramePr/>
          <p:nvPr/>
        </p:nvGraphicFramePr>
        <p:xfrm>
          <a:off x="0" y="1184062"/>
          <a:ext cx="9988569" cy="492393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4738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6</a:t>
                      </a:r>
                      <a:endParaRPr sz="1000" baseline="30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7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44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0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9" name="Image 3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9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63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age 6" descr="Imag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27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age 7" descr="Imag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415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 8" descr="Imag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19217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004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 10" descr="Imag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916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32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 12" descr="Imag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267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ZoneTexte 22"/>
          <p:cNvSpPr txBox="1"/>
          <p:nvPr/>
        </p:nvSpPr>
        <p:spPr>
          <a:xfrm>
            <a:off x="3115490" y="-1"/>
            <a:ext cx="3960807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219" name="Image 23" descr="Imag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 27" descr="Imag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7706339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 3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08047" y="0"/>
            <a:ext cx="2197954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1" name="Tableau 4"/>
          <p:cNvGraphicFramePr/>
          <p:nvPr/>
        </p:nvGraphicFramePr>
        <p:xfrm>
          <a:off x="-11286" y="1184062"/>
          <a:ext cx="9917289" cy="492393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4738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15</a:t>
                      </a:r>
                      <a:endParaRPr sz="1000" baseline="30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16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DECEMBRE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44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>
                          <a:latin typeface="BV_Baton"/>
                          <a:ea typeface="BV_Baton"/>
                          <a:cs typeface="BV_Baton"/>
                          <a:sym typeface="BV_Baton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0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2400">
                          <a:latin typeface="Catchup"/>
                          <a:ea typeface="Catchup"/>
                          <a:cs typeface="Catchup"/>
                          <a:sym typeface="Catchup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2" name="ZoneTexte 5"/>
          <p:cNvSpPr txBox="1"/>
          <p:nvPr/>
        </p:nvSpPr>
        <p:spPr>
          <a:xfrm>
            <a:off x="7708047" y="71307"/>
            <a:ext cx="2808514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pic>
        <p:nvPicPr>
          <p:cNvPr id="233" name="Image 6" descr="Imag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60000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 7" descr="Imag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0" y="2242799"/>
            <a:ext cx="772884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 8" descr="Imag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51999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68000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 10" descr="Imag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48000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64000" y="224370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age 12" descr="Image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8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Image 13" descr="Image 1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004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age 14" descr="Image 1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07774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ZoneTexte 32"/>
          <p:cNvSpPr txBox="1"/>
          <p:nvPr/>
        </p:nvSpPr>
        <p:spPr>
          <a:xfrm>
            <a:off x="881742" y="-1"/>
            <a:ext cx="3971109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243" name="Image 29" descr="Image 2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 30" descr="Image 3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age 31" descr="Image 3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 33" descr="Imag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Image 34" descr="Image 3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 35" descr="Image 3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 36" descr="Image 3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 37" descr="Image 3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Image 38" descr="Image 3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Image 2" descr="Image 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861630" y="3160869"/>
            <a:ext cx="743277" cy="936529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ZoneTexte 15"/>
          <p:cNvSpPr txBox="1"/>
          <p:nvPr/>
        </p:nvSpPr>
        <p:spPr>
          <a:xfrm>
            <a:off x="7951036" y="4031207"/>
            <a:ext cx="165992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HIVER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172</Words>
  <Application>Microsoft Office PowerPoint</Application>
  <PresentationFormat>Format A4 (210 x 297 mm)</PresentationFormat>
  <Paragraphs>182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appleberry</vt:lpstr>
      <vt:lpstr>Arial</vt:lpstr>
      <vt:lpstr>BV_Baton</vt:lpstr>
      <vt:lpstr>Calibri</vt:lpstr>
      <vt:lpstr>Calibri Light</vt:lpstr>
      <vt:lpstr>Catchup</vt:lpstr>
      <vt:lpstr>Chinacat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</dc:creator>
  <cp:lastModifiedBy>ECOLE</cp:lastModifiedBy>
  <cp:revision>2</cp:revision>
  <dcterms:modified xsi:type="dcterms:W3CDTF">2021-07-13T11:49:29Z</dcterms:modified>
</cp:coreProperties>
</file>