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embeddings/oleObject1.docx" ContentType="application/vnd.openxmlformats-officedocument.wordprocessingml.document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emf" ContentType="image/x-emf"/>
  <Override PartName="/ppt/media/image13.png" ContentType="image/png"/>
  <Override PartName="/ppt/media/image14.png" ContentType="image/png"/>
  <Override PartName="/ppt/media/image15.png" ContentType="image/pn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63" r:id="rId6"/>
    <p:sldMasterId id="2147483665" r:id="rId7"/>
    <p:sldMasterId id="2147483667" r:id="rId8"/>
    <p:sldMasterId id="2147483669" r:id="rId9"/>
    <p:sldMasterId id="2147483671" r:id="rId10"/>
    <p:sldMasterId id="2147483673" r:id="rId11"/>
    <p:sldMasterId id="2147483675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67833E8-7914-4B5F-B875-2E5242FD6DB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CBE0070-5950-4294-843E-94D7105DBDE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623B6B1-0FE1-4A98-B769-D6C454ABE79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27C4A8AC-DA6C-4FE7-A15F-719FB7375A2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44F5F35D-39EA-4CEF-AF51-AC25E8F0244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D847511D-9327-4A7B-A72A-107E88110BC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41B989AE-D2F4-4C9D-9B4F-7E578EDADED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5D12C8EA-3292-47C6-B98D-62100AAB0DE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05C68C57-0277-4332-A69D-652AB15B103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E14C5C75-43A8-4DC4-A65C-8252D12F28F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3F53023-EA45-45A2-B8BF-35B9009CCA4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0C0AAD9-23CB-4CAE-B2B9-E551D3523B6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7255B5C-FD74-4605-B7D7-0DB8139BB70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298A9A3-670A-426D-A7F2-475FD312BF7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928F5FB-CAD3-4B8F-B5C6-92DC7A53640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B96E950-1F6B-411B-B99D-26B4BC3B388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54D09DD-F379-4EE6-AB49-F7554F3B3D2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B799C7CE-1506-407E-8BB0-D8D9CE28D3C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7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8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12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13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1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15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1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fr-FR" sz="6000" strike="noStrike" u="none">
                <a:solidFill>
                  <a:schemeClr val="dk1"/>
                </a:solidFill>
                <a:uFillTx/>
                <a:latin typeface="Calibri Light"/>
              </a:rPr>
              <a:t>Modifiez le style du titre</a:t>
            </a:r>
            <a:endParaRPr b="0" lang="fr-FR" sz="6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&lt;date/heure&gt;</a:t>
            </a: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&lt;pied de page&gt;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21B98D9-5121-4ACF-A192-A6AB21D24226}" type="slidenum">
              <a: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&lt;numéro&gt;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3200" strike="noStrike" u="none">
                <a:solidFill>
                  <a:schemeClr val="dk1"/>
                </a:solidFill>
                <a:uFillTx/>
                <a:latin typeface="Calibri Light"/>
              </a:rPr>
              <a:t>Modifiez le style du titre</a:t>
            </a:r>
            <a:endParaRPr b="0" lang="fr-FR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trike="noStrike" u="none">
                <a:solidFill>
                  <a:schemeClr val="dk1"/>
                </a:solidFill>
                <a:uFillTx/>
                <a:latin typeface="Calibri"/>
              </a:rPr>
              <a:t>Cliquez pour modifier les styles du texte du masque</a:t>
            </a:r>
            <a:endParaRPr b="0" lang="fr-FR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trike="noStrike" u="none">
                <a:solidFill>
                  <a:schemeClr val="dk1"/>
                </a:solidFill>
                <a:uFillTx/>
                <a:latin typeface="Calibri"/>
              </a:rPr>
              <a:t>Deuxième niveau</a:t>
            </a:r>
            <a:endParaRPr b="0" lang="fr-FR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uFillTx/>
                <a:latin typeface="Calibri"/>
              </a:rPr>
              <a:t>Troisième niveau</a:t>
            </a:r>
            <a:endParaRPr b="0" lang="fr-FR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trike="noStrike" u="none">
                <a:solidFill>
                  <a:schemeClr val="dk1"/>
                </a:solidFill>
                <a:uFillTx/>
                <a:latin typeface="Calibri"/>
              </a:rPr>
              <a:t>Quatrième niveau</a:t>
            </a:r>
            <a:endParaRPr b="0" lang="fr-FR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trike="noStrike" u="none">
                <a:solidFill>
                  <a:schemeClr val="dk1"/>
                </a:solidFill>
                <a:uFillTx/>
                <a:latin typeface="Calibri"/>
              </a:rPr>
              <a:t>Cinquième niveau</a:t>
            </a:r>
            <a:endParaRPr b="0" lang="fr-FR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600" strike="noStrike" u="none">
                <a:solidFill>
                  <a:schemeClr val="dk1"/>
                </a:solidFill>
                <a:uFillTx/>
                <a:latin typeface="Calibri"/>
              </a:rPr>
              <a:t>Cliquez pour modifier les styles du texte du masque</a:t>
            </a:r>
            <a:endParaRPr b="0" lang="fr-FR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6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C6CBB61-519B-42ED-B958-F6DC7C5F42C4}" type="slidenum">
              <a: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3200" strike="noStrike" u="none">
                <a:solidFill>
                  <a:schemeClr val="dk1"/>
                </a:solidFill>
                <a:uFillTx/>
                <a:latin typeface="Calibri Light"/>
              </a:rPr>
              <a:t>Modifiez le style du titre</a:t>
            </a:r>
            <a:endParaRPr b="0" lang="fr-FR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trike="noStrike" u="none">
                <a:solidFill>
                  <a:schemeClr val="dk1"/>
                </a:solidFill>
                <a:uFillTx/>
                <a:latin typeface="Calibri"/>
              </a:rPr>
              <a:t>Cliquez pour éditer le format du plan de texte</a:t>
            </a:r>
            <a:endParaRPr b="0" lang="fr-FR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200" strike="noStrike" u="none">
                <a:solidFill>
                  <a:schemeClr val="dk1"/>
                </a:solidFill>
                <a:uFillTx/>
                <a:latin typeface="Calibri"/>
              </a:rPr>
              <a:t>Second niveau de plan</a:t>
            </a:r>
            <a:endParaRPr b="0" lang="fr-FR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trike="noStrike" u="none">
                <a:solidFill>
                  <a:schemeClr val="dk1"/>
                </a:solidFill>
                <a:uFillTx/>
                <a:latin typeface="Calibri"/>
              </a:rPr>
              <a:t>Troisième niveau de plan</a:t>
            </a:r>
            <a:endParaRPr b="0" lang="fr-FR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200" strike="noStrike" u="none">
                <a:solidFill>
                  <a:schemeClr val="dk1"/>
                </a:solidFill>
                <a:uFillTx/>
                <a:latin typeface="Calibri"/>
              </a:rPr>
              <a:t>Quatrième niveau de plan</a:t>
            </a:r>
            <a:endParaRPr b="0" lang="fr-FR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trike="noStrike" u="none">
                <a:solidFill>
                  <a:schemeClr val="dk1"/>
                </a:solidFill>
                <a:uFillTx/>
                <a:latin typeface="Calibri"/>
              </a:rPr>
              <a:t>Cinquième niveau de plan</a:t>
            </a:r>
            <a:endParaRPr b="0" lang="fr-FR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trike="noStrike" u="none">
                <a:solidFill>
                  <a:schemeClr val="dk1"/>
                </a:solidFill>
                <a:uFillTx/>
                <a:latin typeface="Calibri"/>
              </a:rPr>
              <a:t>Sixième niveau de plan</a:t>
            </a:r>
            <a:endParaRPr b="0" lang="fr-FR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trike="noStrike" u="none">
                <a:solidFill>
                  <a:schemeClr val="dk1"/>
                </a:solidFill>
                <a:uFillTx/>
                <a:latin typeface="Calibri"/>
              </a:rPr>
              <a:t>Septième niveau de plan</a:t>
            </a:r>
            <a:endParaRPr b="0" lang="fr-FR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600" strike="noStrike" u="none">
                <a:solidFill>
                  <a:schemeClr val="dk1"/>
                </a:solidFill>
                <a:uFillTx/>
                <a:latin typeface="Calibri"/>
              </a:rPr>
              <a:t>Cliquez pour modifier les styles du texte du masque</a:t>
            </a:r>
            <a:endParaRPr b="0" lang="fr-FR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2" name="PlaceHolder 6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1C55951-ADF7-4EA5-951B-45B9CC8E4377}" type="slidenum">
              <a: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trike="noStrike" u="none">
                <a:solidFill>
                  <a:schemeClr val="dk1"/>
                </a:solidFill>
                <a:uFillTx/>
                <a:latin typeface="Calibri Light"/>
              </a:rPr>
              <a:t>Modifiez le style du titre</a:t>
            </a:r>
            <a:endParaRPr b="0" lang="fr-FR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trike="noStrike" u="none">
                <a:solidFill>
                  <a:schemeClr val="dk1"/>
                </a:solidFill>
                <a:uFillTx/>
                <a:latin typeface="Calibri"/>
              </a:rPr>
              <a:t>Cliquez pour modifier les styles du texte du masque</a:t>
            </a:r>
            <a:endParaRPr b="0" lang="fr-FR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uFillTx/>
                <a:latin typeface="Calibri"/>
              </a:rPr>
              <a:t>Deuxième niveau</a:t>
            </a:r>
            <a:endParaRPr b="0" lang="fr-FR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trike="noStrike" u="none">
                <a:solidFill>
                  <a:schemeClr val="dk1"/>
                </a:solidFill>
                <a:uFillTx/>
                <a:latin typeface="Calibri"/>
              </a:rPr>
              <a:t>Troisième niveau</a:t>
            </a:r>
            <a:endParaRPr b="0" lang="fr-FR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Calibri"/>
              </a:rPr>
              <a:t>Quatrième niveau</a:t>
            </a:r>
            <a:endParaRPr b="0" lang="fr-FR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Calibri"/>
              </a:rPr>
              <a:t>Cinquième niveau</a:t>
            </a:r>
            <a:endParaRPr b="0" lang="fr-FR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A9471CF-9A3E-462D-B1EA-A7E84EB56AAE}" type="slidenum">
              <a: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trike="noStrike" u="none">
                <a:solidFill>
                  <a:schemeClr val="dk1"/>
                </a:solidFill>
                <a:uFillTx/>
                <a:latin typeface="Calibri Light"/>
              </a:rPr>
              <a:t>Modifiez le style du titre</a:t>
            </a:r>
            <a:endParaRPr b="0" lang="fr-FR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trike="noStrike" u="none">
                <a:solidFill>
                  <a:schemeClr val="dk1"/>
                </a:solidFill>
                <a:uFillTx/>
                <a:latin typeface="Calibri"/>
              </a:rPr>
              <a:t>Cliquez pour modifier les styles du texte du masque</a:t>
            </a:r>
            <a:endParaRPr b="0" lang="fr-FR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uFillTx/>
                <a:latin typeface="Calibri"/>
              </a:rPr>
              <a:t>Deuxième niveau</a:t>
            </a:r>
            <a:endParaRPr b="0" lang="fr-FR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trike="noStrike" u="none">
                <a:solidFill>
                  <a:schemeClr val="dk1"/>
                </a:solidFill>
                <a:uFillTx/>
                <a:latin typeface="Calibri"/>
              </a:rPr>
              <a:t>Troisième niveau</a:t>
            </a:r>
            <a:endParaRPr b="0" lang="fr-FR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Calibri"/>
              </a:rPr>
              <a:t>Quatrième niveau</a:t>
            </a:r>
            <a:endParaRPr b="0" lang="fr-FR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Calibri"/>
              </a:rPr>
              <a:t>Cinquième niveau</a:t>
            </a:r>
            <a:endParaRPr b="0" lang="fr-FR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83E5979-26EE-488E-BBAF-E1A2C52DA171}" type="slidenum">
              <a: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trike="noStrike" u="none">
                <a:solidFill>
                  <a:schemeClr val="dk1"/>
                </a:solidFill>
                <a:uFillTx/>
                <a:latin typeface="Calibri Light"/>
              </a:rPr>
              <a:t>Modifiez le style du titre</a:t>
            </a:r>
            <a:endParaRPr b="0" lang="fr-FR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trike="noStrike" u="none">
                <a:solidFill>
                  <a:schemeClr val="dk1"/>
                </a:solidFill>
                <a:uFillTx/>
                <a:latin typeface="Calibri"/>
              </a:rPr>
              <a:t>Cliquez pour modifier les styles du texte du masque</a:t>
            </a:r>
            <a:endParaRPr b="0" lang="fr-FR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uFillTx/>
                <a:latin typeface="Calibri"/>
              </a:rPr>
              <a:t>Deuxième niveau</a:t>
            </a:r>
            <a:endParaRPr b="0" lang="fr-FR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trike="noStrike" u="none">
                <a:solidFill>
                  <a:schemeClr val="dk1"/>
                </a:solidFill>
                <a:uFillTx/>
                <a:latin typeface="Calibri"/>
              </a:rPr>
              <a:t>Troisième niveau</a:t>
            </a:r>
            <a:endParaRPr b="0" lang="fr-FR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Calibri"/>
              </a:rPr>
              <a:t>Quatrième niveau</a:t>
            </a:r>
            <a:endParaRPr b="0" lang="fr-FR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Calibri"/>
              </a:rPr>
              <a:t>Cinquième niveau</a:t>
            </a:r>
            <a:endParaRPr b="0" lang="fr-FR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9E6A2DA-A0AA-4B7A-A168-9096750E14A6}" type="slidenum">
              <a: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6000" strike="noStrike" u="none">
                <a:solidFill>
                  <a:schemeClr val="dk1"/>
                </a:solidFill>
                <a:uFillTx/>
                <a:latin typeface="Calibri Light"/>
              </a:rPr>
              <a:t>Modifiez le style du titre</a:t>
            </a:r>
            <a:endParaRPr b="0" lang="fr-FR" sz="6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Cliquez pour modifier les styles du texte du masque</a:t>
            </a:r>
            <a:endParaRPr b="0" lang="fr-FR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F14F098-28E6-4B31-8B03-FF4C67811275}" type="slidenum">
              <a: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trike="noStrike" u="none">
                <a:solidFill>
                  <a:schemeClr val="dk1"/>
                </a:solidFill>
                <a:uFillTx/>
                <a:latin typeface="Calibri Light"/>
              </a:rPr>
              <a:t>Modifiez le style du titre</a:t>
            </a:r>
            <a:endParaRPr b="0" lang="fr-FR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trike="noStrike" u="none">
                <a:solidFill>
                  <a:schemeClr val="dk1"/>
                </a:solidFill>
                <a:uFillTx/>
                <a:latin typeface="Calibri"/>
              </a:rPr>
              <a:t>Cliquez pour modifier les styles du texte du masque</a:t>
            </a:r>
            <a:endParaRPr b="0" lang="fr-FR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uFillTx/>
                <a:latin typeface="Calibri"/>
              </a:rPr>
              <a:t>Deuxième niveau</a:t>
            </a:r>
            <a:endParaRPr b="0" lang="fr-FR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trike="noStrike" u="none">
                <a:solidFill>
                  <a:schemeClr val="dk1"/>
                </a:solidFill>
                <a:uFillTx/>
                <a:latin typeface="Calibri"/>
              </a:rPr>
              <a:t>Troisième niveau</a:t>
            </a:r>
            <a:endParaRPr b="0" lang="fr-FR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Calibri"/>
              </a:rPr>
              <a:t>Quatrième niveau</a:t>
            </a:r>
            <a:endParaRPr b="0" lang="fr-FR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Calibri"/>
              </a:rPr>
              <a:t>Cinquième niveau</a:t>
            </a:r>
            <a:endParaRPr b="0" lang="fr-FR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trike="noStrike" u="none">
                <a:solidFill>
                  <a:schemeClr val="dk1"/>
                </a:solidFill>
                <a:uFillTx/>
                <a:latin typeface="Calibri"/>
              </a:rPr>
              <a:t>Cliquez pour modifier les styles du texte du masque</a:t>
            </a:r>
            <a:endParaRPr b="0" lang="fr-FR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uFillTx/>
                <a:latin typeface="Calibri"/>
              </a:rPr>
              <a:t>Deuxième niveau</a:t>
            </a:r>
            <a:endParaRPr b="0" lang="fr-FR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trike="noStrike" u="none">
                <a:solidFill>
                  <a:schemeClr val="dk1"/>
                </a:solidFill>
                <a:uFillTx/>
                <a:latin typeface="Calibri"/>
              </a:rPr>
              <a:t>Troisième niveau</a:t>
            </a:r>
            <a:endParaRPr b="0" lang="fr-FR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Calibri"/>
              </a:rPr>
              <a:t>Quatrième niveau</a:t>
            </a:r>
            <a:endParaRPr b="0" lang="fr-FR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Calibri"/>
              </a:rPr>
              <a:t>Cinquième niveau</a:t>
            </a:r>
            <a:endParaRPr b="0" lang="fr-FR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CBD5DB9-9D47-45C8-915D-A8AFBB42EEDC}" type="slidenum">
              <a: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trike="noStrike" u="none">
                <a:solidFill>
                  <a:schemeClr val="dk1"/>
                </a:solidFill>
                <a:uFillTx/>
                <a:latin typeface="Calibri Light"/>
              </a:rPr>
              <a:t>Modifiez le style du titre</a:t>
            </a:r>
            <a:endParaRPr b="0" lang="fr-FR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400" strike="noStrike" u="none">
                <a:solidFill>
                  <a:schemeClr val="dk1"/>
                </a:solidFill>
                <a:uFillTx/>
                <a:latin typeface="Calibri"/>
              </a:rPr>
              <a:t>Cliquez pour modifier les styles du texte du masque</a:t>
            </a:r>
            <a:endParaRPr b="0" lang="fr-FR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trike="noStrike" u="none">
                <a:solidFill>
                  <a:schemeClr val="dk1"/>
                </a:solidFill>
                <a:uFillTx/>
                <a:latin typeface="Calibri"/>
              </a:rPr>
              <a:t>Cliquez pour modifier les styles du texte du masque</a:t>
            </a:r>
            <a:endParaRPr b="0" lang="fr-FR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uFillTx/>
                <a:latin typeface="Calibri"/>
              </a:rPr>
              <a:t>Deuxième niveau</a:t>
            </a:r>
            <a:endParaRPr b="0" lang="fr-FR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trike="noStrike" u="none">
                <a:solidFill>
                  <a:schemeClr val="dk1"/>
                </a:solidFill>
                <a:uFillTx/>
                <a:latin typeface="Calibri"/>
              </a:rPr>
              <a:t>Troisième niveau</a:t>
            </a:r>
            <a:endParaRPr b="0" lang="fr-FR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Calibri"/>
              </a:rPr>
              <a:t>Quatrième niveau</a:t>
            </a:r>
            <a:endParaRPr b="0" lang="fr-FR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Calibri"/>
              </a:rPr>
              <a:t>Cinquième niveau</a:t>
            </a:r>
            <a:endParaRPr b="0" lang="fr-FR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400" strike="noStrike" u="none">
                <a:solidFill>
                  <a:schemeClr val="dk1"/>
                </a:solidFill>
                <a:uFillTx/>
                <a:latin typeface="Calibri"/>
              </a:rPr>
              <a:t>Cliquez pour modifier les styles du texte du masque</a:t>
            </a:r>
            <a:endParaRPr b="0" lang="fr-FR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trike="noStrike" u="none">
                <a:solidFill>
                  <a:schemeClr val="dk1"/>
                </a:solidFill>
                <a:uFillTx/>
                <a:latin typeface="Calibri"/>
              </a:rPr>
              <a:t>Cliquez pour modifier les styles du texte du masque</a:t>
            </a:r>
            <a:endParaRPr b="0" lang="fr-FR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uFillTx/>
                <a:latin typeface="Calibri"/>
              </a:rPr>
              <a:t>Deuxième niveau</a:t>
            </a:r>
            <a:endParaRPr b="0" lang="fr-FR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trike="noStrike" u="none">
                <a:solidFill>
                  <a:schemeClr val="dk1"/>
                </a:solidFill>
                <a:uFillTx/>
                <a:latin typeface="Calibri"/>
              </a:rPr>
              <a:t>Troisième niveau</a:t>
            </a:r>
            <a:endParaRPr b="0" lang="fr-FR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Calibri"/>
              </a:rPr>
              <a:t>Quatrième niveau</a:t>
            </a:r>
            <a:endParaRPr b="0" lang="fr-FR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Calibri"/>
              </a:rPr>
              <a:t>Cinquième niveau</a:t>
            </a:r>
            <a:endParaRPr b="0" lang="fr-FR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2" name="PlaceHolder 8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F6D21F0-E6FF-4C21-9BF9-48F016B158E2}" type="slidenum">
              <a: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trike="noStrike" u="none">
                <a:solidFill>
                  <a:schemeClr val="dk1"/>
                </a:solidFill>
                <a:uFillTx/>
                <a:latin typeface="Calibri Light"/>
              </a:rPr>
              <a:t>Modifiez le style du titre</a:t>
            </a:r>
            <a:endParaRPr b="0" lang="fr-FR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12D4F2F-1081-45CD-BA29-989984F39DB0}" type="slidenum">
              <a: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78A96A4-2F58-4264-ACAC-2C6DA1F9EB00}" type="slidenum">
              <a: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package" Target="../embeddings/oleObject1.docx"/><Relationship Id="rId3" Type="http://schemas.openxmlformats.org/officeDocument/2006/relationships/image" Target="../media/image12.emf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905040" y="255960"/>
            <a:ext cx="10515240" cy="4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400" strike="noStrike" u="none">
                <a:solidFill>
                  <a:schemeClr val="dk1"/>
                </a:solidFill>
                <a:uFillTx/>
                <a:latin typeface="Calibri Light"/>
              </a:rPr>
              <a:t>Les jardins à la française - Versailles</a:t>
            </a:r>
            <a:endParaRPr b="0" lang="fr-FR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74" name="" descr=""/>
          <p:cNvPicPr/>
          <p:nvPr/>
        </p:nvPicPr>
        <p:blipFill>
          <a:blip r:embed="rId1"/>
          <a:stretch/>
        </p:blipFill>
        <p:spPr>
          <a:xfrm>
            <a:off x="1209600" y="821520"/>
            <a:ext cx="9410400" cy="5838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ZoneTexte 6"/>
          <p:cNvSpPr/>
          <p:nvPr/>
        </p:nvSpPr>
        <p:spPr>
          <a:xfrm>
            <a:off x="838080" y="122040"/>
            <a:ext cx="9538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Calibri"/>
              </a:rPr>
              <a:t>Les jardins du château d’Angers – maine et loire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900000" y="758880"/>
            <a:ext cx="4514400" cy="3381120"/>
          </a:xfrm>
          <a:prstGeom prst="rect">
            <a:avLst/>
          </a:prstGeom>
          <a:ln w="0">
            <a:noFill/>
          </a:ln>
        </p:spPr>
      </p:pic>
      <p:pic>
        <p:nvPicPr>
          <p:cNvPr id="77" name="" descr=""/>
          <p:cNvPicPr/>
          <p:nvPr/>
        </p:nvPicPr>
        <p:blipFill>
          <a:blip r:embed="rId2"/>
          <a:srcRect l="0" t="0" r="0" b="7349"/>
          <a:stretch/>
        </p:blipFill>
        <p:spPr>
          <a:xfrm>
            <a:off x="6120000" y="360360"/>
            <a:ext cx="4514400" cy="2699640"/>
          </a:xfrm>
          <a:prstGeom prst="rect">
            <a:avLst/>
          </a:prstGeom>
          <a:ln w="0"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6105600" y="3240000"/>
            <a:ext cx="4514400" cy="3381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ZoneTexte 5"/>
          <p:cNvSpPr/>
          <p:nvPr/>
        </p:nvSpPr>
        <p:spPr>
          <a:xfrm>
            <a:off x="838080" y="122040"/>
            <a:ext cx="9538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Calibri"/>
              </a:rPr>
              <a:t>Fernando Botero – la famille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0" name="" descr=""/>
          <p:cNvPicPr/>
          <p:nvPr/>
        </p:nvPicPr>
        <p:blipFill>
          <a:blip r:embed="rId1"/>
          <a:stretch/>
        </p:blipFill>
        <p:spPr>
          <a:xfrm>
            <a:off x="900000" y="910080"/>
            <a:ext cx="4514400" cy="5209920"/>
          </a:xfrm>
          <a:prstGeom prst="rect">
            <a:avLst/>
          </a:prstGeom>
          <a:ln w="0">
            <a:noFill/>
          </a:ln>
        </p:spPr>
      </p:pic>
      <p:pic>
        <p:nvPicPr>
          <p:cNvPr id="81" name="" descr=""/>
          <p:cNvPicPr/>
          <p:nvPr/>
        </p:nvPicPr>
        <p:blipFill>
          <a:blip r:embed="rId2"/>
          <a:stretch/>
        </p:blipFill>
        <p:spPr>
          <a:xfrm>
            <a:off x="5940000" y="651600"/>
            <a:ext cx="4514400" cy="5590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ZoneTexte 5"/>
          <p:cNvSpPr/>
          <p:nvPr/>
        </p:nvSpPr>
        <p:spPr>
          <a:xfrm>
            <a:off x="530280" y="150120"/>
            <a:ext cx="9538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Calibri"/>
              </a:rPr>
              <a:t>Fernando Botero - la famille -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>
            <a:off x="1199880" y="900000"/>
            <a:ext cx="4200120" cy="3742920"/>
          </a:xfrm>
          <a:prstGeom prst="rect">
            <a:avLst/>
          </a:prstGeom>
          <a:ln w="0">
            <a:noFill/>
          </a:ln>
        </p:spPr>
      </p:pic>
      <p:pic>
        <p:nvPicPr>
          <p:cNvPr id="84" name="" descr=""/>
          <p:cNvPicPr/>
          <p:nvPr/>
        </p:nvPicPr>
        <p:blipFill>
          <a:blip r:embed="rId2"/>
          <a:stretch/>
        </p:blipFill>
        <p:spPr>
          <a:xfrm>
            <a:off x="6120000" y="2700000"/>
            <a:ext cx="4514400" cy="3428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ZoneTexte 4"/>
          <p:cNvSpPr/>
          <p:nvPr/>
        </p:nvSpPr>
        <p:spPr>
          <a:xfrm>
            <a:off x="1639440" y="287280"/>
            <a:ext cx="9257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Calibri"/>
              </a:rPr>
              <a:t>Fernando Botero – le dîner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6" name="" descr=""/>
          <p:cNvPicPr/>
          <p:nvPr/>
        </p:nvPicPr>
        <p:blipFill>
          <a:blip r:embed="rId1"/>
          <a:srcRect l="0" t="0" r="0" b="13127"/>
          <a:stretch/>
        </p:blipFill>
        <p:spPr>
          <a:xfrm>
            <a:off x="3780000" y="651240"/>
            <a:ext cx="5510880" cy="59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ZoneTexte 3"/>
          <p:cNvSpPr/>
          <p:nvPr/>
        </p:nvSpPr>
        <p:spPr>
          <a:xfrm>
            <a:off x="1639440" y="287280"/>
            <a:ext cx="9257400" cy="76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Calibri"/>
              </a:rPr>
              <a:t>Fernando Botero - "La famille heureuse" - Huile sur toile - 180 x 120 cm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 rot="15000">
            <a:off x="3245040" y="723960"/>
            <a:ext cx="4841640" cy="6051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" descr=""/>
          <p:cNvPicPr/>
          <p:nvPr/>
        </p:nvPicPr>
        <p:blipFill>
          <a:blip r:embed="rId1"/>
          <a:srcRect l="18444" t="2280" r="5959" b="37871"/>
          <a:stretch/>
        </p:blipFill>
        <p:spPr>
          <a:xfrm>
            <a:off x="540000" y="900360"/>
            <a:ext cx="4319640" cy="3419640"/>
          </a:xfrm>
          <a:prstGeom prst="rect">
            <a:avLst/>
          </a:prstGeom>
          <a:ln w="0">
            <a:noFill/>
          </a:ln>
        </p:spPr>
      </p:pic>
      <p:sp>
        <p:nvSpPr>
          <p:cNvPr id="90" name="ZoneTexte 1"/>
          <p:cNvSpPr/>
          <p:nvPr/>
        </p:nvSpPr>
        <p:spPr>
          <a:xfrm>
            <a:off x="838080" y="122040"/>
            <a:ext cx="9538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Calibri"/>
              </a:rPr>
              <a:t>Les frères Grimm – Blanche Neige - parue en 1812 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91" name=""/>
          <p:cNvGraphicFramePr/>
          <p:nvPr/>
        </p:nvGraphicFramePr>
        <p:xfrm>
          <a:off x="2340360" y="5220360"/>
          <a:ext cx="6119640" cy="1079640"/>
        </p:xfrm>
        <a:graphic>
          <a:graphicData uri="http://schemas.openxmlformats.org/presentationml/2006/ole">
            <p:oleObj progId="Word.Document.12" r:id="rId2" spid="">
              <p:embed/>
              <p:pic>
                <p:nvPicPr>
                  <p:cNvPr id="92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340360" y="5220360"/>
                    <a:ext cx="6119640" cy="10796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93" name="" descr=""/>
          <p:cNvPicPr/>
          <p:nvPr/>
        </p:nvPicPr>
        <p:blipFill>
          <a:blip r:embed="rId4"/>
          <a:stretch/>
        </p:blipFill>
        <p:spPr>
          <a:xfrm>
            <a:off x="7749360" y="666360"/>
            <a:ext cx="3590640" cy="473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" descr=""/>
          <p:cNvPicPr/>
          <p:nvPr/>
        </p:nvPicPr>
        <p:blipFill>
          <a:blip r:embed="rId1"/>
          <a:stretch/>
        </p:blipFill>
        <p:spPr>
          <a:xfrm>
            <a:off x="540000" y="284760"/>
            <a:ext cx="4514400" cy="6324120"/>
          </a:xfrm>
          <a:prstGeom prst="rect">
            <a:avLst/>
          </a:prstGeom>
          <a:ln w="0">
            <a:noFill/>
          </a:ln>
        </p:spPr>
      </p:pic>
      <p:pic>
        <p:nvPicPr>
          <p:cNvPr id="95" name="" descr=""/>
          <p:cNvPicPr/>
          <p:nvPr/>
        </p:nvPicPr>
        <p:blipFill>
          <a:blip r:embed="rId2"/>
          <a:stretch/>
        </p:blipFill>
        <p:spPr>
          <a:xfrm>
            <a:off x="5745600" y="360000"/>
            <a:ext cx="4514400" cy="5648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Application>LibreOffice/24.8.2.1$Windows_X86_64 LibreOffice_project/0f794b6e29741098670a3b95d60478a65d05ef13</Application>
  <AppVersion>15.0000</AppVersion>
  <Words>77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2021-07-27T19:13:35Z</dcterms:created>
  <dc:creator>clotilde giraud</dc:creator>
  <dc:description/>
  <dc:language>fr-FR</dc:language>
  <cp:lastModifiedBy/>
  <dcterms:modified xsi:type="dcterms:W3CDTF">2024-11-03T16:08:30Z</dcterms:modified>
  <cp:revision>50</cp:revision>
  <dc:subject/>
  <dc:title>AG famille rurales  St Georges sur Loire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Grand écran</vt:lpwstr>
  </property>
  <property fmtid="{D5CDD505-2E9C-101B-9397-08002B2CF9AE}" pid="3" name="Slides">
    <vt:i4>6</vt:i4>
  </property>
</Properties>
</file>