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7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B7BF21-5F69-4A3F-94F3-0CDFF1FC46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6411ACD-409B-427B-93F7-FAF7C1C7E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910FCA-0CE4-4A4C-B6CF-D2FE53114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935-9E8F-48BC-9625-FD5270C7B3EA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464DA9-8590-47EF-BBE2-7A7C3DA0E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D43E41-4BDC-4C3E-B12C-EF415CE0A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13B6-9266-42AB-9A44-6F6F55491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99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232E4D-6322-4831-B52D-589C5E960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4237911-ED5D-4055-A8AA-A70A2B940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A0A3DB-2BE4-432A-9584-1B65748FA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935-9E8F-48BC-9625-FD5270C7B3EA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AA1E1C-DEEF-4079-85FA-42A25AE9B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F1FEB8-E882-43C7-BC62-DA20E35D3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13B6-9266-42AB-9A44-6F6F55491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84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29FCF85-EBFD-4152-A2D6-44AA9C4A34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ED6D530-509F-4FAE-8E78-85976B44F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912F2C-559F-4563-ACE9-901D64BD0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935-9E8F-48BC-9625-FD5270C7B3EA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1BAB6D-ED0D-430E-9241-2E3D997D2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445758-757B-4F42-A347-25EC2D2A9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13B6-9266-42AB-9A44-6F6F55491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35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EF3028-4647-454C-91E9-FCE762C32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A6DD7B-4422-41E8-988C-D28F625A9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FAABAB-5AD7-451F-8907-133732165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935-9E8F-48BC-9625-FD5270C7B3EA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A5EC17-2A15-4521-AD13-2F43D25CF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632E3D-6774-41E0-906C-F668F27E3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13B6-9266-42AB-9A44-6F6F55491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897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AAA698-6B5E-4536-A7FD-734D57025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7639681-1B7D-4AA5-8180-CA16AF25C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BE3417-B2FF-42AA-9C5C-3F438DE21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935-9E8F-48BC-9625-FD5270C7B3EA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56869D-68CD-467F-9D25-EAFC25E0C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E266BB-0A79-4A91-8481-08F8C6302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13B6-9266-42AB-9A44-6F6F55491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431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FB8F32-D785-4219-81FA-479502FE5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26E40F-08A8-4D6C-BCCD-EEC3BC7F44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31A3850-5291-4A39-8B0A-57F7E2995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0332DD-3BA1-49BF-B236-9C9CA32B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935-9E8F-48BC-9625-FD5270C7B3EA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71D008-68BB-4B92-9A60-9E3C4AC4A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2AF54D-B750-40AD-A2E5-41B6CC4F2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13B6-9266-42AB-9A44-6F6F55491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998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024770-2942-4830-AA84-8A9CE74A5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059BA7-866D-4C9C-A840-93AAB0E13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7793DA6-FCCD-43C2-8E15-16EF07EBB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F950823-1A89-478E-AB7F-D6828DD2B1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30B6E13-3E32-4315-BAF9-1D60B25C4B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75FF96F-B4A5-41C0-B064-37D8E4612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935-9E8F-48BC-9625-FD5270C7B3EA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F0D1B30-E5DC-4F58-BEEF-02F4129FA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8B480D7-D42E-40E1-BFAF-1AD074E1B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13B6-9266-42AB-9A44-6F6F55491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430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AE5C86-AA7C-4D57-8C70-5A5DF1C57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1531FF7-FB12-47F3-9381-EB7A72E9E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935-9E8F-48BC-9625-FD5270C7B3EA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E05A98-182A-43CB-B4A2-47F50EF89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5D8262F-8564-4BDA-A0B5-E5DF64B0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13B6-9266-42AB-9A44-6F6F55491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951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4A68753-0941-45EE-9ECE-C79C0E8C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935-9E8F-48BC-9625-FD5270C7B3EA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D669BF3-5F5E-467A-8943-BA8875A0F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93F9D45-CEC2-494A-A8BB-9E9B99C0F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13B6-9266-42AB-9A44-6F6F55491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11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4E9672-8FE6-404F-B093-A4B502A62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2C4582-E02C-4066-83B5-0E460FE94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C8365A-708D-464F-BB31-6DED28ED9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6693FA-8EA3-4D3E-B07C-1C99EB6B8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935-9E8F-48BC-9625-FD5270C7B3EA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1F7C2D-8C2F-4809-BCB5-BF7CDDA71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3C08AA-C573-4E81-9D29-ED052CE00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13B6-9266-42AB-9A44-6F6F55491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919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954683-2B20-498E-8006-E4DC0ED40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89A2691-A251-4A6C-8CA7-1711F2AC9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BEA55B-39AC-4664-9D60-763646B6D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B16CF90-D293-4FFC-8F45-DD18B1B3A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935-9E8F-48BC-9625-FD5270C7B3EA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E3EAE3-B7C7-43F3-83FB-36AB1128C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F18B09-B8E3-4E3B-98D8-439768DF8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13B6-9266-42AB-9A44-6F6F55491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336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B0A00A8-1499-4E98-A75C-57D57EFD8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5A4019-E68D-460F-8665-521DBD235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D165CF-5F64-446E-B991-4A4DF5FFF5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0D935-9E8F-48BC-9625-FD5270C7B3EA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48E231-416A-4C37-9A43-B2C0C68A7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2C8C47-A2AB-4712-B4A3-40B0F1089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613B6-9266-42AB-9A44-6F6F55491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50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11.jp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60321C-4FBD-4BB8-84B9-DCEB8C5B9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1362" y="1103700"/>
            <a:ext cx="9144000" cy="4037467"/>
          </a:xfrm>
        </p:spPr>
        <p:txBody>
          <a:bodyPr>
            <a:normAutofit/>
          </a:bodyPr>
          <a:lstStyle/>
          <a:p>
            <a:r>
              <a:rPr lang="fr-FR" b="1" dirty="0"/>
              <a:t>Je compte le nombre d’objets</a:t>
            </a:r>
            <a:br>
              <a:rPr lang="fr-FR" b="1" dirty="0"/>
            </a:br>
            <a:r>
              <a:rPr lang="fr-FR" b="1" dirty="0"/>
              <a:t> de</a:t>
            </a:r>
            <a:br>
              <a:rPr lang="fr-FR" b="1" dirty="0"/>
            </a:br>
            <a:r>
              <a:rPr lang="fr-FR" b="1" dirty="0"/>
              <a:t> </a:t>
            </a:r>
            <a:br>
              <a:rPr lang="fr-FR" b="1" dirty="0"/>
            </a:br>
            <a:r>
              <a:rPr lang="fr-FR" b="1" dirty="0"/>
              <a:t>0 à 5</a:t>
            </a:r>
          </a:p>
        </p:txBody>
      </p:sp>
    </p:spTree>
    <p:extLst>
      <p:ext uri="{BB962C8B-B14F-4D97-AF65-F5344CB8AC3E}">
        <p14:creationId xmlns:p14="http://schemas.microsoft.com/office/powerpoint/2010/main" val="2390244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B94A06D3-AB8F-4EFE-87A1-21B4B53C6B37}"/>
              </a:ext>
            </a:extLst>
          </p:cNvPr>
          <p:cNvCxnSpPr>
            <a:cxnSpLocks/>
          </p:cNvCxnSpPr>
          <p:nvPr/>
        </p:nvCxnSpPr>
        <p:spPr>
          <a:xfrm flipH="1" flipV="1">
            <a:off x="2174681" y="2452565"/>
            <a:ext cx="703691" cy="15151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5CE02381-6142-4146-B726-23863E7E6E45}"/>
              </a:ext>
            </a:extLst>
          </p:cNvPr>
          <p:cNvSpPr/>
          <p:nvPr/>
        </p:nvSpPr>
        <p:spPr>
          <a:xfrm>
            <a:off x="1152940" y="1483813"/>
            <a:ext cx="675860" cy="954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Cursive standard" pitchFamily="2" charset="0"/>
              </a:rPr>
              <a:t>1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A5EB60A2-7385-49A2-9B13-77669BD6396A}"/>
              </a:ext>
            </a:extLst>
          </p:cNvPr>
          <p:cNvSpPr/>
          <p:nvPr/>
        </p:nvSpPr>
        <p:spPr>
          <a:xfrm>
            <a:off x="1828800" y="1483813"/>
            <a:ext cx="675860" cy="954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Cursive standard" pitchFamily="2" charset="0"/>
              </a:rPr>
              <a:t>2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26B7EC7E-C9D4-49FB-B114-0736F2C3CC74}"/>
              </a:ext>
            </a:extLst>
          </p:cNvPr>
          <p:cNvSpPr/>
          <p:nvPr/>
        </p:nvSpPr>
        <p:spPr>
          <a:xfrm>
            <a:off x="2504660" y="1483813"/>
            <a:ext cx="675860" cy="954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Cursive standard" pitchFamily="2" charset="0"/>
              </a:rPr>
              <a:t>3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130FDE5F-069C-4741-A96D-165CF1259469}"/>
              </a:ext>
            </a:extLst>
          </p:cNvPr>
          <p:cNvSpPr/>
          <p:nvPr/>
        </p:nvSpPr>
        <p:spPr>
          <a:xfrm>
            <a:off x="3180520" y="1483813"/>
            <a:ext cx="675860" cy="954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Cursive standard" pitchFamily="2" charset="0"/>
              </a:rPr>
              <a:t>4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9334F09B-F754-44CE-822D-7BD811481E56}"/>
              </a:ext>
            </a:extLst>
          </p:cNvPr>
          <p:cNvSpPr/>
          <p:nvPr/>
        </p:nvSpPr>
        <p:spPr>
          <a:xfrm>
            <a:off x="3856380" y="1483813"/>
            <a:ext cx="675860" cy="954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Cursive standard" pitchFamily="2" charset="0"/>
              </a:rPr>
              <a:t>5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64A0F3FA-A2A0-4768-9201-BFA7DA2C2D6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48" y="2734702"/>
            <a:ext cx="2356866" cy="1547622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1735DB9-D2A2-4287-A14C-74779502B38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457" y="3832677"/>
            <a:ext cx="2539746" cy="1492758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49037FB1-AA9B-427C-BC4C-82200DC8924E}"/>
              </a:ext>
            </a:extLst>
          </p:cNvPr>
          <p:cNvSpPr txBox="1"/>
          <p:nvPr/>
        </p:nvSpPr>
        <p:spPr>
          <a:xfrm>
            <a:off x="715617" y="616252"/>
            <a:ext cx="4325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Compte le nombre de pies.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99C4E09-DF89-4F96-BE92-0890B0233490}"/>
              </a:ext>
            </a:extLst>
          </p:cNvPr>
          <p:cNvSpPr txBox="1"/>
          <p:nvPr/>
        </p:nvSpPr>
        <p:spPr>
          <a:xfrm>
            <a:off x="1419306" y="5595417"/>
            <a:ext cx="2539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2800" dirty="0"/>
              <a:t>Il y a </a:t>
            </a:r>
            <a:r>
              <a:rPr lang="fr-FR" sz="3600" b="1" dirty="0">
                <a:solidFill>
                  <a:srgbClr val="FF0000"/>
                </a:solidFill>
                <a:latin typeface="Cursive standard" pitchFamily="2" charset="0"/>
              </a:rPr>
              <a:t>2</a:t>
            </a:r>
            <a:r>
              <a:rPr lang="fr-FR" sz="2800" dirty="0"/>
              <a:t> pies.</a:t>
            </a: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89354B83-E9B5-49E3-A134-8A9C4DFDE038}"/>
              </a:ext>
            </a:extLst>
          </p:cNvPr>
          <p:cNvCxnSpPr>
            <a:cxnSpLocks/>
            <a:endCxn id="5" idx="2"/>
          </p:cNvCxnSpPr>
          <p:nvPr/>
        </p:nvCxnSpPr>
        <p:spPr>
          <a:xfrm flipH="1" flipV="1">
            <a:off x="1490870" y="2437970"/>
            <a:ext cx="398234" cy="93338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BC5D0EEE-797C-40ED-96E8-380303E5FABD}"/>
              </a:ext>
            </a:extLst>
          </p:cNvPr>
          <p:cNvSpPr/>
          <p:nvPr/>
        </p:nvSpPr>
        <p:spPr>
          <a:xfrm>
            <a:off x="6913659" y="1483813"/>
            <a:ext cx="675860" cy="954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Cursive standard" pitchFamily="2" charset="0"/>
              </a:rPr>
              <a:t>1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8486B562-4A3C-4E4A-834C-B630E0222078}"/>
              </a:ext>
            </a:extLst>
          </p:cNvPr>
          <p:cNvSpPr/>
          <p:nvPr/>
        </p:nvSpPr>
        <p:spPr>
          <a:xfrm>
            <a:off x="7589519" y="1483813"/>
            <a:ext cx="675860" cy="954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Cursive standard" pitchFamily="2" charset="0"/>
              </a:rPr>
              <a:t>2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0D11FBD0-0E21-4A9A-B3A5-A5F875AC2D46}"/>
              </a:ext>
            </a:extLst>
          </p:cNvPr>
          <p:cNvSpPr/>
          <p:nvPr/>
        </p:nvSpPr>
        <p:spPr>
          <a:xfrm>
            <a:off x="8265379" y="1483813"/>
            <a:ext cx="675860" cy="954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Cursive standard" pitchFamily="2" charset="0"/>
              </a:rPr>
              <a:t>3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A25B1FF6-D14F-48AF-BED8-58163AEB2216}"/>
              </a:ext>
            </a:extLst>
          </p:cNvPr>
          <p:cNvSpPr/>
          <p:nvPr/>
        </p:nvSpPr>
        <p:spPr>
          <a:xfrm>
            <a:off x="8941239" y="1483813"/>
            <a:ext cx="675860" cy="954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Cursive standard" pitchFamily="2" charset="0"/>
              </a:rPr>
              <a:t>4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6069E09D-3B20-4AD2-9873-4D294318846D}"/>
              </a:ext>
            </a:extLst>
          </p:cNvPr>
          <p:cNvSpPr/>
          <p:nvPr/>
        </p:nvSpPr>
        <p:spPr>
          <a:xfrm>
            <a:off x="9617099" y="1483813"/>
            <a:ext cx="675860" cy="954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Cursive standard" pitchFamily="2" charset="0"/>
              </a:rPr>
              <a:t>5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C4432FB-26D9-4875-B81E-5D6F40924E50}"/>
              </a:ext>
            </a:extLst>
          </p:cNvPr>
          <p:cNvSpPr txBox="1"/>
          <p:nvPr/>
        </p:nvSpPr>
        <p:spPr>
          <a:xfrm>
            <a:off x="6476336" y="616252"/>
            <a:ext cx="4562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Compte le nombre de poires.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416F0F4-FDA9-4656-918A-E1B18D452B45}"/>
              </a:ext>
            </a:extLst>
          </p:cNvPr>
          <p:cNvSpPr txBox="1"/>
          <p:nvPr/>
        </p:nvSpPr>
        <p:spPr>
          <a:xfrm>
            <a:off x="7180024" y="5595417"/>
            <a:ext cx="2878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2800" dirty="0"/>
              <a:t>Il y a </a:t>
            </a:r>
            <a:r>
              <a:rPr lang="fr-FR" sz="3600" b="1" dirty="0">
                <a:solidFill>
                  <a:srgbClr val="FF0000"/>
                </a:solidFill>
                <a:latin typeface="Cursive standard" pitchFamily="2" charset="0"/>
              </a:rPr>
              <a:t>3</a:t>
            </a:r>
            <a:r>
              <a:rPr lang="fr-FR" sz="2800" dirty="0"/>
              <a:t> poires.</a:t>
            </a: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765EED26-3273-4DE2-83AA-C4470C90B61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83" y="2782311"/>
            <a:ext cx="1859956" cy="2231353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D74BAFEB-D710-4A6F-A320-6B509169561A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079" y="2906258"/>
            <a:ext cx="2231354" cy="2122885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33B4A2C5-5F30-45D4-8EC1-E5AFE9DFDE0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670" y="2933485"/>
            <a:ext cx="1654920" cy="2163173"/>
          </a:xfrm>
          <a:prstGeom prst="rect">
            <a:avLst/>
          </a:prstGeom>
        </p:spPr>
      </p:pic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00FC1838-4816-4C93-8E6E-A39CFD0226CB}"/>
              </a:ext>
            </a:extLst>
          </p:cNvPr>
          <p:cNvCxnSpPr>
            <a:cxnSpLocks/>
          </p:cNvCxnSpPr>
          <p:nvPr/>
        </p:nvCxnSpPr>
        <p:spPr>
          <a:xfrm flipV="1">
            <a:off x="6964992" y="2452565"/>
            <a:ext cx="173291" cy="6882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789D543E-37B9-4503-B201-547C99F82637}"/>
              </a:ext>
            </a:extLst>
          </p:cNvPr>
          <p:cNvCxnSpPr>
            <a:cxnSpLocks/>
          </p:cNvCxnSpPr>
          <p:nvPr/>
        </p:nvCxnSpPr>
        <p:spPr>
          <a:xfrm flipH="1" flipV="1">
            <a:off x="7914370" y="2437970"/>
            <a:ext cx="535528" cy="62614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5673C796-8933-47AC-9CC0-26AB93C51F23}"/>
              </a:ext>
            </a:extLst>
          </p:cNvPr>
          <p:cNvCxnSpPr>
            <a:cxnSpLocks/>
          </p:cNvCxnSpPr>
          <p:nvPr/>
        </p:nvCxnSpPr>
        <p:spPr>
          <a:xfrm flipH="1" flipV="1">
            <a:off x="8603310" y="2452567"/>
            <a:ext cx="1748936" cy="10778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098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DBE69B1-D00E-4590-BD8B-61F888EADE79}"/>
              </a:ext>
            </a:extLst>
          </p:cNvPr>
          <p:cNvSpPr/>
          <p:nvPr/>
        </p:nvSpPr>
        <p:spPr>
          <a:xfrm>
            <a:off x="1152940" y="1483813"/>
            <a:ext cx="675860" cy="954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Cursive standard" pitchFamily="2" charset="0"/>
              </a:rPr>
              <a:t>1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96F3A05C-E2E4-4405-8FA0-E3348D891280}"/>
              </a:ext>
            </a:extLst>
          </p:cNvPr>
          <p:cNvSpPr/>
          <p:nvPr/>
        </p:nvSpPr>
        <p:spPr>
          <a:xfrm>
            <a:off x="1828800" y="1483813"/>
            <a:ext cx="675860" cy="954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Cursive standard" pitchFamily="2" charset="0"/>
              </a:rPr>
              <a:t>2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F9029ACA-F436-4DFE-B0C8-889F70C23BF2}"/>
              </a:ext>
            </a:extLst>
          </p:cNvPr>
          <p:cNvSpPr/>
          <p:nvPr/>
        </p:nvSpPr>
        <p:spPr>
          <a:xfrm>
            <a:off x="2504660" y="1483813"/>
            <a:ext cx="675860" cy="954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Cursive standard" pitchFamily="2" charset="0"/>
              </a:rPr>
              <a:t>3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C378313B-2DDB-428F-A486-FFC8D7A6206C}"/>
              </a:ext>
            </a:extLst>
          </p:cNvPr>
          <p:cNvSpPr/>
          <p:nvPr/>
        </p:nvSpPr>
        <p:spPr>
          <a:xfrm>
            <a:off x="3180520" y="1483813"/>
            <a:ext cx="675860" cy="954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Cursive standard" pitchFamily="2" charset="0"/>
              </a:rPr>
              <a:t>4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859FEAB0-2C50-4BCD-B6AF-BC09BBFE7F3D}"/>
              </a:ext>
            </a:extLst>
          </p:cNvPr>
          <p:cNvSpPr/>
          <p:nvPr/>
        </p:nvSpPr>
        <p:spPr>
          <a:xfrm>
            <a:off x="3856380" y="1483813"/>
            <a:ext cx="675860" cy="954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Cursive standard" pitchFamily="2" charset="0"/>
              </a:rPr>
              <a:t>5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BE07982-E20B-4796-8984-ADEFAF363597}"/>
              </a:ext>
            </a:extLst>
          </p:cNvPr>
          <p:cNvSpPr txBox="1"/>
          <p:nvPr/>
        </p:nvSpPr>
        <p:spPr>
          <a:xfrm>
            <a:off x="715617" y="616252"/>
            <a:ext cx="4444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Compte le nombre de chiens.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B2F4068-B3A8-4F2E-A59C-86B8620DA0AA}"/>
              </a:ext>
            </a:extLst>
          </p:cNvPr>
          <p:cNvSpPr txBox="1"/>
          <p:nvPr/>
        </p:nvSpPr>
        <p:spPr>
          <a:xfrm>
            <a:off x="1419305" y="5595417"/>
            <a:ext cx="2878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2800" dirty="0"/>
              <a:t>Il y a </a:t>
            </a:r>
            <a:r>
              <a:rPr lang="fr-FR" sz="3600" b="1" dirty="0">
                <a:solidFill>
                  <a:srgbClr val="FF0000"/>
                </a:solidFill>
                <a:latin typeface="Cursive standard" pitchFamily="2" charset="0"/>
              </a:rPr>
              <a:t>5</a:t>
            </a:r>
            <a:r>
              <a:rPr lang="fr-FR" sz="2800" dirty="0"/>
              <a:t> chiens.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FF4757BF-4800-434F-9D27-2A82D5DB047D}"/>
              </a:ext>
            </a:extLst>
          </p:cNvPr>
          <p:cNvSpPr/>
          <p:nvPr/>
        </p:nvSpPr>
        <p:spPr>
          <a:xfrm>
            <a:off x="6913659" y="1483813"/>
            <a:ext cx="675860" cy="954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Cursive standard" pitchFamily="2" charset="0"/>
              </a:rPr>
              <a:t>1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B86A8427-9CC8-4AE1-A178-9C4976011087}"/>
              </a:ext>
            </a:extLst>
          </p:cNvPr>
          <p:cNvSpPr/>
          <p:nvPr/>
        </p:nvSpPr>
        <p:spPr>
          <a:xfrm>
            <a:off x="7589519" y="1483813"/>
            <a:ext cx="675860" cy="954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Cursive standard" pitchFamily="2" charset="0"/>
              </a:rPr>
              <a:t>2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7D00E81E-8400-4E17-88F8-6B24DC937DC9}"/>
              </a:ext>
            </a:extLst>
          </p:cNvPr>
          <p:cNvSpPr/>
          <p:nvPr/>
        </p:nvSpPr>
        <p:spPr>
          <a:xfrm>
            <a:off x="8265379" y="1483813"/>
            <a:ext cx="675860" cy="954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Cursive standard" pitchFamily="2" charset="0"/>
              </a:rPr>
              <a:t>3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128C89F1-37B9-4648-ABCB-32E8644E848E}"/>
              </a:ext>
            </a:extLst>
          </p:cNvPr>
          <p:cNvSpPr/>
          <p:nvPr/>
        </p:nvSpPr>
        <p:spPr>
          <a:xfrm>
            <a:off x="8941239" y="1483813"/>
            <a:ext cx="675860" cy="954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Cursive standard" pitchFamily="2" charset="0"/>
              </a:rPr>
              <a:t>4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4716471E-3786-470D-8E51-C2C4B39E9891}"/>
              </a:ext>
            </a:extLst>
          </p:cNvPr>
          <p:cNvSpPr/>
          <p:nvPr/>
        </p:nvSpPr>
        <p:spPr>
          <a:xfrm>
            <a:off x="9617099" y="1483813"/>
            <a:ext cx="675860" cy="954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Cursive standard" pitchFamily="2" charset="0"/>
              </a:rPr>
              <a:t>5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F27807B-3A17-4CFC-9D78-62C6C21FF758}"/>
              </a:ext>
            </a:extLst>
          </p:cNvPr>
          <p:cNvSpPr txBox="1"/>
          <p:nvPr/>
        </p:nvSpPr>
        <p:spPr>
          <a:xfrm>
            <a:off x="6476336" y="616252"/>
            <a:ext cx="4562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Compte le nombre de bébé.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D088218-9158-463D-B3BE-B63D88884BFB}"/>
              </a:ext>
            </a:extLst>
          </p:cNvPr>
          <p:cNvSpPr txBox="1"/>
          <p:nvPr/>
        </p:nvSpPr>
        <p:spPr>
          <a:xfrm>
            <a:off x="7180024" y="5595417"/>
            <a:ext cx="2878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2800" dirty="0"/>
              <a:t>Il y a </a:t>
            </a:r>
            <a:r>
              <a:rPr lang="fr-FR" sz="3600" b="1" dirty="0">
                <a:solidFill>
                  <a:srgbClr val="FF0000"/>
                </a:solidFill>
                <a:latin typeface="Cursive standard" pitchFamily="2" charset="0"/>
              </a:rPr>
              <a:t>1</a:t>
            </a:r>
            <a:r>
              <a:rPr lang="fr-FR" sz="2800" dirty="0"/>
              <a:t> bébé.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33908938-D9B9-4CFC-BCEB-FB8746DF34FD}"/>
              </a:ext>
            </a:extLst>
          </p:cNvPr>
          <p:cNvCxnSpPr>
            <a:cxnSpLocks/>
          </p:cNvCxnSpPr>
          <p:nvPr/>
        </p:nvCxnSpPr>
        <p:spPr>
          <a:xfrm flipV="1">
            <a:off x="1246014" y="2424766"/>
            <a:ext cx="173291" cy="6882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0" name="Image 19">
            <a:extLst>
              <a:ext uri="{FF2B5EF4-FFF2-40B4-BE49-F238E27FC236}">
                <a16:creationId xmlns:a16="http://schemas.microsoft.com/office/drawing/2014/main" id="{E902407A-8E81-4F09-9F07-3E9A0397B17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590" y="4037797"/>
            <a:ext cx="1238041" cy="1293904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5CB8C52F-61C1-4436-9FBC-F2FDC0AD129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15" y="4028286"/>
            <a:ext cx="1238041" cy="1384083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B3857923-0050-4DB9-9F54-D14456554CD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734" y="2950471"/>
            <a:ext cx="1346370" cy="904278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37B04B77-89F0-456F-BFF6-237E980CD8B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730" y="2737801"/>
            <a:ext cx="1126063" cy="1201727"/>
          </a:xfrm>
          <a:prstGeom prst="rect">
            <a:avLst/>
          </a:prstGeom>
        </p:spPr>
      </p:pic>
      <p:grpSp>
        <p:nvGrpSpPr>
          <p:cNvPr id="42" name="Groupe 41">
            <a:extLst>
              <a:ext uri="{FF2B5EF4-FFF2-40B4-BE49-F238E27FC236}">
                <a16:creationId xmlns:a16="http://schemas.microsoft.com/office/drawing/2014/main" id="{81671B93-509A-41A8-8D52-A88844077D70}"/>
              </a:ext>
            </a:extLst>
          </p:cNvPr>
          <p:cNvGrpSpPr/>
          <p:nvPr/>
        </p:nvGrpSpPr>
        <p:grpSpPr>
          <a:xfrm>
            <a:off x="524784" y="2735813"/>
            <a:ext cx="1248357" cy="1065931"/>
            <a:chOff x="524784" y="2735813"/>
            <a:chExt cx="1248357" cy="1065931"/>
          </a:xfrm>
        </p:grpSpPr>
        <p:pic>
          <p:nvPicPr>
            <p:cNvPr id="24" name="Image 23">
              <a:extLst>
                <a:ext uri="{FF2B5EF4-FFF2-40B4-BE49-F238E27FC236}">
                  <a16:creationId xmlns:a16="http://schemas.microsoft.com/office/drawing/2014/main" id="{DA5D7584-8541-4638-9E0F-F8361DB2D2E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784" y="2847587"/>
              <a:ext cx="1126063" cy="954157"/>
            </a:xfrm>
            <a:prstGeom prst="rect">
              <a:avLst/>
            </a:prstGeom>
          </p:spPr>
        </p:pic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F4D7C552-76EA-4CD1-81F6-81A549D3B3E3}"/>
                </a:ext>
              </a:extLst>
            </p:cNvPr>
            <p:cNvSpPr/>
            <p:nvPr/>
          </p:nvSpPr>
          <p:spPr>
            <a:xfrm>
              <a:off x="1490870" y="2735813"/>
              <a:ext cx="282271" cy="3015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924BE4C8-BD82-4C17-8D08-FBFC5F7E5FB4}"/>
              </a:ext>
            </a:extLst>
          </p:cNvPr>
          <p:cNvCxnSpPr>
            <a:cxnSpLocks/>
          </p:cNvCxnSpPr>
          <p:nvPr/>
        </p:nvCxnSpPr>
        <p:spPr>
          <a:xfrm flipV="1">
            <a:off x="1830093" y="2437970"/>
            <a:ext cx="214343" cy="16790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8750EC96-0E95-4841-9961-3261D0B2DC66}"/>
              </a:ext>
            </a:extLst>
          </p:cNvPr>
          <p:cNvCxnSpPr>
            <a:cxnSpLocks/>
            <a:endCxn id="6" idx="2"/>
          </p:cNvCxnSpPr>
          <p:nvPr/>
        </p:nvCxnSpPr>
        <p:spPr>
          <a:xfrm flipV="1">
            <a:off x="2783026" y="2437970"/>
            <a:ext cx="59564" cy="32303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0362C4EF-AC18-44D3-8680-212CD9F49B62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3469563" y="2437970"/>
            <a:ext cx="48887" cy="160758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8C83E5C1-6AF8-4207-93B1-2CD441FDCB18}"/>
              </a:ext>
            </a:extLst>
          </p:cNvPr>
          <p:cNvCxnSpPr>
            <a:cxnSpLocks/>
          </p:cNvCxnSpPr>
          <p:nvPr/>
        </p:nvCxnSpPr>
        <p:spPr>
          <a:xfrm flipV="1">
            <a:off x="4177821" y="2437970"/>
            <a:ext cx="27166" cy="83954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9" name="Image 38">
            <a:extLst>
              <a:ext uri="{FF2B5EF4-FFF2-40B4-BE49-F238E27FC236}">
                <a16:creationId xmlns:a16="http://schemas.microsoft.com/office/drawing/2014/main" id="{845D9038-02D3-4AE3-AC96-7CA3959F8A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167" y="2886605"/>
            <a:ext cx="2041398" cy="2194560"/>
          </a:xfrm>
          <a:prstGeom prst="rect">
            <a:avLst/>
          </a:prstGeom>
        </p:spPr>
      </p:pic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FD99F0BC-4097-4D9F-B954-93D684D66761}"/>
              </a:ext>
            </a:extLst>
          </p:cNvPr>
          <p:cNvCxnSpPr>
            <a:cxnSpLocks/>
            <a:endCxn id="11" idx="2"/>
          </p:cNvCxnSpPr>
          <p:nvPr/>
        </p:nvCxnSpPr>
        <p:spPr>
          <a:xfrm flipH="1" flipV="1">
            <a:off x="7251589" y="2437970"/>
            <a:ext cx="831648" cy="149426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576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77</Words>
  <Application>Microsoft Office PowerPoint</Application>
  <PresentationFormat>Grand écran</PresentationFormat>
  <Paragraphs>29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Cursive standard</vt:lpstr>
      <vt:lpstr>Thème Office</vt:lpstr>
      <vt:lpstr>Je compte le nombre d’objets  de   0 à 5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compte le nombre d’objets</dc:title>
  <dc:creator>Véronique Lacour</dc:creator>
  <cp:lastModifiedBy>Véronique Lacour</cp:lastModifiedBy>
  <cp:revision>5</cp:revision>
  <dcterms:created xsi:type="dcterms:W3CDTF">2018-05-02T11:45:04Z</dcterms:created>
  <dcterms:modified xsi:type="dcterms:W3CDTF">2018-05-02T12:18:43Z</dcterms:modified>
</cp:coreProperties>
</file>