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8" autoAdjust="0"/>
    <p:restoredTop sz="94660"/>
  </p:normalViewPr>
  <p:slideViewPr>
    <p:cSldViewPr snapToGrid="0">
      <p:cViewPr varScale="1">
        <p:scale>
          <a:sx n="82" d="100"/>
          <a:sy n="82" d="100"/>
        </p:scale>
        <p:origin x="77" y="4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7B7BF21-5F69-4A3F-94F3-0CDFF1FC46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6411ACD-409B-427B-93F7-FAF7C1C7EB3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6910FCA-0CE4-4A4C-B6CF-D2FE531146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0D935-9E8F-48BC-9625-FD5270C7B3EA}" type="datetimeFigureOut">
              <a:rPr lang="fr-FR" smtClean="0"/>
              <a:t>02/05/2018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A464DA9-8590-47EF-BBE2-7A7C3DA0EB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0D43E41-4BDC-4C3E-B12C-EF415CE0A2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613B6-9266-42AB-9A44-6F6F554915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69936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D232E4D-6322-4831-B52D-589C5E960A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24237911-ED5D-4055-A8AA-A70A2B9400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BA0A3DB-2BE4-432A-9584-1B65748FA5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0D935-9E8F-48BC-9625-FD5270C7B3EA}" type="datetimeFigureOut">
              <a:rPr lang="fr-FR" smtClean="0"/>
              <a:t>02/05/2018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DAA1E1C-DEEF-4079-85FA-42A25AE9B3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5F1FEB8-E882-43C7-BC62-DA20E35D35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613B6-9266-42AB-9A44-6F6F554915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50845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729FCF85-EBFD-4152-A2D6-44AA9C4A348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ED6D530-509F-4FAE-8E78-85976B44F9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F912F2C-559F-4563-ACE9-901D64BD02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0D935-9E8F-48BC-9625-FD5270C7B3EA}" type="datetimeFigureOut">
              <a:rPr lang="fr-FR" smtClean="0"/>
              <a:t>02/05/2018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61BAB6D-ED0D-430E-9241-2E3D997D22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6445758-757B-4F42-A347-25EC2D2A9C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613B6-9266-42AB-9A44-6F6F554915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93504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DEF3028-4647-454C-91E9-FCE762C32B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4A6DD7B-4422-41E8-988C-D28F625A94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2FAABAB-5AD7-451F-8907-1337321659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0D935-9E8F-48BC-9625-FD5270C7B3EA}" type="datetimeFigureOut">
              <a:rPr lang="fr-FR" smtClean="0"/>
              <a:t>02/05/2018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5A5EC17-2A15-4521-AD13-2F43D25CF6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0632E3D-6774-41E0-906C-F668F27E35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613B6-9266-42AB-9A44-6F6F554915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358973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0AAA698-6B5E-4536-A7FD-734D570259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7639681-1B7D-4AA5-8180-CA16AF25C6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9BE3417-B2FF-42AA-9C5C-3F438DE21D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0D935-9E8F-48BC-9625-FD5270C7B3EA}" type="datetimeFigureOut">
              <a:rPr lang="fr-FR" smtClean="0"/>
              <a:t>02/05/2018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856869D-68CD-467F-9D25-EAFC25E0C6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EE266BB-0A79-4A91-8481-08F8C63027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613B6-9266-42AB-9A44-6F6F554915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654313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AFB8F32-D785-4219-81FA-479502FE5F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E26E40F-08A8-4D6C-BCCD-EEC3BC7F44B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931A3850-5291-4A39-8B0A-57F7E2995B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40332DD-3BA1-49BF-B236-9C9CA32BFC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0D935-9E8F-48BC-9625-FD5270C7B3EA}" type="datetimeFigureOut">
              <a:rPr lang="fr-FR" smtClean="0"/>
              <a:t>02/05/2018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C71D008-68BB-4B92-9A60-9E3C4AC4AC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62AF54D-B750-40AD-A2E5-41B6CC4F2D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613B6-9266-42AB-9A44-6F6F554915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999985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F024770-2942-4830-AA84-8A9CE74A52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E059BA7-866D-4C9C-A840-93AAB0E130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87793DA6-FCCD-43C2-8E15-16EF07EBBE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BF950823-1A89-478E-AB7F-D6828DD2B12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630B6E13-3E32-4315-BAF9-1D60B25C4B1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A75FF96F-B4A5-41C0-B064-37D8E46127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0D935-9E8F-48BC-9625-FD5270C7B3EA}" type="datetimeFigureOut">
              <a:rPr lang="fr-FR" smtClean="0"/>
              <a:t>02/05/2018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1F0D1B30-E5DC-4F58-BEEF-02F4129FA9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98B480D7-D42E-40E1-BFAF-1AD074E1BA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613B6-9266-42AB-9A44-6F6F554915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34306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FAE5C86-AA7C-4D57-8C70-5A5DF1C575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31531FF7-FB12-47F3-9381-EB7A72E9E2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0D935-9E8F-48BC-9625-FD5270C7B3EA}" type="datetimeFigureOut">
              <a:rPr lang="fr-FR" smtClean="0"/>
              <a:t>02/05/2018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AAE05A98-182A-43CB-B4A2-47F50EF898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35D8262F-8564-4BDA-A0B5-E5DF64B0D8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613B6-9266-42AB-9A44-6F6F554915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79515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D4A68753-0941-45EE-9ECE-C79C0E8C46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0D935-9E8F-48BC-9625-FD5270C7B3EA}" type="datetimeFigureOut">
              <a:rPr lang="fr-FR" smtClean="0"/>
              <a:t>02/05/2018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BD669BF3-5F5E-467A-8943-BA8875A0F7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A93F9D45-CEC2-494A-A8BB-9E9B99C0F2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613B6-9266-42AB-9A44-6F6F554915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81110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D4E9672-8FE6-404F-B093-A4B502A621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72C4582-E02C-4066-83B5-0E460FE949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2C8365A-708D-464F-BB31-6DED28ED93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D6693FA-8EA3-4D3E-B07C-1C99EB6B8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0D935-9E8F-48BC-9625-FD5270C7B3EA}" type="datetimeFigureOut">
              <a:rPr lang="fr-FR" smtClean="0"/>
              <a:t>02/05/2018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91F7C2D-8C2F-4809-BCB5-BF7CDDA712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B3C08AA-C573-4E81-9D29-ED052CE009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613B6-9266-42AB-9A44-6F6F554915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819196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D954683-2B20-498E-8006-E4DC0ED404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D89A2691-A251-4A6C-8CA7-1711F2AC9EF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8BEA55B-39AC-4664-9D60-763646B6D6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B16CF90-D293-4FFC-8F45-DD18B1B3AE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0D935-9E8F-48BC-9625-FD5270C7B3EA}" type="datetimeFigureOut">
              <a:rPr lang="fr-FR" smtClean="0"/>
              <a:t>02/05/2018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CE3EAE3-B7C7-43F3-83FB-36AB1128C2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BF18B09-B8E3-4E3B-98D8-439768DF84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613B6-9266-42AB-9A44-6F6F554915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93364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BB0A00A8-1499-4E98-A75C-57D57EFD85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55A4019-E68D-460F-8665-521DBD2359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DD165CF-5F64-446E-B991-4A4DF5FFF59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C0D935-9E8F-48BC-9625-FD5270C7B3EA}" type="datetimeFigureOut">
              <a:rPr lang="fr-FR" smtClean="0"/>
              <a:t>02/05/2018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648E231-416A-4C37-9A43-B2C0C68A743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C2C8C47-A2AB-4712-B4A3-40B0F10897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D613B6-9266-42AB-9A44-6F6F554915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5026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GIF"/><Relationship Id="rId5" Type="http://schemas.openxmlformats.org/officeDocument/2006/relationships/image" Target="../media/image4.GIF"/><Relationship Id="rId4" Type="http://schemas.openxmlformats.org/officeDocument/2006/relationships/image" Target="../media/image3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7" Type="http://schemas.openxmlformats.org/officeDocument/2006/relationships/image" Target="../media/image11.jpg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GIF"/><Relationship Id="rId5" Type="http://schemas.openxmlformats.org/officeDocument/2006/relationships/image" Target="../media/image9.GIF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460321C-4FBD-4BB8-84B9-DCEB8C5B94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21362" y="1103700"/>
            <a:ext cx="9144000" cy="4037467"/>
          </a:xfrm>
        </p:spPr>
        <p:txBody>
          <a:bodyPr>
            <a:normAutofit/>
          </a:bodyPr>
          <a:lstStyle/>
          <a:p>
            <a:r>
              <a:rPr lang="fr-FR" b="1" dirty="0"/>
              <a:t>Je compte le nombre d’objets</a:t>
            </a:r>
            <a:br>
              <a:rPr lang="fr-FR" b="1" dirty="0"/>
            </a:br>
            <a:r>
              <a:rPr lang="fr-FR" b="1" dirty="0"/>
              <a:t> de</a:t>
            </a:r>
            <a:br>
              <a:rPr lang="fr-FR" b="1" dirty="0"/>
            </a:br>
            <a:r>
              <a:rPr lang="fr-FR" b="1" dirty="0"/>
              <a:t> </a:t>
            </a:r>
            <a:br>
              <a:rPr lang="fr-FR" b="1" dirty="0"/>
            </a:br>
            <a:r>
              <a:rPr lang="fr-FR" b="1" dirty="0"/>
              <a:t>0 à 5</a:t>
            </a:r>
          </a:p>
        </p:txBody>
      </p:sp>
    </p:spTree>
    <p:extLst>
      <p:ext uri="{BB962C8B-B14F-4D97-AF65-F5344CB8AC3E}">
        <p14:creationId xmlns:p14="http://schemas.microsoft.com/office/powerpoint/2010/main" val="23902440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3" name="Connecteur droit avec flèche 22">
            <a:extLst>
              <a:ext uri="{FF2B5EF4-FFF2-40B4-BE49-F238E27FC236}">
                <a16:creationId xmlns:a16="http://schemas.microsoft.com/office/drawing/2014/main" id="{B94A06D3-AB8F-4EFE-87A1-21B4B53C6B37}"/>
              </a:ext>
            </a:extLst>
          </p:cNvPr>
          <p:cNvCxnSpPr>
            <a:cxnSpLocks/>
          </p:cNvCxnSpPr>
          <p:nvPr/>
        </p:nvCxnSpPr>
        <p:spPr>
          <a:xfrm flipH="1" flipV="1">
            <a:off x="2174681" y="2452565"/>
            <a:ext cx="703691" cy="1515136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5" name="Rectangle : coins arrondis 4">
            <a:extLst>
              <a:ext uri="{FF2B5EF4-FFF2-40B4-BE49-F238E27FC236}">
                <a16:creationId xmlns:a16="http://schemas.microsoft.com/office/drawing/2014/main" id="{5CE02381-6142-4146-B726-23863E7E6E45}"/>
              </a:ext>
            </a:extLst>
          </p:cNvPr>
          <p:cNvSpPr/>
          <p:nvPr/>
        </p:nvSpPr>
        <p:spPr>
          <a:xfrm>
            <a:off x="1152940" y="1483813"/>
            <a:ext cx="675860" cy="954157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000" b="1" dirty="0">
                <a:solidFill>
                  <a:schemeClr val="tx1"/>
                </a:solidFill>
                <a:latin typeface="Cursive standard" pitchFamily="2" charset="0"/>
              </a:rPr>
              <a:t>1</a:t>
            </a:r>
          </a:p>
        </p:txBody>
      </p:sp>
      <p:sp>
        <p:nvSpPr>
          <p:cNvPr id="6" name="Rectangle : coins arrondis 5">
            <a:extLst>
              <a:ext uri="{FF2B5EF4-FFF2-40B4-BE49-F238E27FC236}">
                <a16:creationId xmlns:a16="http://schemas.microsoft.com/office/drawing/2014/main" id="{A5EB60A2-7385-49A2-9B13-77669BD6396A}"/>
              </a:ext>
            </a:extLst>
          </p:cNvPr>
          <p:cNvSpPr/>
          <p:nvPr/>
        </p:nvSpPr>
        <p:spPr>
          <a:xfrm>
            <a:off x="1828800" y="1483813"/>
            <a:ext cx="675860" cy="954157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000" b="1" dirty="0">
                <a:solidFill>
                  <a:schemeClr val="tx1"/>
                </a:solidFill>
                <a:latin typeface="Cursive standard" pitchFamily="2" charset="0"/>
              </a:rPr>
              <a:t>2</a:t>
            </a:r>
          </a:p>
        </p:txBody>
      </p:sp>
      <p:sp>
        <p:nvSpPr>
          <p:cNvPr id="7" name="Rectangle : coins arrondis 6">
            <a:extLst>
              <a:ext uri="{FF2B5EF4-FFF2-40B4-BE49-F238E27FC236}">
                <a16:creationId xmlns:a16="http://schemas.microsoft.com/office/drawing/2014/main" id="{26B7EC7E-C9D4-49FB-B114-0736F2C3CC74}"/>
              </a:ext>
            </a:extLst>
          </p:cNvPr>
          <p:cNvSpPr/>
          <p:nvPr/>
        </p:nvSpPr>
        <p:spPr>
          <a:xfrm>
            <a:off x="2504660" y="1483813"/>
            <a:ext cx="675860" cy="954157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000" b="1" dirty="0">
                <a:solidFill>
                  <a:schemeClr val="tx1"/>
                </a:solidFill>
                <a:latin typeface="Cursive standard" pitchFamily="2" charset="0"/>
              </a:rPr>
              <a:t>3</a:t>
            </a:r>
          </a:p>
        </p:txBody>
      </p:sp>
      <p:sp>
        <p:nvSpPr>
          <p:cNvPr id="8" name="Rectangle : coins arrondis 7">
            <a:extLst>
              <a:ext uri="{FF2B5EF4-FFF2-40B4-BE49-F238E27FC236}">
                <a16:creationId xmlns:a16="http://schemas.microsoft.com/office/drawing/2014/main" id="{130FDE5F-069C-4741-A96D-165CF1259469}"/>
              </a:ext>
            </a:extLst>
          </p:cNvPr>
          <p:cNvSpPr/>
          <p:nvPr/>
        </p:nvSpPr>
        <p:spPr>
          <a:xfrm>
            <a:off x="3180520" y="1483813"/>
            <a:ext cx="675860" cy="954157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000" b="1" dirty="0">
                <a:solidFill>
                  <a:schemeClr val="tx1"/>
                </a:solidFill>
                <a:latin typeface="Cursive standard" pitchFamily="2" charset="0"/>
              </a:rPr>
              <a:t>4</a:t>
            </a:r>
          </a:p>
        </p:txBody>
      </p:sp>
      <p:sp>
        <p:nvSpPr>
          <p:cNvPr id="9" name="Rectangle : coins arrondis 8">
            <a:extLst>
              <a:ext uri="{FF2B5EF4-FFF2-40B4-BE49-F238E27FC236}">
                <a16:creationId xmlns:a16="http://schemas.microsoft.com/office/drawing/2014/main" id="{9334F09B-F754-44CE-822D-7BD811481E56}"/>
              </a:ext>
            </a:extLst>
          </p:cNvPr>
          <p:cNvSpPr/>
          <p:nvPr/>
        </p:nvSpPr>
        <p:spPr>
          <a:xfrm>
            <a:off x="3856380" y="1483813"/>
            <a:ext cx="675860" cy="954157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000" b="1" dirty="0">
                <a:solidFill>
                  <a:schemeClr val="tx1"/>
                </a:solidFill>
                <a:latin typeface="Cursive standard" pitchFamily="2" charset="0"/>
              </a:rPr>
              <a:t>5</a:t>
            </a:r>
          </a:p>
        </p:txBody>
      </p:sp>
      <p:pic>
        <p:nvPicPr>
          <p:cNvPr id="16" name="Image 15">
            <a:extLst>
              <a:ext uri="{FF2B5EF4-FFF2-40B4-BE49-F238E27FC236}">
                <a16:creationId xmlns:a16="http://schemas.microsoft.com/office/drawing/2014/main" id="{64A0F3FA-A2A0-4768-9201-BFA7DA2C2D62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6248" y="2734702"/>
            <a:ext cx="2356866" cy="1547622"/>
          </a:xfrm>
          <a:prstGeom prst="rect">
            <a:avLst/>
          </a:prstGeom>
        </p:spPr>
      </p:pic>
      <p:pic>
        <p:nvPicPr>
          <p:cNvPr id="18" name="Image 17">
            <a:extLst>
              <a:ext uri="{FF2B5EF4-FFF2-40B4-BE49-F238E27FC236}">
                <a16:creationId xmlns:a16="http://schemas.microsoft.com/office/drawing/2014/main" id="{D1735DB9-D2A2-4287-A14C-74779502B38D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1457" y="3832677"/>
            <a:ext cx="2539746" cy="1492758"/>
          </a:xfrm>
          <a:prstGeom prst="rect">
            <a:avLst/>
          </a:prstGeom>
        </p:spPr>
      </p:pic>
      <p:sp>
        <p:nvSpPr>
          <p:cNvPr id="19" name="ZoneTexte 18">
            <a:extLst>
              <a:ext uri="{FF2B5EF4-FFF2-40B4-BE49-F238E27FC236}">
                <a16:creationId xmlns:a16="http://schemas.microsoft.com/office/drawing/2014/main" id="{49037FB1-AA9B-427C-BC4C-82200DC8924E}"/>
              </a:ext>
            </a:extLst>
          </p:cNvPr>
          <p:cNvSpPr txBox="1"/>
          <p:nvPr/>
        </p:nvSpPr>
        <p:spPr>
          <a:xfrm>
            <a:off x="715617" y="616252"/>
            <a:ext cx="43255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/>
              <a:t>Compte le nombre de pies.</a:t>
            </a: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F99C4E09-DF89-4F96-BE92-0890B0233490}"/>
              </a:ext>
            </a:extLst>
          </p:cNvPr>
          <p:cNvSpPr txBox="1"/>
          <p:nvPr/>
        </p:nvSpPr>
        <p:spPr>
          <a:xfrm>
            <a:off x="1419306" y="5595417"/>
            <a:ext cx="25397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>
                <a:latin typeface="Calibri" panose="020F0502020204030204" pitchFamily="34" charset="0"/>
                <a:cs typeface="Calibri" panose="020F0502020204030204" pitchFamily="34" charset="0"/>
              </a:rPr>
              <a:t>→ </a:t>
            </a:r>
            <a:r>
              <a:rPr lang="fr-FR" sz="2800" dirty="0"/>
              <a:t>Il y a </a:t>
            </a:r>
            <a:r>
              <a:rPr lang="fr-FR" sz="3600" b="1" dirty="0">
                <a:solidFill>
                  <a:srgbClr val="FF0000"/>
                </a:solidFill>
                <a:latin typeface="Cursive standard" pitchFamily="2" charset="0"/>
              </a:rPr>
              <a:t>2</a:t>
            </a:r>
            <a:r>
              <a:rPr lang="fr-FR" sz="2800" dirty="0"/>
              <a:t> pies.</a:t>
            </a:r>
          </a:p>
        </p:txBody>
      </p:sp>
      <p:cxnSp>
        <p:nvCxnSpPr>
          <p:cNvPr id="22" name="Connecteur droit avec flèche 21">
            <a:extLst>
              <a:ext uri="{FF2B5EF4-FFF2-40B4-BE49-F238E27FC236}">
                <a16:creationId xmlns:a16="http://schemas.microsoft.com/office/drawing/2014/main" id="{89354B83-E9B5-49E3-A134-8A9C4DFDE038}"/>
              </a:ext>
            </a:extLst>
          </p:cNvPr>
          <p:cNvCxnSpPr>
            <a:cxnSpLocks/>
            <a:endCxn id="5" idx="2"/>
          </p:cNvCxnSpPr>
          <p:nvPr/>
        </p:nvCxnSpPr>
        <p:spPr>
          <a:xfrm flipH="1" flipV="1">
            <a:off x="1490870" y="2437970"/>
            <a:ext cx="398234" cy="933383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6" name="Rectangle : coins arrondis 25">
            <a:extLst>
              <a:ext uri="{FF2B5EF4-FFF2-40B4-BE49-F238E27FC236}">
                <a16:creationId xmlns:a16="http://schemas.microsoft.com/office/drawing/2014/main" id="{BC5D0EEE-797C-40ED-96E8-380303E5FABD}"/>
              </a:ext>
            </a:extLst>
          </p:cNvPr>
          <p:cNvSpPr/>
          <p:nvPr/>
        </p:nvSpPr>
        <p:spPr>
          <a:xfrm>
            <a:off x="6913659" y="1483813"/>
            <a:ext cx="675860" cy="954157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000" b="1" dirty="0">
                <a:solidFill>
                  <a:schemeClr val="tx1"/>
                </a:solidFill>
                <a:latin typeface="Cursive standard" pitchFamily="2" charset="0"/>
              </a:rPr>
              <a:t>1</a:t>
            </a:r>
          </a:p>
        </p:txBody>
      </p:sp>
      <p:sp>
        <p:nvSpPr>
          <p:cNvPr id="27" name="Rectangle : coins arrondis 26">
            <a:extLst>
              <a:ext uri="{FF2B5EF4-FFF2-40B4-BE49-F238E27FC236}">
                <a16:creationId xmlns:a16="http://schemas.microsoft.com/office/drawing/2014/main" id="{8486B562-4A3C-4E4A-834C-B630E0222078}"/>
              </a:ext>
            </a:extLst>
          </p:cNvPr>
          <p:cNvSpPr/>
          <p:nvPr/>
        </p:nvSpPr>
        <p:spPr>
          <a:xfrm>
            <a:off x="7589519" y="1483813"/>
            <a:ext cx="675860" cy="954157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000" b="1" dirty="0">
                <a:solidFill>
                  <a:schemeClr val="tx1"/>
                </a:solidFill>
                <a:latin typeface="Cursive standard" pitchFamily="2" charset="0"/>
              </a:rPr>
              <a:t>2</a:t>
            </a:r>
          </a:p>
        </p:txBody>
      </p:sp>
      <p:sp>
        <p:nvSpPr>
          <p:cNvPr id="28" name="Rectangle : coins arrondis 27">
            <a:extLst>
              <a:ext uri="{FF2B5EF4-FFF2-40B4-BE49-F238E27FC236}">
                <a16:creationId xmlns:a16="http://schemas.microsoft.com/office/drawing/2014/main" id="{0D11FBD0-0E21-4A9A-B3A5-A5F875AC2D46}"/>
              </a:ext>
            </a:extLst>
          </p:cNvPr>
          <p:cNvSpPr/>
          <p:nvPr/>
        </p:nvSpPr>
        <p:spPr>
          <a:xfrm>
            <a:off x="8265379" y="1483813"/>
            <a:ext cx="675860" cy="954157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000" b="1" dirty="0">
                <a:solidFill>
                  <a:schemeClr val="tx1"/>
                </a:solidFill>
                <a:latin typeface="Cursive standard" pitchFamily="2" charset="0"/>
              </a:rPr>
              <a:t>3</a:t>
            </a:r>
          </a:p>
        </p:txBody>
      </p:sp>
      <p:sp>
        <p:nvSpPr>
          <p:cNvPr id="29" name="Rectangle : coins arrondis 28">
            <a:extLst>
              <a:ext uri="{FF2B5EF4-FFF2-40B4-BE49-F238E27FC236}">
                <a16:creationId xmlns:a16="http://schemas.microsoft.com/office/drawing/2014/main" id="{A25B1FF6-D14F-48AF-BED8-58163AEB2216}"/>
              </a:ext>
            </a:extLst>
          </p:cNvPr>
          <p:cNvSpPr/>
          <p:nvPr/>
        </p:nvSpPr>
        <p:spPr>
          <a:xfrm>
            <a:off x="8941239" y="1483813"/>
            <a:ext cx="675860" cy="954157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000" b="1" dirty="0">
                <a:solidFill>
                  <a:schemeClr val="tx1"/>
                </a:solidFill>
                <a:latin typeface="Cursive standard" pitchFamily="2" charset="0"/>
              </a:rPr>
              <a:t>4</a:t>
            </a:r>
          </a:p>
        </p:txBody>
      </p:sp>
      <p:sp>
        <p:nvSpPr>
          <p:cNvPr id="30" name="Rectangle : coins arrondis 29">
            <a:extLst>
              <a:ext uri="{FF2B5EF4-FFF2-40B4-BE49-F238E27FC236}">
                <a16:creationId xmlns:a16="http://schemas.microsoft.com/office/drawing/2014/main" id="{6069E09D-3B20-4AD2-9873-4D294318846D}"/>
              </a:ext>
            </a:extLst>
          </p:cNvPr>
          <p:cNvSpPr/>
          <p:nvPr/>
        </p:nvSpPr>
        <p:spPr>
          <a:xfrm>
            <a:off x="9617099" y="1483813"/>
            <a:ext cx="675860" cy="954157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000" b="1" dirty="0">
                <a:solidFill>
                  <a:schemeClr val="tx1"/>
                </a:solidFill>
                <a:latin typeface="Cursive standard" pitchFamily="2" charset="0"/>
              </a:rPr>
              <a:t>5</a:t>
            </a:r>
          </a:p>
        </p:txBody>
      </p:sp>
      <p:sp>
        <p:nvSpPr>
          <p:cNvPr id="31" name="ZoneTexte 30">
            <a:extLst>
              <a:ext uri="{FF2B5EF4-FFF2-40B4-BE49-F238E27FC236}">
                <a16:creationId xmlns:a16="http://schemas.microsoft.com/office/drawing/2014/main" id="{AC4432FB-26D9-4875-B81E-5D6F40924E50}"/>
              </a:ext>
            </a:extLst>
          </p:cNvPr>
          <p:cNvSpPr txBox="1"/>
          <p:nvPr/>
        </p:nvSpPr>
        <p:spPr>
          <a:xfrm>
            <a:off x="6476336" y="616252"/>
            <a:ext cx="45627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/>
              <a:t>Compte le nombre de poires.</a:t>
            </a:r>
          </a:p>
        </p:txBody>
      </p:sp>
      <p:sp>
        <p:nvSpPr>
          <p:cNvPr id="32" name="ZoneTexte 31">
            <a:extLst>
              <a:ext uri="{FF2B5EF4-FFF2-40B4-BE49-F238E27FC236}">
                <a16:creationId xmlns:a16="http://schemas.microsoft.com/office/drawing/2014/main" id="{1416F0F4-FDA9-4656-918A-E1B18D452B45}"/>
              </a:ext>
            </a:extLst>
          </p:cNvPr>
          <p:cNvSpPr txBox="1"/>
          <p:nvPr/>
        </p:nvSpPr>
        <p:spPr>
          <a:xfrm>
            <a:off x="7180024" y="5595417"/>
            <a:ext cx="28783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>
                <a:latin typeface="Calibri" panose="020F0502020204030204" pitchFamily="34" charset="0"/>
                <a:cs typeface="Calibri" panose="020F0502020204030204" pitchFamily="34" charset="0"/>
              </a:rPr>
              <a:t>→ </a:t>
            </a:r>
            <a:r>
              <a:rPr lang="fr-FR" sz="2800" dirty="0"/>
              <a:t>Il y a </a:t>
            </a:r>
            <a:r>
              <a:rPr lang="fr-FR" sz="3600" b="1" dirty="0">
                <a:solidFill>
                  <a:srgbClr val="FF0000"/>
                </a:solidFill>
                <a:latin typeface="Cursive standard" pitchFamily="2" charset="0"/>
              </a:rPr>
              <a:t>3</a:t>
            </a:r>
            <a:r>
              <a:rPr lang="fr-FR" sz="2800" dirty="0"/>
              <a:t> poires.</a:t>
            </a:r>
          </a:p>
        </p:txBody>
      </p:sp>
      <p:pic>
        <p:nvPicPr>
          <p:cNvPr id="34" name="Image 33">
            <a:extLst>
              <a:ext uri="{FF2B5EF4-FFF2-40B4-BE49-F238E27FC236}">
                <a16:creationId xmlns:a16="http://schemas.microsoft.com/office/drawing/2014/main" id="{765EED26-3273-4DE2-83AA-C4470C90B612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0883" y="2782311"/>
            <a:ext cx="1859956" cy="2231353"/>
          </a:xfrm>
          <a:prstGeom prst="rect">
            <a:avLst/>
          </a:prstGeom>
        </p:spPr>
      </p:pic>
      <p:pic>
        <p:nvPicPr>
          <p:cNvPr id="36" name="Image 35">
            <a:extLst>
              <a:ext uri="{FF2B5EF4-FFF2-40B4-BE49-F238E27FC236}">
                <a16:creationId xmlns:a16="http://schemas.microsoft.com/office/drawing/2014/main" id="{D74BAFEB-D710-4A6F-A320-6B509169561A}"/>
              </a:ext>
            </a:extLst>
          </p:cNvPr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1079" y="2906258"/>
            <a:ext cx="2231354" cy="2122885"/>
          </a:xfrm>
          <a:prstGeom prst="rect">
            <a:avLst/>
          </a:prstGeom>
        </p:spPr>
      </p:pic>
      <p:pic>
        <p:nvPicPr>
          <p:cNvPr id="38" name="Image 37">
            <a:extLst>
              <a:ext uri="{FF2B5EF4-FFF2-40B4-BE49-F238E27FC236}">
                <a16:creationId xmlns:a16="http://schemas.microsoft.com/office/drawing/2014/main" id="{33B4A2C5-5F30-45D4-8EC1-E5AFE9DFDE0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73670" y="2933485"/>
            <a:ext cx="1654920" cy="2163173"/>
          </a:xfrm>
          <a:prstGeom prst="rect">
            <a:avLst/>
          </a:prstGeom>
        </p:spPr>
      </p:pic>
      <p:cxnSp>
        <p:nvCxnSpPr>
          <p:cNvPr id="39" name="Connecteur droit avec flèche 38">
            <a:extLst>
              <a:ext uri="{FF2B5EF4-FFF2-40B4-BE49-F238E27FC236}">
                <a16:creationId xmlns:a16="http://schemas.microsoft.com/office/drawing/2014/main" id="{00FC1838-4816-4C93-8E6E-A39CFD0226CB}"/>
              </a:ext>
            </a:extLst>
          </p:cNvPr>
          <p:cNvCxnSpPr>
            <a:cxnSpLocks/>
          </p:cNvCxnSpPr>
          <p:nvPr/>
        </p:nvCxnSpPr>
        <p:spPr>
          <a:xfrm flipV="1">
            <a:off x="6964992" y="2452565"/>
            <a:ext cx="173291" cy="68820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3" name="Connecteur droit avec flèche 42">
            <a:extLst>
              <a:ext uri="{FF2B5EF4-FFF2-40B4-BE49-F238E27FC236}">
                <a16:creationId xmlns:a16="http://schemas.microsoft.com/office/drawing/2014/main" id="{789D543E-37B9-4503-B201-547C99F82637}"/>
              </a:ext>
            </a:extLst>
          </p:cNvPr>
          <p:cNvCxnSpPr>
            <a:cxnSpLocks/>
          </p:cNvCxnSpPr>
          <p:nvPr/>
        </p:nvCxnSpPr>
        <p:spPr>
          <a:xfrm flipH="1" flipV="1">
            <a:off x="7914370" y="2437970"/>
            <a:ext cx="535528" cy="626147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5" name="Connecteur droit avec flèche 44">
            <a:extLst>
              <a:ext uri="{FF2B5EF4-FFF2-40B4-BE49-F238E27FC236}">
                <a16:creationId xmlns:a16="http://schemas.microsoft.com/office/drawing/2014/main" id="{5673C796-8933-47AC-9CC0-26AB93C51F23}"/>
              </a:ext>
            </a:extLst>
          </p:cNvPr>
          <p:cNvCxnSpPr>
            <a:cxnSpLocks/>
          </p:cNvCxnSpPr>
          <p:nvPr/>
        </p:nvCxnSpPr>
        <p:spPr>
          <a:xfrm flipH="1" flipV="1">
            <a:off x="8603310" y="2452567"/>
            <a:ext cx="1748936" cy="1077812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950981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2000"/>
                            </p:stCondLst>
                            <p:childTnLst>
                              <p:par>
                                <p:cTn id="5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4000"/>
                            </p:stCondLst>
                            <p:childTnLst>
                              <p:par>
                                <p:cTn id="6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6000"/>
                            </p:stCondLst>
                            <p:childTnLst>
                              <p:par>
                                <p:cTn id="7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2000"/>
                            </p:stCondLst>
                            <p:childTnLst>
                              <p:par>
                                <p:cTn id="8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4000"/>
                            </p:stCondLst>
                            <p:childTnLst>
                              <p:par>
                                <p:cTn id="8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6" grpId="0" animBg="1"/>
      <p:bldP spid="27" grpId="0" animBg="1"/>
      <p:bldP spid="28" grpId="0" animBg="1"/>
      <p:bldP spid="29" grpId="0" animBg="1"/>
      <p:bldP spid="30" grpId="0" animBg="1"/>
      <p:bldP spid="31" grpId="0"/>
      <p:bldP spid="3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 : coins arrondis 3">
            <a:extLst>
              <a:ext uri="{FF2B5EF4-FFF2-40B4-BE49-F238E27FC236}">
                <a16:creationId xmlns:a16="http://schemas.microsoft.com/office/drawing/2014/main" id="{6DBE69B1-D00E-4590-BD8B-61F888EADE79}"/>
              </a:ext>
            </a:extLst>
          </p:cNvPr>
          <p:cNvSpPr/>
          <p:nvPr/>
        </p:nvSpPr>
        <p:spPr>
          <a:xfrm>
            <a:off x="1152940" y="1483813"/>
            <a:ext cx="675860" cy="954157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000" b="1" dirty="0">
                <a:solidFill>
                  <a:schemeClr val="tx1"/>
                </a:solidFill>
                <a:latin typeface="Cursive standard" pitchFamily="2" charset="0"/>
              </a:rPr>
              <a:t>1</a:t>
            </a:r>
          </a:p>
        </p:txBody>
      </p:sp>
      <p:sp>
        <p:nvSpPr>
          <p:cNvPr id="5" name="Rectangle : coins arrondis 4">
            <a:extLst>
              <a:ext uri="{FF2B5EF4-FFF2-40B4-BE49-F238E27FC236}">
                <a16:creationId xmlns:a16="http://schemas.microsoft.com/office/drawing/2014/main" id="{96F3A05C-E2E4-4405-8FA0-E3348D891280}"/>
              </a:ext>
            </a:extLst>
          </p:cNvPr>
          <p:cNvSpPr/>
          <p:nvPr/>
        </p:nvSpPr>
        <p:spPr>
          <a:xfrm>
            <a:off x="1828800" y="1483813"/>
            <a:ext cx="675860" cy="954157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000" b="1" dirty="0">
                <a:solidFill>
                  <a:schemeClr val="tx1"/>
                </a:solidFill>
                <a:latin typeface="Cursive standard" pitchFamily="2" charset="0"/>
              </a:rPr>
              <a:t>2</a:t>
            </a:r>
          </a:p>
        </p:txBody>
      </p:sp>
      <p:sp>
        <p:nvSpPr>
          <p:cNvPr id="6" name="Rectangle : coins arrondis 5">
            <a:extLst>
              <a:ext uri="{FF2B5EF4-FFF2-40B4-BE49-F238E27FC236}">
                <a16:creationId xmlns:a16="http://schemas.microsoft.com/office/drawing/2014/main" id="{F9029ACA-F436-4DFE-B0C8-889F70C23BF2}"/>
              </a:ext>
            </a:extLst>
          </p:cNvPr>
          <p:cNvSpPr/>
          <p:nvPr/>
        </p:nvSpPr>
        <p:spPr>
          <a:xfrm>
            <a:off x="2504660" y="1483813"/>
            <a:ext cx="675860" cy="954157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000" b="1" dirty="0">
                <a:solidFill>
                  <a:schemeClr val="tx1"/>
                </a:solidFill>
                <a:latin typeface="Cursive standard" pitchFamily="2" charset="0"/>
              </a:rPr>
              <a:t>3</a:t>
            </a:r>
          </a:p>
        </p:txBody>
      </p:sp>
      <p:sp>
        <p:nvSpPr>
          <p:cNvPr id="7" name="Rectangle : coins arrondis 6">
            <a:extLst>
              <a:ext uri="{FF2B5EF4-FFF2-40B4-BE49-F238E27FC236}">
                <a16:creationId xmlns:a16="http://schemas.microsoft.com/office/drawing/2014/main" id="{C378313B-2DDB-428F-A486-FFC8D7A6206C}"/>
              </a:ext>
            </a:extLst>
          </p:cNvPr>
          <p:cNvSpPr/>
          <p:nvPr/>
        </p:nvSpPr>
        <p:spPr>
          <a:xfrm>
            <a:off x="3180520" y="1483813"/>
            <a:ext cx="675860" cy="954157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000" b="1" dirty="0">
                <a:solidFill>
                  <a:schemeClr val="tx1"/>
                </a:solidFill>
                <a:latin typeface="Cursive standard" pitchFamily="2" charset="0"/>
              </a:rPr>
              <a:t>4</a:t>
            </a:r>
          </a:p>
        </p:txBody>
      </p:sp>
      <p:sp>
        <p:nvSpPr>
          <p:cNvPr id="8" name="Rectangle : coins arrondis 7">
            <a:extLst>
              <a:ext uri="{FF2B5EF4-FFF2-40B4-BE49-F238E27FC236}">
                <a16:creationId xmlns:a16="http://schemas.microsoft.com/office/drawing/2014/main" id="{859FEAB0-2C50-4BCD-B6AF-BC09BBFE7F3D}"/>
              </a:ext>
            </a:extLst>
          </p:cNvPr>
          <p:cNvSpPr/>
          <p:nvPr/>
        </p:nvSpPr>
        <p:spPr>
          <a:xfrm>
            <a:off x="3856380" y="1483813"/>
            <a:ext cx="675860" cy="954157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000" b="1" dirty="0">
                <a:solidFill>
                  <a:schemeClr val="tx1"/>
                </a:solidFill>
                <a:latin typeface="Cursive standard" pitchFamily="2" charset="0"/>
              </a:rPr>
              <a:t>5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0BE07982-E20B-4796-8984-ADEFAF363597}"/>
              </a:ext>
            </a:extLst>
          </p:cNvPr>
          <p:cNvSpPr txBox="1"/>
          <p:nvPr/>
        </p:nvSpPr>
        <p:spPr>
          <a:xfrm>
            <a:off x="715617" y="616252"/>
            <a:ext cx="44447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/>
              <a:t>Compte le nombre de chiens.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FB2F4068-B3A8-4F2E-A59C-86B8620DA0AA}"/>
              </a:ext>
            </a:extLst>
          </p:cNvPr>
          <p:cNvSpPr txBox="1"/>
          <p:nvPr/>
        </p:nvSpPr>
        <p:spPr>
          <a:xfrm>
            <a:off x="1419305" y="5595417"/>
            <a:ext cx="28783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>
                <a:latin typeface="Calibri" panose="020F0502020204030204" pitchFamily="34" charset="0"/>
                <a:cs typeface="Calibri" panose="020F0502020204030204" pitchFamily="34" charset="0"/>
              </a:rPr>
              <a:t>→ </a:t>
            </a:r>
            <a:r>
              <a:rPr lang="fr-FR" sz="2800" dirty="0"/>
              <a:t>Il y a </a:t>
            </a:r>
            <a:r>
              <a:rPr lang="fr-FR" sz="3600" b="1" dirty="0">
                <a:solidFill>
                  <a:srgbClr val="FF0000"/>
                </a:solidFill>
                <a:latin typeface="Cursive standard" pitchFamily="2" charset="0"/>
              </a:rPr>
              <a:t>5</a:t>
            </a:r>
            <a:r>
              <a:rPr lang="fr-FR" sz="2800" dirty="0"/>
              <a:t> chiens.</a:t>
            </a:r>
          </a:p>
        </p:txBody>
      </p:sp>
      <p:sp>
        <p:nvSpPr>
          <p:cNvPr id="11" name="Rectangle : coins arrondis 10">
            <a:extLst>
              <a:ext uri="{FF2B5EF4-FFF2-40B4-BE49-F238E27FC236}">
                <a16:creationId xmlns:a16="http://schemas.microsoft.com/office/drawing/2014/main" id="{FF4757BF-4800-434F-9D27-2A82D5DB047D}"/>
              </a:ext>
            </a:extLst>
          </p:cNvPr>
          <p:cNvSpPr/>
          <p:nvPr/>
        </p:nvSpPr>
        <p:spPr>
          <a:xfrm>
            <a:off x="6913659" y="1483813"/>
            <a:ext cx="675860" cy="954157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000" b="1" dirty="0">
                <a:solidFill>
                  <a:schemeClr val="tx1"/>
                </a:solidFill>
                <a:latin typeface="Cursive standard" pitchFamily="2" charset="0"/>
              </a:rPr>
              <a:t>1</a:t>
            </a:r>
          </a:p>
        </p:txBody>
      </p:sp>
      <p:sp>
        <p:nvSpPr>
          <p:cNvPr id="12" name="Rectangle : coins arrondis 11">
            <a:extLst>
              <a:ext uri="{FF2B5EF4-FFF2-40B4-BE49-F238E27FC236}">
                <a16:creationId xmlns:a16="http://schemas.microsoft.com/office/drawing/2014/main" id="{B86A8427-9CC8-4AE1-A178-9C4976011087}"/>
              </a:ext>
            </a:extLst>
          </p:cNvPr>
          <p:cNvSpPr/>
          <p:nvPr/>
        </p:nvSpPr>
        <p:spPr>
          <a:xfrm>
            <a:off x="7589519" y="1483813"/>
            <a:ext cx="675860" cy="954157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000" b="1" dirty="0">
                <a:solidFill>
                  <a:schemeClr val="tx1"/>
                </a:solidFill>
                <a:latin typeface="Cursive standard" pitchFamily="2" charset="0"/>
              </a:rPr>
              <a:t>2</a:t>
            </a:r>
          </a:p>
        </p:txBody>
      </p:sp>
      <p:sp>
        <p:nvSpPr>
          <p:cNvPr id="13" name="Rectangle : coins arrondis 12">
            <a:extLst>
              <a:ext uri="{FF2B5EF4-FFF2-40B4-BE49-F238E27FC236}">
                <a16:creationId xmlns:a16="http://schemas.microsoft.com/office/drawing/2014/main" id="{7D00E81E-8400-4E17-88F8-6B24DC937DC9}"/>
              </a:ext>
            </a:extLst>
          </p:cNvPr>
          <p:cNvSpPr/>
          <p:nvPr/>
        </p:nvSpPr>
        <p:spPr>
          <a:xfrm>
            <a:off x="8265379" y="1483813"/>
            <a:ext cx="675860" cy="954157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000" b="1" dirty="0">
                <a:solidFill>
                  <a:schemeClr val="tx1"/>
                </a:solidFill>
                <a:latin typeface="Cursive standard" pitchFamily="2" charset="0"/>
              </a:rPr>
              <a:t>3</a:t>
            </a:r>
          </a:p>
        </p:txBody>
      </p:sp>
      <p:sp>
        <p:nvSpPr>
          <p:cNvPr id="14" name="Rectangle : coins arrondis 13">
            <a:extLst>
              <a:ext uri="{FF2B5EF4-FFF2-40B4-BE49-F238E27FC236}">
                <a16:creationId xmlns:a16="http://schemas.microsoft.com/office/drawing/2014/main" id="{128C89F1-37B9-4648-ABCB-32E8644E848E}"/>
              </a:ext>
            </a:extLst>
          </p:cNvPr>
          <p:cNvSpPr/>
          <p:nvPr/>
        </p:nvSpPr>
        <p:spPr>
          <a:xfrm>
            <a:off x="8941239" y="1483813"/>
            <a:ext cx="675860" cy="954157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000" b="1" dirty="0">
                <a:solidFill>
                  <a:schemeClr val="tx1"/>
                </a:solidFill>
                <a:latin typeface="Cursive standard" pitchFamily="2" charset="0"/>
              </a:rPr>
              <a:t>4</a:t>
            </a:r>
          </a:p>
        </p:txBody>
      </p:sp>
      <p:sp>
        <p:nvSpPr>
          <p:cNvPr id="15" name="Rectangle : coins arrondis 14">
            <a:extLst>
              <a:ext uri="{FF2B5EF4-FFF2-40B4-BE49-F238E27FC236}">
                <a16:creationId xmlns:a16="http://schemas.microsoft.com/office/drawing/2014/main" id="{4716471E-3786-470D-8E51-C2C4B39E9891}"/>
              </a:ext>
            </a:extLst>
          </p:cNvPr>
          <p:cNvSpPr/>
          <p:nvPr/>
        </p:nvSpPr>
        <p:spPr>
          <a:xfrm>
            <a:off x="9617099" y="1483813"/>
            <a:ext cx="675860" cy="954157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000" b="1" dirty="0">
                <a:solidFill>
                  <a:schemeClr val="tx1"/>
                </a:solidFill>
                <a:latin typeface="Cursive standard" pitchFamily="2" charset="0"/>
              </a:rPr>
              <a:t>5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1F27807B-3A17-4CFC-9D78-62C6C21FF758}"/>
              </a:ext>
            </a:extLst>
          </p:cNvPr>
          <p:cNvSpPr txBox="1"/>
          <p:nvPr/>
        </p:nvSpPr>
        <p:spPr>
          <a:xfrm>
            <a:off x="6476336" y="616252"/>
            <a:ext cx="45627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/>
              <a:t>Compte le nombre de bébé.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8D088218-9158-463D-B3BE-B63D88884BFB}"/>
              </a:ext>
            </a:extLst>
          </p:cNvPr>
          <p:cNvSpPr txBox="1"/>
          <p:nvPr/>
        </p:nvSpPr>
        <p:spPr>
          <a:xfrm>
            <a:off x="7180024" y="5595417"/>
            <a:ext cx="28783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>
                <a:latin typeface="Calibri" panose="020F0502020204030204" pitchFamily="34" charset="0"/>
                <a:cs typeface="Calibri" panose="020F0502020204030204" pitchFamily="34" charset="0"/>
              </a:rPr>
              <a:t>→ </a:t>
            </a:r>
            <a:r>
              <a:rPr lang="fr-FR" sz="2800" dirty="0"/>
              <a:t>Il y a </a:t>
            </a:r>
            <a:r>
              <a:rPr lang="fr-FR" sz="3600" b="1" dirty="0">
                <a:solidFill>
                  <a:srgbClr val="FF0000"/>
                </a:solidFill>
                <a:latin typeface="Cursive standard" pitchFamily="2" charset="0"/>
              </a:rPr>
              <a:t>1</a:t>
            </a:r>
            <a:r>
              <a:rPr lang="fr-FR" sz="2800" dirty="0"/>
              <a:t> bébé.</a:t>
            </a:r>
          </a:p>
        </p:txBody>
      </p:sp>
      <p:cxnSp>
        <p:nvCxnSpPr>
          <p:cNvPr id="18" name="Connecteur droit avec flèche 17">
            <a:extLst>
              <a:ext uri="{FF2B5EF4-FFF2-40B4-BE49-F238E27FC236}">
                <a16:creationId xmlns:a16="http://schemas.microsoft.com/office/drawing/2014/main" id="{33908938-D9B9-4CFC-BCEB-FB8746DF34FD}"/>
              </a:ext>
            </a:extLst>
          </p:cNvPr>
          <p:cNvCxnSpPr>
            <a:cxnSpLocks/>
          </p:cNvCxnSpPr>
          <p:nvPr/>
        </p:nvCxnSpPr>
        <p:spPr>
          <a:xfrm flipV="1">
            <a:off x="1246014" y="2424766"/>
            <a:ext cx="173291" cy="68820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20" name="Image 19">
            <a:extLst>
              <a:ext uri="{FF2B5EF4-FFF2-40B4-BE49-F238E27FC236}">
                <a16:creationId xmlns:a16="http://schemas.microsoft.com/office/drawing/2014/main" id="{E902407A-8E81-4F09-9F07-3E9A0397B172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2590" y="4037797"/>
            <a:ext cx="1238041" cy="1293904"/>
          </a:xfrm>
          <a:prstGeom prst="rect">
            <a:avLst/>
          </a:prstGeom>
        </p:spPr>
      </p:pic>
      <p:pic>
        <p:nvPicPr>
          <p:cNvPr id="22" name="Image 21">
            <a:extLst>
              <a:ext uri="{FF2B5EF4-FFF2-40B4-BE49-F238E27FC236}">
                <a16:creationId xmlns:a16="http://schemas.microsoft.com/office/drawing/2014/main" id="{5CB8C52F-61C1-4436-9FBC-F2FDC0AD129D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815" y="4028286"/>
            <a:ext cx="1238041" cy="1384083"/>
          </a:xfrm>
          <a:prstGeom prst="rect">
            <a:avLst/>
          </a:prstGeom>
        </p:spPr>
      </p:pic>
      <p:pic>
        <p:nvPicPr>
          <p:cNvPr id="26" name="Image 25">
            <a:extLst>
              <a:ext uri="{FF2B5EF4-FFF2-40B4-BE49-F238E27FC236}">
                <a16:creationId xmlns:a16="http://schemas.microsoft.com/office/drawing/2014/main" id="{B3857923-0050-4DB9-9F54-D14456554CD9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4734" y="2950471"/>
            <a:ext cx="1346370" cy="904278"/>
          </a:xfrm>
          <a:prstGeom prst="rect">
            <a:avLst/>
          </a:prstGeom>
        </p:spPr>
      </p:pic>
      <p:pic>
        <p:nvPicPr>
          <p:cNvPr id="28" name="Image 27">
            <a:extLst>
              <a:ext uri="{FF2B5EF4-FFF2-40B4-BE49-F238E27FC236}">
                <a16:creationId xmlns:a16="http://schemas.microsoft.com/office/drawing/2014/main" id="{37B04B77-89F0-456F-BFF6-237E980CD8B7}"/>
              </a:ext>
            </a:extLst>
          </p:cNvPr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6730" y="2737801"/>
            <a:ext cx="1126063" cy="1201727"/>
          </a:xfrm>
          <a:prstGeom prst="rect">
            <a:avLst/>
          </a:prstGeom>
        </p:spPr>
      </p:pic>
      <p:grpSp>
        <p:nvGrpSpPr>
          <p:cNvPr id="42" name="Groupe 41">
            <a:extLst>
              <a:ext uri="{FF2B5EF4-FFF2-40B4-BE49-F238E27FC236}">
                <a16:creationId xmlns:a16="http://schemas.microsoft.com/office/drawing/2014/main" id="{81671B93-509A-41A8-8D52-A88844077D70}"/>
              </a:ext>
            </a:extLst>
          </p:cNvPr>
          <p:cNvGrpSpPr/>
          <p:nvPr/>
        </p:nvGrpSpPr>
        <p:grpSpPr>
          <a:xfrm>
            <a:off x="524784" y="2735813"/>
            <a:ext cx="1248357" cy="1065931"/>
            <a:chOff x="524784" y="2735813"/>
            <a:chExt cx="1248357" cy="1065931"/>
          </a:xfrm>
        </p:grpSpPr>
        <p:pic>
          <p:nvPicPr>
            <p:cNvPr id="24" name="Image 23">
              <a:extLst>
                <a:ext uri="{FF2B5EF4-FFF2-40B4-BE49-F238E27FC236}">
                  <a16:creationId xmlns:a16="http://schemas.microsoft.com/office/drawing/2014/main" id="{DA5D7584-8541-4638-9E0F-F8361DB2D2E5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4784" y="2847587"/>
              <a:ext cx="1126063" cy="954157"/>
            </a:xfrm>
            <a:prstGeom prst="rect">
              <a:avLst/>
            </a:prstGeom>
          </p:spPr>
        </p:pic>
        <p:sp>
          <p:nvSpPr>
            <p:cNvPr id="29" name="Ellipse 28">
              <a:extLst>
                <a:ext uri="{FF2B5EF4-FFF2-40B4-BE49-F238E27FC236}">
                  <a16:creationId xmlns:a16="http://schemas.microsoft.com/office/drawing/2014/main" id="{F4D7C552-76EA-4CD1-81F6-81A549D3B3E3}"/>
                </a:ext>
              </a:extLst>
            </p:cNvPr>
            <p:cNvSpPr/>
            <p:nvPr/>
          </p:nvSpPr>
          <p:spPr>
            <a:xfrm>
              <a:off x="1490870" y="2735813"/>
              <a:ext cx="282271" cy="30158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cxnSp>
        <p:nvCxnSpPr>
          <p:cNvPr id="30" name="Connecteur droit avec flèche 29">
            <a:extLst>
              <a:ext uri="{FF2B5EF4-FFF2-40B4-BE49-F238E27FC236}">
                <a16:creationId xmlns:a16="http://schemas.microsoft.com/office/drawing/2014/main" id="{924BE4C8-BD82-4C17-8D08-FBFC5F7E5FB4}"/>
              </a:ext>
            </a:extLst>
          </p:cNvPr>
          <p:cNvCxnSpPr>
            <a:cxnSpLocks/>
          </p:cNvCxnSpPr>
          <p:nvPr/>
        </p:nvCxnSpPr>
        <p:spPr>
          <a:xfrm flipV="1">
            <a:off x="1830093" y="2437970"/>
            <a:ext cx="214343" cy="1679088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2" name="Connecteur droit avec flèche 31">
            <a:extLst>
              <a:ext uri="{FF2B5EF4-FFF2-40B4-BE49-F238E27FC236}">
                <a16:creationId xmlns:a16="http://schemas.microsoft.com/office/drawing/2014/main" id="{8750EC96-0E95-4841-9961-3261D0B2DC66}"/>
              </a:ext>
            </a:extLst>
          </p:cNvPr>
          <p:cNvCxnSpPr>
            <a:cxnSpLocks/>
            <a:endCxn id="6" idx="2"/>
          </p:cNvCxnSpPr>
          <p:nvPr/>
        </p:nvCxnSpPr>
        <p:spPr>
          <a:xfrm flipV="1">
            <a:off x="2783026" y="2437970"/>
            <a:ext cx="59564" cy="32303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4" name="Connecteur droit avec flèche 33">
            <a:extLst>
              <a:ext uri="{FF2B5EF4-FFF2-40B4-BE49-F238E27FC236}">
                <a16:creationId xmlns:a16="http://schemas.microsoft.com/office/drawing/2014/main" id="{0362C4EF-AC18-44D3-8680-212CD9F49B62}"/>
              </a:ext>
            </a:extLst>
          </p:cNvPr>
          <p:cNvCxnSpPr>
            <a:cxnSpLocks/>
            <a:endCxn id="7" idx="2"/>
          </p:cNvCxnSpPr>
          <p:nvPr/>
        </p:nvCxnSpPr>
        <p:spPr>
          <a:xfrm flipV="1">
            <a:off x="3469563" y="2437970"/>
            <a:ext cx="48887" cy="1607582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6" name="Connecteur droit avec flèche 35">
            <a:extLst>
              <a:ext uri="{FF2B5EF4-FFF2-40B4-BE49-F238E27FC236}">
                <a16:creationId xmlns:a16="http://schemas.microsoft.com/office/drawing/2014/main" id="{8C83E5C1-6AF8-4207-93B1-2CD441FDCB18}"/>
              </a:ext>
            </a:extLst>
          </p:cNvPr>
          <p:cNvCxnSpPr>
            <a:cxnSpLocks/>
          </p:cNvCxnSpPr>
          <p:nvPr/>
        </p:nvCxnSpPr>
        <p:spPr>
          <a:xfrm flipV="1">
            <a:off x="4177821" y="2437970"/>
            <a:ext cx="27166" cy="839544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39" name="Image 38">
            <a:extLst>
              <a:ext uri="{FF2B5EF4-FFF2-40B4-BE49-F238E27FC236}">
                <a16:creationId xmlns:a16="http://schemas.microsoft.com/office/drawing/2014/main" id="{845D9038-02D3-4AE3-AC96-7CA3959F8AE2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3167" y="2886605"/>
            <a:ext cx="2041398" cy="2194560"/>
          </a:xfrm>
          <a:prstGeom prst="rect">
            <a:avLst/>
          </a:prstGeom>
        </p:spPr>
      </p:pic>
      <p:cxnSp>
        <p:nvCxnSpPr>
          <p:cNvPr id="40" name="Connecteur droit avec flèche 39">
            <a:extLst>
              <a:ext uri="{FF2B5EF4-FFF2-40B4-BE49-F238E27FC236}">
                <a16:creationId xmlns:a16="http://schemas.microsoft.com/office/drawing/2014/main" id="{FD99F0BC-4097-4D9F-B954-93D684D66761}"/>
              </a:ext>
            </a:extLst>
          </p:cNvPr>
          <p:cNvCxnSpPr>
            <a:cxnSpLocks/>
            <a:endCxn id="11" idx="2"/>
          </p:cNvCxnSpPr>
          <p:nvPr/>
        </p:nvCxnSpPr>
        <p:spPr>
          <a:xfrm flipH="1" flipV="1">
            <a:off x="7251589" y="2437970"/>
            <a:ext cx="831648" cy="1494262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235760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000"/>
                            </p:stCondLst>
                            <p:childTnLst>
                              <p:par>
                                <p:cTn id="4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000"/>
                            </p:stCondLst>
                            <p:childTnLst>
                              <p:par>
                                <p:cTn id="4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6000"/>
                            </p:stCondLst>
                            <p:childTnLst>
                              <p:par>
                                <p:cTn id="4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8000"/>
                            </p:stCondLst>
                            <p:childTnLst>
                              <p:par>
                                <p:cTn id="5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 animBg="1"/>
      <p:bldP spid="12" grpId="0" animBg="1"/>
      <p:bldP spid="13" grpId="0" animBg="1"/>
      <p:bldP spid="14" grpId="0" animBg="1"/>
      <p:bldP spid="15" grpId="0" animBg="1"/>
      <p:bldP spid="16" grpId="0"/>
      <p:bldP spid="17" grpId="0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77</Words>
  <Application>Microsoft Office PowerPoint</Application>
  <PresentationFormat>Grand écran</PresentationFormat>
  <Paragraphs>29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Cursive standard</vt:lpstr>
      <vt:lpstr>Thème Office</vt:lpstr>
      <vt:lpstr>Je compte le nombre d’objets  de   0 à 5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 compte le nombre d’objets</dc:title>
  <dc:creator>Véronique Lacour</dc:creator>
  <cp:lastModifiedBy>Véronique Lacour</cp:lastModifiedBy>
  <cp:revision>5</cp:revision>
  <dcterms:created xsi:type="dcterms:W3CDTF">2018-05-02T11:45:04Z</dcterms:created>
  <dcterms:modified xsi:type="dcterms:W3CDTF">2018-05-02T12:18:43Z</dcterms:modified>
</cp:coreProperties>
</file>