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46" y="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0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86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73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6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684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95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50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69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3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6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7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1F5B-3C3E-42D5-A7BC-F9235CA7B9E6}" type="datetimeFigureOut">
              <a:rPr lang="fr-FR" smtClean="0"/>
              <a:pPr/>
              <a:t>19/07/2016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F1A8-CD4A-4EB2-90AD-BFEEB90D85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6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8023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301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224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111" y="284867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11743" y="6001102"/>
            <a:ext cx="917588" cy="69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454" y="113366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812" y="1054818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lowell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35763" y="4828579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237506" y="3002986"/>
            <a:ext cx="55157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latin typeface="Mickey" panose="00000400000000000000" pitchFamily="2" charset="0"/>
              </a:rPr>
              <a:t>LOWELL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888973" y="3034103"/>
            <a:ext cx="58758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>
                <a:latin typeface="Mickey" panose="00000400000000000000" pitchFamily="2" charset="0"/>
              </a:rPr>
              <a:t>SARA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sara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6146" name="Picture 2" descr="Big Blue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5657" y="274633"/>
            <a:ext cx="1041125" cy="1477938"/>
          </a:xfrm>
          <a:prstGeom prst="rect">
            <a:avLst/>
          </a:prstGeom>
          <a:noFill/>
        </p:spPr>
      </p:pic>
      <p:pic>
        <p:nvPicPr>
          <p:cNvPr id="6148" name="Picture 4" descr="Dark Green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90014" y="202625"/>
            <a:ext cx="1091851" cy="1549946"/>
          </a:xfrm>
          <a:prstGeom prst="rect">
            <a:avLst/>
          </a:prstGeom>
          <a:noFill/>
        </p:spPr>
      </p:pic>
      <p:pic>
        <p:nvPicPr>
          <p:cNvPr id="38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4149651" y="564874"/>
            <a:ext cx="790207" cy="1362427"/>
          </a:xfrm>
          <a:prstGeom prst="rect">
            <a:avLst/>
          </a:prstGeom>
          <a:noFill/>
        </p:spPr>
      </p:pic>
      <p:pic>
        <p:nvPicPr>
          <p:cNvPr id="39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9354697" y="429387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459027" y="3793643"/>
            <a:ext cx="713272" cy="833262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643603" y="4009667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51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8322871" y="6194773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939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theo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5945806" y="2946699"/>
            <a:ext cx="594500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>
                <a:latin typeface="Mickey" panose="00000400000000000000" pitchFamily="2" charset="0"/>
              </a:rPr>
              <a:t>THEO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967628" y="2840716"/>
            <a:ext cx="5440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Mickey" panose="00000400000000000000" pitchFamily="2" charset="0"/>
              </a:rPr>
              <a:t>NOLAN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nolan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177291" y="190428"/>
            <a:ext cx="354483" cy="1042600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85420" y="471622"/>
            <a:ext cx="761680" cy="1071112"/>
          </a:xfrm>
          <a:prstGeom prst="rect">
            <a:avLst/>
          </a:prstGeom>
          <a:noFill/>
        </p:spPr>
      </p:pic>
      <p:pic>
        <p:nvPicPr>
          <p:cNvPr id="2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155988" y="6241749"/>
            <a:ext cx="905297" cy="1117651"/>
          </a:xfrm>
          <a:prstGeom prst="rect">
            <a:avLst/>
          </a:prstGeom>
          <a:noFill/>
        </p:spPr>
      </p:pic>
      <p:pic>
        <p:nvPicPr>
          <p:cNvPr id="3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531035" y="3793643"/>
            <a:ext cx="713272" cy="833262"/>
          </a:xfrm>
          <a:prstGeom prst="rect">
            <a:avLst/>
          </a:prstGeom>
          <a:noFill/>
        </p:spPr>
      </p:pic>
      <p:pic>
        <p:nvPicPr>
          <p:cNvPr id="5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60819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153683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504303" y="6307042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296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ickey" panose="00000400000000000000" pitchFamily="2" charset="0"/>
              </a:rPr>
              <a:t>louis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5937090" y="3333567"/>
            <a:ext cx="5945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Mickey" panose="00000400000000000000" pitchFamily="2" charset="0"/>
              </a:rPr>
              <a:t>LOUIS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943892" y="3340927"/>
            <a:ext cx="5440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latin typeface="Mickey" panose="00000400000000000000" pitchFamily="2" charset="0"/>
              </a:rPr>
              <a:t>VICTORIA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-10133" y="487329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ickey" panose="00000400000000000000" pitchFamily="2" charset="0"/>
              </a:rPr>
              <a:t>victoria</a:t>
            </a:r>
          </a:p>
        </p:txBody>
      </p:sp>
      <p:pic>
        <p:nvPicPr>
          <p:cNvPr id="3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19564926">
            <a:off x="3177291" y="190428"/>
            <a:ext cx="354483" cy="1042600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5420" y="471621"/>
            <a:ext cx="919314" cy="1292785"/>
          </a:xfrm>
          <a:prstGeom prst="rect">
            <a:avLst/>
          </a:prstGeom>
          <a:noFill/>
        </p:spPr>
      </p:pic>
      <p:pic>
        <p:nvPicPr>
          <p:cNvPr id="2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155988" y="6241749"/>
            <a:ext cx="905297" cy="1117651"/>
          </a:xfrm>
          <a:prstGeom prst="rect">
            <a:avLst/>
          </a:prstGeom>
          <a:noFill/>
        </p:spPr>
      </p:pic>
      <p:pic>
        <p:nvPicPr>
          <p:cNvPr id="3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531035" y="3793643"/>
            <a:ext cx="713272" cy="833262"/>
          </a:xfrm>
          <a:prstGeom prst="rect">
            <a:avLst/>
          </a:prstGeom>
          <a:noFill/>
        </p:spPr>
      </p:pic>
      <p:pic>
        <p:nvPicPr>
          <p:cNvPr id="5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60819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153683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482342" y="6314145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493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72758"/>
            <a:ext cx="2593042" cy="7258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64820" y="158737"/>
            <a:ext cx="2566455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520" y="269627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1507" y="6443077"/>
            <a:ext cx="913362" cy="69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67" y="1162793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672" y="106852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ickey" panose="00000400000000000000" pitchFamily="2" charset="0"/>
              </a:rPr>
              <a:t>robin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768403" y="4834299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55843" y="6535584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10694" y="2756597"/>
            <a:ext cx="54471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latin typeface="Mickey" panose="00000400000000000000" pitchFamily="2" charset="0"/>
              </a:rPr>
              <a:t>ROBIN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5282" y="3040988"/>
            <a:ext cx="5338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Mickey" panose="00000400000000000000" pitchFamily="2" charset="0"/>
              </a:rPr>
              <a:t>NAOMIE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naomie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5122" name="Picture 2" descr="Red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8801" y="438010"/>
            <a:ext cx="861833" cy="1211953"/>
          </a:xfrm>
          <a:prstGeom prst="rect">
            <a:avLst/>
          </a:prstGeom>
          <a:noFill/>
        </p:spPr>
      </p:pic>
      <p:pic>
        <p:nvPicPr>
          <p:cNvPr id="5124" name="Picture 4" descr="Purple and Pink Polka Dot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9928459">
            <a:off x="3118892" y="231783"/>
            <a:ext cx="529782" cy="1117449"/>
          </a:xfrm>
          <a:prstGeom prst="rect">
            <a:avLst/>
          </a:prstGeom>
          <a:noFill/>
        </p:spPr>
      </p:pic>
      <p:pic>
        <p:nvPicPr>
          <p:cNvPr id="38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3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178169" y="6128650"/>
            <a:ext cx="905297" cy="1117651"/>
          </a:xfrm>
          <a:prstGeom prst="rect">
            <a:avLst/>
          </a:prstGeom>
          <a:noFill/>
        </p:spPr>
      </p:pic>
      <p:pic>
        <p:nvPicPr>
          <p:cNvPr id="40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387018" y="3937659"/>
            <a:ext cx="713272" cy="833262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499587" y="3865652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213434" y="63875"/>
            <a:ext cx="790207" cy="1362427"/>
          </a:xfrm>
          <a:prstGeom prst="rect">
            <a:avLst/>
          </a:prstGeom>
          <a:noFill/>
        </p:spPr>
      </p:pic>
      <p:pic>
        <p:nvPicPr>
          <p:cNvPr id="51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132827"/>
            <a:ext cx="790207" cy="1362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351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37471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47953" y="172758"/>
            <a:ext cx="2593042" cy="72587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363" y="269627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73807" y="6060593"/>
            <a:ext cx="978348" cy="74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745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704" y="106852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358" y="3189849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lucas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780800" y="4828579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55843" y="655663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74232" y="2923792"/>
            <a:ext cx="5447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latin typeface="Mickey" panose="00000400000000000000" pitchFamily="2" charset="0"/>
              </a:rPr>
              <a:t>LUCAS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262576" y="2946231"/>
            <a:ext cx="504030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>
                <a:latin typeface="Mickey" panose="00000400000000000000" pitchFamily="2" charset="0"/>
              </a:rPr>
              <a:t>LOIS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Mickey" panose="00000400000000000000" pitchFamily="2" charset="0"/>
              </a:rPr>
              <a:t>lois</a:t>
            </a:r>
          </a:p>
        </p:txBody>
      </p:sp>
      <p:pic>
        <p:nvPicPr>
          <p:cNvPr id="409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193325" y="397763"/>
            <a:ext cx="471788" cy="1393670"/>
          </a:xfrm>
          <a:prstGeom prst="rect">
            <a:avLst/>
          </a:prstGeom>
          <a:noFill/>
        </p:spPr>
      </p:pic>
      <p:pic>
        <p:nvPicPr>
          <p:cNvPr id="38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91857" y="322883"/>
            <a:ext cx="804477" cy="1131295"/>
          </a:xfrm>
          <a:prstGeom prst="rect">
            <a:avLst/>
          </a:prstGeom>
          <a:noFill/>
        </p:spPr>
      </p:pic>
      <p:pic>
        <p:nvPicPr>
          <p:cNvPr id="39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9334228" y="204835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388885" y="3721636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3721635"/>
            <a:ext cx="713272" cy="833262"/>
          </a:xfrm>
          <a:prstGeom prst="rect">
            <a:avLst/>
          </a:prstGeom>
          <a:noFill/>
        </p:spPr>
      </p:pic>
      <p:pic>
        <p:nvPicPr>
          <p:cNvPr id="51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52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8466201" y="6200658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626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ickey" panose="00000400000000000000" pitchFamily="2" charset="0"/>
              </a:rPr>
              <a:t>oscar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5925387" y="3018609"/>
            <a:ext cx="6001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Mickey" panose="00000400000000000000" pitchFamily="2" charset="0"/>
              </a:rPr>
              <a:t>OSCAR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493083" y="3228630"/>
            <a:ext cx="61350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Mickey" panose="00000400000000000000" pitchFamily="2" charset="0"/>
              </a:rPr>
              <a:t>MALON</a:t>
            </a:r>
            <a:r>
              <a:rPr lang="fr-FR" sz="8800" dirty="0">
                <a:latin typeface="Mickey" panose="00000400000000000000" pitchFamily="2" charset="0"/>
              </a:rPr>
              <a:t>E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malone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4" descr="Dark Green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56261" y="225848"/>
            <a:ext cx="804755" cy="1142396"/>
          </a:xfrm>
          <a:prstGeom prst="rect">
            <a:avLst/>
          </a:prstGeom>
          <a:noFill/>
        </p:spPr>
      </p:pic>
      <p:pic>
        <p:nvPicPr>
          <p:cNvPr id="39" name="Picture 2" descr="Big Blue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85279" y="238072"/>
            <a:ext cx="939674" cy="1333922"/>
          </a:xfrm>
          <a:prstGeom prst="rect">
            <a:avLst/>
          </a:prstGeom>
          <a:noFill/>
        </p:spPr>
      </p:pic>
      <p:pic>
        <p:nvPicPr>
          <p:cNvPr id="40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209617" y="6200658"/>
            <a:ext cx="905297" cy="1117651"/>
          </a:xfrm>
          <a:prstGeom prst="rect">
            <a:avLst/>
          </a:prstGeom>
          <a:noFill/>
        </p:spPr>
      </p:pic>
      <p:pic>
        <p:nvPicPr>
          <p:cNvPr id="41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441067" y="6405339"/>
            <a:ext cx="905297" cy="1117651"/>
          </a:xfrm>
          <a:prstGeom prst="rect">
            <a:avLst/>
          </a:prstGeom>
          <a:noFill/>
        </p:spPr>
      </p:pic>
      <p:pic>
        <p:nvPicPr>
          <p:cNvPr id="49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459026" y="3793643"/>
            <a:ext cx="713272" cy="833262"/>
          </a:xfrm>
          <a:prstGeom prst="rect">
            <a:avLst/>
          </a:prstGeom>
          <a:noFill/>
        </p:spPr>
      </p:pic>
      <p:pic>
        <p:nvPicPr>
          <p:cNvPr id="5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081675"/>
            <a:ext cx="713272" cy="833262"/>
          </a:xfrm>
          <a:prstGeom prst="rect">
            <a:avLst/>
          </a:prstGeom>
          <a:noFill/>
        </p:spPr>
      </p:pic>
      <p:pic>
        <p:nvPicPr>
          <p:cNvPr id="52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149651" y="204834"/>
            <a:ext cx="790207" cy="1362427"/>
          </a:xfrm>
          <a:prstGeom prst="rect">
            <a:avLst/>
          </a:prstGeom>
          <a:noFill/>
        </p:spPr>
      </p:pic>
      <p:pic>
        <p:nvPicPr>
          <p:cNvPr id="53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276842"/>
            <a:ext cx="790207" cy="1362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210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emma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148502" y="2931316"/>
            <a:ext cx="5447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Mickey" panose="00000400000000000000" pitchFamily="2" charset="0"/>
              </a:rPr>
              <a:t>EMMA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013173" y="3072984"/>
            <a:ext cx="5414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Mickey" panose="00000400000000000000" pitchFamily="2" charset="0"/>
              </a:rPr>
              <a:t>ARTHUR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arthur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4" descr="Purple and Pink Polka Dot Penci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928459">
            <a:off x="3145653" y="263900"/>
            <a:ext cx="385447" cy="1133667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43686" y="227965"/>
            <a:ext cx="802116" cy="1127975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6" descr="Cartoon Number Thre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7608837">
            <a:off x="9334227" y="132825"/>
            <a:ext cx="790207" cy="1362427"/>
          </a:xfrm>
          <a:prstGeom prst="rect">
            <a:avLst/>
          </a:prstGeom>
          <a:noFill/>
        </p:spPr>
      </p:pic>
      <p:pic>
        <p:nvPicPr>
          <p:cNvPr id="49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459026" y="3793643"/>
            <a:ext cx="713272" cy="833262"/>
          </a:xfrm>
          <a:prstGeom prst="rect">
            <a:avLst/>
          </a:prstGeom>
          <a:noFill/>
        </p:spPr>
      </p:pic>
      <p:pic>
        <p:nvPicPr>
          <p:cNvPr id="5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499588" y="3937659"/>
            <a:ext cx="713272" cy="833262"/>
          </a:xfrm>
          <a:prstGeom prst="rect">
            <a:avLst/>
          </a:prstGeom>
          <a:noFill/>
        </p:spPr>
      </p:pic>
      <p:pic>
        <p:nvPicPr>
          <p:cNvPr id="52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3210742" y="6130040"/>
            <a:ext cx="905297" cy="1117651"/>
          </a:xfrm>
          <a:prstGeom prst="rect">
            <a:avLst/>
          </a:prstGeom>
          <a:noFill/>
        </p:spPr>
      </p:pic>
      <p:pic>
        <p:nvPicPr>
          <p:cNvPr id="53" name="Picture 2" descr="Cartoon Number On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5687848">
            <a:off x="8370319" y="6125508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210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ickey" panose="00000400000000000000" pitchFamily="2" charset="0"/>
              </a:rPr>
              <a:t>jeanne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21902" y="2992727"/>
            <a:ext cx="54471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latin typeface="Mickey" panose="00000400000000000000" pitchFamily="2" charset="0"/>
              </a:rPr>
              <a:t>JEANNE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8753" y="2864116"/>
            <a:ext cx="504030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>
                <a:latin typeface="Mickey" panose="00000400000000000000" pitchFamily="2" charset="0"/>
              </a:rPr>
              <a:t>LILY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lily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236078" y="268261"/>
            <a:ext cx="556968" cy="1638143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08396" y="242058"/>
            <a:ext cx="761680" cy="1071112"/>
          </a:xfrm>
          <a:prstGeom prst="rect">
            <a:avLst/>
          </a:prstGeom>
          <a:noFill/>
        </p:spPr>
      </p:pic>
      <p:pic>
        <p:nvPicPr>
          <p:cNvPr id="2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137609" y="5840618"/>
            <a:ext cx="905297" cy="1117651"/>
          </a:xfrm>
          <a:prstGeom prst="rect">
            <a:avLst/>
          </a:prstGeom>
          <a:noFill/>
        </p:spPr>
      </p:pic>
      <p:pic>
        <p:nvPicPr>
          <p:cNvPr id="3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531035" y="3793643"/>
            <a:ext cx="713272" cy="833262"/>
          </a:xfrm>
          <a:prstGeom prst="rect">
            <a:avLst/>
          </a:prstGeom>
          <a:noFill/>
        </p:spPr>
      </p:pic>
      <p:pic>
        <p:nvPicPr>
          <p:cNvPr id="5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60819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153683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396284" y="6102471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210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hanoa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21902" y="2992727"/>
            <a:ext cx="54471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latin typeface="Mickey" panose="00000400000000000000" pitchFamily="2" charset="0"/>
              </a:rPr>
              <a:t>HANOA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8753" y="2864116"/>
            <a:ext cx="504030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>
                <a:latin typeface="Mickey" panose="00000400000000000000" pitchFamily="2" charset="0"/>
              </a:rPr>
              <a:t>LOLA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lola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245484" y="265393"/>
            <a:ext cx="457254" cy="1344867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08396" y="242058"/>
            <a:ext cx="761680" cy="1071112"/>
          </a:xfrm>
          <a:prstGeom prst="rect">
            <a:avLst/>
          </a:prstGeom>
          <a:noFill/>
        </p:spPr>
      </p:pic>
      <p:pic>
        <p:nvPicPr>
          <p:cNvPr id="2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156496" y="6102470"/>
            <a:ext cx="905297" cy="1117651"/>
          </a:xfrm>
          <a:prstGeom prst="rect">
            <a:avLst/>
          </a:prstGeom>
          <a:noFill/>
        </p:spPr>
      </p:pic>
      <p:pic>
        <p:nvPicPr>
          <p:cNvPr id="3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531035" y="3793643"/>
            <a:ext cx="713272" cy="833262"/>
          </a:xfrm>
          <a:prstGeom prst="rect">
            <a:avLst/>
          </a:prstGeom>
          <a:noFill/>
        </p:spPr>
      </p:pic>
      <p:pic>
        <p:nvPicPr>
          <p:cNvPr id="5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60819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153683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396284" y="6102471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494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nathan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5945806" y="3154448"/>
            <a:ext cx="5945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latin typeface="Mickey" panose="00000400000000000000" pitchFamily="2" charset="0"/>
              </a:rPr>
              <a:t>NATHAN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7797" y="2894692"/>
            <a:ext cx="504030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>
                <a:latin typeface="Mickey" panose="00000400000000000000" pitchFamily="2" charset="0"/>
              </a:rPr>
              <a:t>ARYA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arya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192610" y="282723"/>
            <a:ext cx="457254" cy="1344867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31621" y="207668"/>
            <a:ext cx="761680" cy="1071112"/>
          </a:xfrm>
          <a:prstGeom prst="rect">
            <a:avLst/>
          </a:prstGeom>
          <a:noFill/>
        </p:spPr>
      </p:pic>
      <p:pic>
        <p:nvPicPr>
          <p:cNvPr id="2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155988" y="6241749"/>
            <a:ext cx="905297" cy="1117651"/>
          </a:xfrm>
          <a:prstGeom prst="rect">
            <a:avLst/>
          </a:prstGeom>
          <a:noFill/>
        </p:spPr>
      </p:pic>
      <p:pic>
        <p:nvPicPr>
          <p:cNvPr id="3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531035" y="3793643"/>
            <a:ext cx="713272" cy="833262"/>
          </a:xfrm>
          <a:prstGeom prst="rect">
            <a:avLst/>
          </a:prstGeom>
          <a:noFill/>
        </p:spPr>
      </p:pic>
      <p:pic>
        <p:nvPicPr>
          <p:cNvPr id="5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60819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153683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504303" y="6307042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193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61370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701" y="1195215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3" y="31226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" y="1260351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-414694" y="4679258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148" y="6692881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2754412" y="15873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5347454" y="185127"/>
            <a:ext cx="2593042" cy="72728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7938988" y="180231"/>
            <a:ext cx="2593042" cy="72464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904" y="2962641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9407335" y="5985999"/>
            <a:ext cx="943938" cy="7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://ekladata.com/_cU-EuRD5bazxphdKMizmI3Q3L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40" y="1198797"/>
            <a:ext cx="1429544" cy="21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ekladata.com/UmBVaG6PIm22EbPobQiCPNLfoA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28" y="1064766"/>
            <a:ext cx="1366647" cy="22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ekladata.com/m8x2DcQubyNXoROCoUEzH_n7P3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863" y="3275097"/>
            <a:ext cx="1780495" cy="15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5347454" y="43801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kenzo</a:t>
            </a:r>
            <a:endParaRPr lang="fr-FR" sz="4000" dirty="0">
              <a:latin typeface="Mickey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808898" y="4826621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laCartoonerie" panose="020B0603050302020204" pitchFamily="34" charset="0"/>
              </a:rPr>
              <a:t>Bienvenue </a:t>
            </a:r>
          </a:p>
          <a:p>
            <a:pPr algn="ctr"/>
            <a:r>
              <a:rPr lang="fr-FR" sz="4400" dirty="0">
                <a:latin typeface="laCartoonerie" panose="020B0603050302020204" pitchFamily="34" charset="0"/>
              </a:rPr>
              <a:t>au CP</a:t>
            </a:r>
          </a:p>
          <a:p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5491040" y="6568093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laCartoonerie" panose="020B0603050302020204" pitchFamily="34" charset="0"/>
              </a:rPr>
              <a:t>Année scolaire 2016/2017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5945806" y="3154448"/>
            <a:ext cx="5945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>
                <a:latin typeface="Mickey" panose="00000400000000000000" pitchFamily="2" charset="0"/>
              </a:rPr>
              <a:t>KENZO</a:t>
            </a:r>
          </a:p>
        </p:txBody>
      </p:sp>
      <p:sp>
        <p:nvSpPr>
          <p:cNvPr id="43" name="ZoneTexte 42"/>
          <p:cNvSpPr txBox="1"/>
          <p:nvPr/>
        </p:nvSpPr>
        <p:spPr>
          <a:xfrm rot="16200000">
            <a:off x="1167797" y="3040886"/>
            <a:ext cx="5040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Mickey" panose="00000400000000000000" pitchFamily="2" charset="0"/>
              </a:rPr>
              <a:t>EMMA</a:t>
            </a:r>
          </a:p>
        </p:txBody>
      </p:sp>
      <p:pic>
        <p:nvPicPr>
          <p:cNvPr id="45" name="Picture 4" descr="http://www.art4apps.org/images/downloadable/rule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59830">
            <a:off x="4118651" y="6115949"/>
            <a:ext cx="1081720" cy="82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art4apps.org/images/downloadable/eras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2" y="2738706"/>
            <a:ext cx="852852" cy="85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ZoneTexte 49"/>
          <p:cNvSpPr txBox="1"/>
          <p:nvPr/>
        </p:nvSpPr>
        <p:spPr>
          <a:xfrm>
            <a:off x="18108" y="476791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>
                <a:latin typeface="Mickey" panose="00000400000000000000" pitchFamily="2" charset="0"/>
              </a:rPr>
              <a:t>emma</a:t>
            </a:r>
            <a:endParaRPr lang="fr-FR" sz="4000" dirty="0">
              <a:latin typeface="Mickey" panose="00000400000000000000" pitchFamily="2" charset="0"/>
            </a:endParaRPr>
          </a:p>
        </p:txBody>
      </p:sp>
      <p:pic>
        <p:nvPicPr>
          <p:cNvPr id="38" name="Picture 2" descr="Yellow Pencil with Blue Star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64926">
            <a:off x="3192610" y="282723"/>
            <a:ext cx="457254" cy="1344867"/>
          </a:xfrm>
          <a:prstGeom prst="rect">
            <a:avLst/>
          </a:prstGeom>
          <a:noFill/>
        </p:spPr>
      </p:pic>
      <p:pic>
        <p:nvPicPr>
          <p:cNvPr id="39" name="Picture 2" descr="Red Pencil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231621" y="207668"/>
            <a:ext cx="761680" cy="1071112"/>
          </a:xfrm>
          <a:prstGeom prst="rect">
            <a:avLst/>
          </a:prstGeom>
          <a:noFill/>
        </p:spPr>
      </p:pic>
      <p:pic>
        <p:nvPicPr>
          <p:cNvPr id="2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3155988" y="6241749"/>
            <a:ext cx="905297" cy="1117651"/>
          </a:xfrm>
          <a:prstGeom prst="rect">
            <a:avLst/>
          </a:prstGeom>
          <a:noFill/>
        </p:spPr>
      </p:pic>
      <p:pic>
        <p:nvPicPr>
          <p:cNvPr id="3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4531035" y="3793643"/>
            <a:ext cx="713272" cy="833262"/>
          </a:xfrm>
          <a:prstGeom prst="rect">
            <a:avLst/>
          </a:prstGeom>
          <a:noFill/>
        </p:spPr>
      </p:pic>
      <p:pic>
        <p:nvPicPr>
          <p:cNvPr id="5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4077642" y="204834"/>
            <a:ext cx="790207" cy="1362427"/>
          </a:xfrm>
          <a:prstGeom prst="rect">
            <a:avLst/>
          </a:prstGeom>
          <a:noFill/>
        </p:spPr>
      </p:pic>
      <p:pic>
        <p:nvPicPr>
          <p:cNvPr id="40" name="Picture 6" descr="Cartoon Number Thre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608837">
            <a:off x="9334227" y="60819"/>
            <a:ext cx="790207" cy="1362427"/>
          </a:xfrm>
          <a:prstGeom prst="rect">
            <a:avLst/>
          </a:prstGeom>
          <a:noFill/>
        </p:spPr>
      </p:pic>
      <p:pic>
        <p:nvPicPr>
          <p:cNvPr id="41" name="Picture 4" descr="Cartoon Number Tw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5539370">
            <a:off x="9571595" y="4153683"/>
            <a:ext cx="713272" cy="833262"/>
          </a:xfrm>
          <a:prstGeom prst="rect">
            <a:avLst/>
          </a:prstGeom>
          <a:noFill/>
        </p:spPr>
      </p:pic>
      <p:pic>
        <p:nvPicPr>
          <p:cNvPr id="49" name="Picture 2" descr="Cartoon Number On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687848">
            <a:off x="8504303" y="6307042"/>
            <a:ext cx="905297" cy="111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65164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176</Words>
  <Application>Microsoft Office PowerPoint</Application>
  <PresentationFormat>Personnalisé</PresentationFormat>
  <Paragraphs>110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laCartoonerie</vt:lpstr>
      <vt:lpstr>Mickey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corinne.schmitt54@gmail.com</cp:lastModifiedBy>
  <cp:revision>11</cp:revision>
  <dcterms:created xsi:type="dcterms:W3CDTF">2014-08-04T07:39:19Z</dcterms:created>
  <dcterms:modified xsi:type="dcterms:W3CDTF">2016-07-19T08:40:05Z</dcterms:modified>
</cp:coreProperties>
</file>