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29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11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427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1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61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68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4843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227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232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729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6019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5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75589-C9E6-407A-9A55-FA41CBB8AE8C}" type="datetimeFigureOut">
              <a:rPr lang="fr-FR" smtClean="0"/>
              <a:t>09/09/2017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5AAE-B047-4034-9F15-02EF453F92A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79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738F3DE1-557D-44D3-94A8-8F50E3473C2B}"/>
              </a:ext>
            </a:extLst>
          </p:cNvPr>
          <p:cNvSpPr/>
          <p:nvPr/>
        </p:nvSpPr>
        <p:spPr>
          <a:xfrm>
            <a:off x="1630017" y="212035"/>
            <a:ext cx="4240695" cy="10866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ED83656-E668-4698-B7D9-0EDC74458D7E}"/>
              </a:ext>
            </a:extLst>
          </p:cNvPr>
          <p:cNvSpPr txBox="1"/>
          <p:nvPr/>
        </p:nvSpPr>
        <p:spPr>
          <a:xfrm>
            <a:off x="1888434" y="278320"/>
            <a:ext cx="3922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gent Orange" panose="00000400000000000000" pitchFamily="2" charset="0"/>
                <a:cs typeface="Agent Orange" panose="00000400000000000000" pitchFamily="2" charset="0"/>
              </a:rPr>
              <a:t>LES LETTRES DES PRENOMS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332124D-8934-498A-ABEE-43E8CEF0024B}"/>
              </a:ext>
            </a:extLst>
          </p:cNvPr>
          <p:cNvSpPr/>
          <p:nvPr/>
        </p:nvSpPr>
        <p:spPr>
          <a:xfrm>
            <a:off x="556591" y="755374"/>
            <a:ext cx="1073426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A3621A83-4CA7-473A-A44C-BC759434723E}"/>
              </a:ext>
            </a:extLst>
          </p:cNvPr>
          <p:cNvSpPr txBox="1"/>
          <p:nvPr/>
        </p:nvSpPr>
        <p:spPr>
          <a:xfrm>
            <a:off x="702365" y="967409"/>
            <a:ext cx="7288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Comic Sans MS" panose="030F0702030302020204" pitchFamily="66" charset="0"/>
              </a:rPr>
              <a:t>CP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4AD9E19-16D5-4755-AC06-9FFD0F94FE81}"/>
              </a:ext>
            </a:extLst>
          </p:cNvPr>
          <p:cNvSpPr txBox="1"/>
          <p:nvPr/>
        </p:nvSpPr>
        <p:spPr>
          <a:xfrm>
            <a:off x="304800" y="1669774"/>
            <a:ext cx="68646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latin typeface="Comic Sans MS" panose="030F0702030302020204" pitchFamily="66" charset="0"/>
              </a:rPr>
              <a:t>Je compte les lettres des prénoms de la classe de CP: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ECE93A2-6EF9-4722-ACD3-DB4F9DC53D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7819405"/>
              </p:ext>
            </p:extLst>
          </p:nvPr>
        </p:nvGraphicFramePr>
        <p:xfrm>
          <a:off x="304800" y="2405029"/>
          <a:ext cx="6864628" cy="7759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3930">
                  <a:extLst>
                    <a:ext uri="{9D8B030D-6E8A-4147-A177-3AD203B41FA5}">
                      <a16:colId xmlns:a16="http://schemas.microsoft.com/office/drawing/2014/main" val="1027596917"/>
                    </a:ext>
                  </a:extLst>
                </a:gridCol>
                <a:gridCol w="808384">
                  <a:extLst>
                    <a:ext uri="{9D8B030D-6E8A-4147-A177-3AD203B41FA5}">
                      <a16:colId xmlns:a16="http://schemas.microsoft.com/office/drawing/2014/main" val="328985035"/>
                    </a:ext>
                  </a:extLst>
                </a:gridCol>
                <a:gridCol w="2690190">
                  <a:extLst>
                    <a:ext uri="{9D8B030D-6E8A-4147-A177-3AD203B41FA5}">
                      <a16:colId xmlns:a16="http://schemas.microsoft.com/office/drawing/2014/main" val="2804544717"/>
                    </a:ext>
                  </a:extLst>
                </a:gridCol>
                <a:gridCol w="742124">
                  <a:extLst>
                    <a:ext uri="{9D8B030D-6E8A-4147-A177-3AD203B41FA5}">
                      <a16:colId xmlns:a16="http://schemas.microsoft.com/office/drawing/2014/main" val="66160204"/>
                    </a:ext>
                  </a:extLst>
                </a:gridCol>
              </a:tblGrid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Lucas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Jules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020634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Mérédith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Eyser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836999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Madie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Océane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606209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Gabin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Isljam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698406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Romaïssa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Mohamed Ali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469823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Marvin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Nolan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575051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Samuel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Amandine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767270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Raphaël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Fabien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6925757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Eléna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Julia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086057"/>
                  </a:ext>
                </a:extLst>
              </a:tr>
              <a:tr h="775939">
                <a:tc>
                  <a:txBody>
                    <a:bodyPr/>
                    <a:lstStyle/>
                    <a:p>
                      <a:pPr algn="ctr"/>
                      <a:r>
                        <a:rPr lang="fr-FR" sz="2800" dirty="0" err="1">
                          <a:latin typeface="Comic Sans MS" panose="030F0702030302020204" pitchFamily="66" charset="0"/>
                        </a:rPr>
                        <a:t>Thyméo</a:t>
                      </a:r>
                      <a:endParaRPr lang="fr-FR" sz="28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dirty="0">
                          <a:latin typeface="Comic Sans MS" panose="030F0702030302020204" pitchFamily="66" charset="0"/>
                        </a:rPr>
                        <a:t>Théo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7969"/>
                  </a:ext>
                </a:extLst>
              </a:tr>
            </a:tbl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FCED54D2-646D-4B69-A763-118344E24B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494" y="138907"/>
            <a:ext cx="1291397" cy="129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60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38</Words>
  <Application>Microsoft Office PowerPoint</Application>
  <PresentationFormat>Personnalisé</PresentationFormat>
  <Paragraphs>23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Agent Orange</vt:lpstr>
      <vt:lpstr>Arial</vt:lpstr>
      <vt:lpstr>Calibri</vt:lpstr>
      <vt:lpstr>Calibri Light</vt:lpstr>
      <vt:lpstr>Comic Sans MS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David</cp:lastModifiedBy>
  <cp:revision>2</cp:revision>
  <dcterms:created xsi:type="dcterms:W3CDTF">2017-09-09T10:04:56Z</dcterms:created>
  <dcterms:modified xsi:type="dcterms:W3CDTF">2017-09-09T10:10:52Z</dcterms:modified>
</cp:coreProperties>
</file>