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22/04/2019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Connaître les tables de multiplication de 0 à 9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1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x 6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54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FAA388D-0F23-4FA6-9C6E-5D992B120B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01"/>
    </mc:Choice>
    <mc:Fallback>
      <p:transition spd="slow" advTm="82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82D86EA-460E-491B-88A4-9417D528B0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01"/>
    </mc:Choice>
    <mc:Fallback>
      <p:transition spd="slow" advTm="64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6FC46F7-8B93-4BD9-8C18-5345F02F99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11"/>
    </mc:Choice>
    <mc:Fallback>
      <p:transition spd="slow" advTm="74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x 5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25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9B6B489-1F6D-4F90-A071-F32E947A48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67"/>
    </mc:Choice>
    <mc:Fallback>
      <p:transition spd="slow" advTm="76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73B0A55-4638-4C40-85D7-718AE9BE62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72"/>
    </mc:Choice>
    <mc:Fallback>
      <p:transition spd="slow" advTm="65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10 x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20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EA6BC58-A8D7-403B-9A81-FD427D3725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83"/>
    </mc:Choice>
    <mc:Fallback>
      <p:transition spd="slow" advTm="78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x 3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8B2B393-8C87-42B3-805E-F83660353D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57"/>
    </mc:Choice>
    <mc:Fallback>
      <p:transition spd="slow" advTm="76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BC56CC9-C77B-4DF4-87A0-98C0C331FC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23"/>
    </mc:Choice>
    <mc:Fallback>
      <p:transition spd="slow" advTm="59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30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04FB274-F539-40A4-B299-67FD9AD1DB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19"/>
    </mc:Choice>
    <mc:Fallback>
      <p:transition spd="slow" advTm="80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x 2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E96C304-4059-4A93-8507-61A4D3BACB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35"/>
    </mc:Choice>
    <mc:Fallback>
      <p:transition spd="slow" advTm="69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9D30CF0-72BE-4888-9FC2-6B8B38288F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24"/>
    </mc:Choice>
    <mc:Fallback>
      <p:transition spd="slow" advTm="61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Ines a donné 4 bonbons à ses 8 amis.</a:t>
            </a:r>
          </a:p>
          <a:p>
            <a:r>
              <a:rPr lang="fr-FR" sz="66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Ines a-t-elle donné de bonbons en tout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2DFB66F-74D6-468D-8872-845285C75C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172"/>
    </mc:Choice>
    <mc:Fallback>
      <p:transition spd="slow" advTm="131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647188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32 bonbons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x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64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1EDD1E1-8734-45BB-AFE6-C456A67918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32"/>
    </mc:Choice>
    <mc:Fallback>
      <p:transition spd="slow" advTm="7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x 4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28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0060B08-965A-480B-AA3E-62BC0117A6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02"/>
    </mc:Choice>
    <mc:Fallback>
      <p:transition spd="slow" advTm="74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x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9621CC3-35F6-406A-81AF-9C3E4A6D1C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25"/>
    </mc:Choice>
    <mc:Fallback>
      <p:transition spd="slow" advTm="58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32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8BE15E2-39D0-4216-A498-3CFEB61E62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83"/>
    </mc:Choice>
    <mc:Fallback>
      <p:transition spd="slow" advTm="78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x 8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40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BDC3D64-A322-47F9-A66C-A02B505848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51"/>
    </mc:Choice>
    <mc:Fallback>
      <p:transition spd="slow" advTm="75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B561AAF-CCB9-47BD-88B8-B2F1552679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84"/>
    </mc:Choice>
    <mc:Fallback>
      <p:transition spd="slow" advTm="6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28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CD9BEA3-0399-4F02-80E7-889BB6002B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33"/>
    </mc:Choice>
    <mc:Fallback>
      <p:transition spd="slow" advTm="79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174</Words>
  <Application>Microsoft Office PowerPoint</Application>
  <PresentationFormat>Affichage à l'écran (4:3)</PresentationFormat>
  <Paragraphs>74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Connaître les tables de multiplication de 0 à 9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151</cp:revision>
  <dcterms:created xsi:type="dcterms:W3CDTF">2013-01-27T09:55:18Z</dcterms:created>
  <dcterms:modified xsi:type="dcterms:W3CDTF">2019-04-22T08:35:24Z</dcterms:modified>
</cp:coreProperties>
</file>