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74" r:id="rId5"/>
    <p:sldId id="261" r:id="rId6"/>
    <p:sldId id="262" r:id="rId7"/>
    <p:sldId id="275" r:id="rId8"/>
    <p:sldId id="264" r:id="rId9"/>
    <p:sldId id="265" r:id="rId10"/>
    <p:sldId id="276" r:id="rId11"/>
    <p:sldId id="267" r:id="rId12"/>
    <p:sldId id="268" r:id="rId13"/>
    <p:sldId id="277" r:id="rId14"/>
    <p:sldId id="270" r:id="rId15"/>
    <p:sldId id="271" r:id="rId16"/>
    <p:sldId id="278" r:id="rId17"/>
    <p:sldId id="273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6858000" cy="9144000" type="screen4x3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98" y="28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DBBBB-CBA8-4328-A6D2-6CD619912E9C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622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DA50-21E7-44EB-826B-C008F5D9EF2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1DA50-21E7-44EB-826B-C008F5D9EF22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838D-B838-491F-8409-BD3BC051E50A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507B-98E7-4AD6-A5C1-21EA970C0A8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e 29"/>
          <p:cNvGrpSpPr/>
          <p:nvPr/>
        </p:nvGrpSpPr>
        <p:grpSpPr>
          <a:xfrm>
            <a:off x="404574" y="4965864"/>
            <a:ext cx="4248474" cy="1000125"/>
            <a:chOff x="260648" y="5004048"/>
            <a:chExt cx="4248472" cy="1000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648" y="5004048"/>
              <a:ext cx="85407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Connecteur droit 9"/>
            <p:cNvCxnSpPr/>
            <p:nvPr/>
          </p:nvCxnSpPr>
          <p:spPr>
            <a:xfrm>
              <a:off x="260648" y="5076056"/>
              <a:ext cx="41764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60648" y="5868144"/>
              <a:ext cx="42484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15"/>
            <p:cNvGrpSpPr/>
            <p:nvPr/>
          </p:nvGrpSpPr>
          <p:grpSpPr>
            <a:xfrm>
              <a:off x="1295049" y="5076056"/>
              <a:ext cx="333751" cy="792088"/>
              <a:chOff x="1196752" y="5076056"/>
              <a:chExt cx="333751" cy="792088"/>
            </a:xfrm>
          </p:grpSpPr>
          <p:sp>
            <p:nvSpPr>
              <p:cNvPr id="13" name="Organigramme : Connecteur 12"/>
              <p:cNvSpPr/>
              <p:nvPr/>
            </p:nvSpPr>
            <p:spPr>
              <a:xfrm>
                <a:off x="1196752" y="529208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Organigramme : Connecteur 13"/>
              <p:cNvSpPr/>
              <p:nvPr/>
            </p:nvSpPr>
            <p:spPr>
              <a:xfrm>
                <a:off x="1484784" y="5076056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Organigramme : Connecteur 14"/>
              <p:cNvSpPr/>
              <p:nvPr/>
            </p:nvSpPr>
            <p:spPr>
              <a:xfrm>
                <a:off x="1484784" y="5822425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16"/>
            <p:cNvGrpSpPr/>
            <p:nvPr/>
          </p:nvGrpSpPr>
          <p:grpSpPr>
            <a:xfrm>
              <a:off x="2375169" y="5076056"/>
              <a:ext cx="333751" cy="792088"/>
              <a:chOff x="1196752" y="5076056"/>
              <a:chExt cx="333751" cy="792088"/>
            </a:xfrm>
          </p:grpSpPr>
          <p:sp>
            <p:nvSpPr>
              <p:cNvPr id="18" name="Organigramme : Connecteur 17"/>
              <p:cNvSpPr/>
              <p:nvPr/>
            </p:nvSpPr>
            <p:spPr>
              <a:xfrm>
                <a:off x="1196752" y="529208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Organigramme : Connecteur 18"/>
              <p:cNvSpPr/>
              <p:nvPr/>
            </p:nvSpPr>
            <p:spPr>
              <a:xfrm>
                <a:off x="1484784" y="5076056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Organigramme : Connecteur 19"/>
              <p:cNvSpPr/>
              <p:nvPr/>
            </p:nvSpPr>
            <p:spPr>
              <a:xfrm>
                <a:off x="1484784" y="5822425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20"/>
            <p:cNvGrpSpPr/>
            <p:nvPr/>
          </p:nvGrpSpPr>
          <p:grpSpPr>
            <a:xfrm>
              <a:off x="3743321" y="5076056"/>
              <a:ext cx="333751" cy="792088"/>
              <a:chOff x="1196752" y="5076056"/>
              <a:chExt cx="333751" cy="792088"/>
            </a:xfrm>
          </p:grpSpPr>
          <p:sp>
            <p:nvSpPr>
              <p:cNvPr id="22" name="Organigramme : Connecteur 21"/>
              <p:cNvSpPr/>
              <p:nvPr/>
            </p:nvSpPr>
            <p:spPr>
              <a:xfrm>
                <a:off x="1196752" y="529208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Organigramme : Connecteur 22"/>
              <p:cNvSpPr/>
              <p:nvPr/>
            </p:nvSpPr>
            <p:spPr>
              <a:xfrm>
                <a:off x="1484784" y="5076056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Organigramme : Connecteur 23"/>
              <p:cNvSpPr/>
              <p:nvPr/>
            </p:nvSpPr>
            <p:spPr>
              <a:xfrm>
                <a:off x="1484784" y="5822425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731127" y="6371644"/>
            <a:ext cx="3918638" cy="19703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384233" y="8465177"/>
            <a:ext cx="2677736" cy="355295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dirty="0" smtClean="0"/>
              <a:t>Colle 1 image de </a:t>
            </a:r>
            <a:r>
              <a:rPr lang="fr-FR" dirty="0" err="1" smtClean="0"/>
              <a:t>Mulotte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336577" y="4932040"/>
            <a:ext cx="4281321" cy="862432"/>
            <a:chOff x="0" y="4399376"/>
            <a:chExt cx="4281321" cy="862432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32846" y="4469719"/>
              <a:ext cx="41764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2847" y="5261808"/>
              <a:ext cx="42484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66" t="26928" r="65051" b="47890"/>
            <a:stretch>
              <a:fillRect/>
            </a:stretch>
          </p:blipFill>
          <p:spPr bwMode="auto">
            <a:xfrm>
              <a:off x="0" y="4399376"/>
              <a:ext cx="751264" cy="849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e 31"/>
            <p:cNvGrpSpPr/>
            <p:nvPr/>
          </p:nvGrpSpPr>
          <p:grpSpPr>
            <a:xfrm>
              <a:off x="1012505" y="4448849"/>
              <a:ext cx="568206" cy="800472"/>
              <a:chOff x="1116333" y="5202681"/>
              <a:chExt cx="626474" cy="936107"/>
            </a:xfrm>
          </p:grpSpPr>
          <p:grpSp>
            <p:nvGrpSpPr>
              <p:cNvPr id="48" name="Groupe 15"/>
              <p:cNvGrpSpPr/>
              <p:nvPr/>
            </p:nvGrpSpPr>
            <p:grpSpPr>
              <a:xfrm>
                <a:off x="1116333" y="5202681"/>
                <a:ext cx="626474" cy="701537"/>
                <a:chOff x="1142010" y="5055193"/>
                <a:chExt cx="568207" cy="599890"/>
              </a:xfrm>
            </p:grpSpPr>
            <p:sp>
              <p:nvSpPr>
                <p:cNvPr id="51" name="Organigramme : Connecteur 50"/>
                <p:cNvSpPr/>
                <p:nvPr/>
              </p:nvSpPr>
              <p:spPr>
                <a:xfrm>
                  <a:off x="1422847" y="5055193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Organigramme : Connecteur 51"/>
                <p:cNvSpPr/>
                <p:nvPr/>
              </p:nvSpPr>
              <p:spPr>
                <a:xfrm>
                  <a:off x="1142010" y="5609362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Organigramme : Connecteur 14"/>
                <p:cNvSpPr/>
                <p:nvPr/>
              </p:nvSpPr>
              <p:spPr>
                <a:xfrm>
                  <a:off x="1664498" y="5609364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9" name="Organigramme : Connecteur 48"/>
              <p:cNvSpPr/>
              <p:nvPr/>
            </p:nvSpPr>
            <p:spPr>
              <a:xfrm>
                <a:off x="1476375" y="5725282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Organigramme : Connecteur 49"/>
              <p:cNvSpPr/>
              <p:nvPr/>
            </p:nvSpPr>
            <p:spPr>
              <a:xfrm>
                <a:off x="1476375" y="6085322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" name="Groupe 40"/>
            <p:cNvGrpSpPr/>
            <p:nvPr/>
          </p:nvGrpSpPr>
          <p:grpSpPr>
            <a:xfrm>
              <a:off x="2142376" y="4448851"/>
              <a:ext cx="568206" cy="800469"/>
              <a:chOff x="1116333" y="5202681"/>
              <a:chExt cx="626474" cy="936104"/>
            </a:xfrm>
          </p:grpSpPr>
          <p:grpSp>
            <p:nvGrpSpPr>
              <p:cNvPr id="42" name="Groupe 15"/>
              <p:cNvGrpSpPr/>
              <p:nvPr/>
            </p:nvGrpSpPr>
            <p:grpSpPr>
              <a:xfrm>
                <a:off x="1116333" y="5202681"/>
                <a:ext cx="626474" cy="701537"/>
                <a:chOff x="1142010" y="5055193"/>
                <a:chExt cx="568207" cy="599890"/>
              </a:xfrm>
            </p:grpSpPr>
            <p:sp>
              <p:nvSpPr>
                <p:cNvPr id="45" name="Organigramme : Connecteur 44"/>
                <p:cNvSpPr/>
                <p:nvPr/>
              </p:nvSpPr>
              <p:spPr>
                <a:xfrm>
                  <a:off x="1422847" y="5055193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Organigramme : Connecteur 45"/>
                <p:cNvSpPr/>
                <p:nvPr/>
              </p:nvSpPr>
              <p:spPr>
                <a:xfrm>
                  <a:off x="1142010" y="5609362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Organigramme : Connecteur 46"/>
                <p:cNvSpPr/>
                <p:nvPr/>
              </p:nvSpPr>
              <p:spPr>
                <a:xfrm>
                  <a:off x="1664498" y="5609364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3" name="Organigramme : Connecteur 42"/>
              <p:cNvSpPr/>
              <p:nvPr/>
            </p:nvSpPr>
            <p:spPr>
              <a:xfrm>
                <a:off x="1476375" y="5725279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Organigramme : Connecteur 43"/>
              <p:cNvSpPr/>
              <p:nvPr/>
            </p:nvSpPr>
            <p:spPr>
              <a:xfrm>
                <a:off x="1476375" y="6085319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47"/>
            <p:cNvGrpSpPr/>
            <p:nvPr/>
          </p:nvGrpSpPr>
          <p:grpSpPr>
            <a:xfrm>
              <a:off x="3233068" y="4448851"/>
              <a:ext cx="568206" cy="800469"/>
              <a:chOff x="1116333" y="5202681"/>
              <a:chExt cx="626474" cy="936104"/>
            </a:xfrm>
          </p:grpSpPr>
          <p:grpSp>
            <p:nvGrpSpPr>
              <p:cNvPr id="35" name="Groupe 15"/>
              <p:cNvGrpSpPr/>
              <p:nvPr/>
            </p:nvGrpSpPr>
            <p:grpSpPr>
              <a:xfrm>
                <a:off x="1116333" y="5202681"/>
                <a:ext cx="626474" cy="701537"/>
                <a:chOff x="1142010" y="5055193"/>
                <a:chExt cx="568207" cy="599890"/>
              </a:xfrm>
            </p:grpSpPr>
            <p:sp>
              <p:nvSpPr>
                <p:cNvPr id="38" name="Organigramme : Connecteur 37"/>
                <p:cNvSpPr/>
                <p:nvPr/>
              </p:nvSpPr>
              <p:spPr>
                <a:xfrm>
                  <a:off x="1422847" y="5055193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Organigramme : Connecteur 38"/>
                <p:cNvSpPr/>
                <p:nvPr/>
              </p:nvSpPr>
              <p:spPr>
                <a:xfrm>
                  <a:off x="1142010" y="5609362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Organigramme : Connecteur 40"/>
                <p:cNvSpPr/>
                <p:nvPr/>
              </p:nvSpPr>
              <p:spPr>
                <a:xfrm>
                  <a:off x="1664498" y="5609364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6" name="Organigramme : Connecteur 35"/>
              <p:cNvSpPr/>
              <p:nvPr/>
            </p:nvSpPr>
            <p:spPr>
              <a:xfrm>
                <a:off x="1476375" y="5725279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Organigramme : Connecteur 36"/>
              <p:cNvSpPr/>
              <p:nvPr/>
            </p:nvSpPr>
            <p:spPr>
              <a:xfrm>
                <a:off x="1476375" y="6085319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4" name="ZoneTexte 53"/>
          <p:cNvSpPr txBox="1"/>
          <p:nvPr/>
        </p:nvSpPr>
        <p:spPr>
          <a:xfrm>
            <a:off x="836712" y="8429689"/>
            <a:ext cx="3722706" cy="355295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dirty="0" smtClean="0"/>
              <a:t>Colle 4 sapins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359400" y="6228184"/>
            <a:ext cx="4898297" cy="22166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78038" y="200209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7" y="323357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62" name="Tableau 61"/>
          <p:cNvGraphicFramePr>
            <a:graphicFrameLocks noGrp="1"/>
          </p:cNvGraphicFramePr>
          <p:nvPr/>
        </p:nvGraphicFramePr>
        <p:xfrm>
          <a:off x="228779" y="124697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3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6" y="1370123"/>
            <a:ext cx="783728" cy="831256"/>
          </a:xfrm>
          <a:prstGeom prst="rect">
            <a:avLst/>
          </a:prstGeom>
          <a:noFill/>
        </p:spPr>
      </p:pic>
      <p:sp>
        <p:nvSpPr>
          <p:cNvPr id="64" name="ZoneTexte 63"/>
          <p:cNvSpPr txBox="1"/>
          <p:nvPr/>
        </p:nvSpPr>
        <p:spPr>
          <a:xfrm>
            <a:off x="5257697" y="200209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278038" y="1246976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257697" y="1246976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278037" y="2293742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70" name="Tableau 69"/>
          <p:cNvGraphicFramePr>
            <a:graphicFrameLocks noGrp="1"/>
          </p:cNvGraphicFramePr>
          <p:nvPr/>
        </p:nvGraphicFramePr>
        <p:xfrm>
          <a:off x="228779" y="229374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6" y="2416890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228778" y="3340508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3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5" y="3463657"/>
            <a:ext cx="783728" cy="831256"/>
          </a:xfrm>
          <a:prstGeom prst="rect">
            <a:avLst/>
          </a:prstGeom>
          <a:noFill/>
        </p:spPr>
      </p:pic>
      <p:sp>
        <p:nvSpPr>
          <p:cNvPr id="74" name="ZoneTexte 73"/>
          <p:cNvSpPr txBox="1"/>
          <p:nvPr/>
        </p:nvSpPr>
        <p:spPr>
          <a:xfrm>
            <a:off x="5257697" y="2293742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278037" y="3340509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257697" y="3340509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278037" y="4387276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78" name="Tableau 77"/>
          <p:cNvGraphicFramePr>
            <a:graphicFrameLocks noGrp="1"/>
          </p:cNvGraphicFramePr>
          <p:nvPr/>
        </p:nvGraphicFramePr>
        <p:xfrm>
          <a:off x="228779" y="43872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9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6" y="4510425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80" name="Tableau 79"/>
          <p:cNvGraphicFramePr>
            <a:graphicFrameLocks noGrp="1"/>
          </p:cNvGraphicFramePr>
          <p:nvPr/>
        </p:nvGraphicFramePr>
        <p:xfrm>
          <a:off x="228778" y="5434043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5" y="5557191"/>
            <a:ext cx="783728" cy="831256"/>
          </a:xfrm>
          <a:prstGeom prst="rect">
            <a:avLst/>
          </a:prstGeom>
          <a:noFill/>
        </p:spPr>
      </p:pic>
      <p:sp>
        <p:nvSpPr>
          <p:cNvPr id="82" name="ZoneTexte 81"/>
          <p:cNvSpPr txBox="1"/>
          <p:nvPr/>
        </p:nvSpPr>
        <p:spPr>
          <a:xfrm>
            <a:off x="5257697" y="4387276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278037" y="5434043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257697" y="5434043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4278036" y="6480810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86" name="Tableau 85"/>
          <p:cNvGraphicFramePr>
            <a:graphicFrameLocks noGrp="1"/>
          </p:cNvGraphicFramePr>
          <p:nvPr/>
        </p:nvGraphicFramePr>
        <p:xfrm>
          <a:off x="228778" y="6480810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7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5" y="6603958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88" name="Tableau 87"/>
          <p:cNvGraphicFramePr>
            <a:graphicFrameLocks noGrp="1"/>
          </p:cNvGraphicFramePr>
          <p:nvPr/>
        </p:nvGraphicFramePr>
        <p:xfrm>
          <a:off x="228777" y="75275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9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58240" t="26044" r="30925" b="54423"/>
          <a:stretch>
            <a:fillRect/>
          </a:stretch>
        </p:blipFill>
        <p:spPr bwMode="auto">
          <a:xfrm>
            <a:off x="3167754" y="7650724"/>
            <a:ext cx="783728" cy="831256"/>
          </a:xfrm>
          <a:prstGeom prst="rect">
            <a:avLst/>
          </a:prstGeom>
          <a:noFill/>
        </p:spPr>
      </p:pic>
      <p:sp>
        <p:nvSpPr>
          <p:cNvPr id="90" name="ZoneTexte 89"/>
          <p:cNvSpPr txBox="1"/>
          <p:nvPr/>
        </p:nvSpPr>
        <p:spPr>
          <a:xfrm>
            <a:off x="5257696" y="6480810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278036" y="7527577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5257696" y="7527577"/>
            <a:ext cx="979659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  <a:endParaRPr lang="fr-FR" sz="14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quatre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quatre</a:t>
            </a:r>
          </a:p>
          <a:p>
            <a:pPr algn="ctr"/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7" y="138633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138633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719" y="138633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536" y="138633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817" y="138633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98" y="138633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7" y="1370124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1370124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719" y="1370124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536" y="1370124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817" y="1370124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98" y="1370124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7" y="2601615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2601615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719" y="2601615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536" y="2601615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817" y="2601615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98" y="2601615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7" y="383310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383310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719" y="383310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536" y="383310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817" y="383310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98" y="383310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0" y="506459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01" y="506459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182" y="506459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9" y="506459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280" y="506459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561" y="5064596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0" y="6296087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01" y="6296087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182" y="6296087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9" y="6296087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280" y="6296087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561" y="6296087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0" y="7527578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01" y="7527578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182" y="7527578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9" y="7527578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280" y="7527578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561" y="7527578"/>
            <a:ext cx="1110281" cy="1241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404664" y="4860032"/>
            <a:ext cx="5682025" cy="4032448"/>
            <a:chOff x="-32464" y="4387277"/>
            <a:chExt cx="5682025" cy="4032448"/>
          </a:xfrm>
        </p:grpSpPr>
        <p:sp>
          <p:nvSpPr>
            <p:cNvPr id="35" name="Rectangle 34"/>
            <p:cNvSpPr/>
            <p:nvPr/>
          </p:nvSpPr>
          <p:spPr>
            <a:xfrm>
              <a:off x="359400" y="5648871"/>
              <a:ext cx="5290161" cy="240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rtlCol="0" anchor="ctr"/>
            <a:lstStyle/>
            <a:p>
              <a:pPr algn="ctr"/>
              <a:endParaRPr lang="fr-FR"/>
            </a:p>
          </p:txBody>
        </p:sp>
        <p:grpSp>
          <p:nvGrpSpPr>
            <p:cNvPr id="42" name="Groupe 40"/>
            <p:cNvGrpSpPr/>
            <p:nvPr/>
          </p:nvGrpSpPr>
          <p:grpSpPr>
            <a:xfrm>
              <a:off x="-32464" y="4387277"/>
              <a:ext cx="4313785" cy="953351"/>
              <a:chOff x="-32464" y="4387277"/>
              <a:chExt cx="4313785" cy="953351"/>
            </a:xfrm>
          </p:grpSpPr>
          <p:cxnSp>
            <p:nvCxnSpPr>
              <p:cNvPr id="56" name="Connecteur droit 55"/>
              <p:cNvCxnSpPr/>
              <p:nvPr/>
            </p:nvCxnSpPr>
            <p:spPr>
              <a:xfrm>
                <a:off x="32846" y="4469719"/>
                <a:ext cx="41764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32847" y="5261808"/>
                <a:ext cx="4248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e 31"/>
              <p:cNvGrpSpPr/>
              <p:nvPr/>
            </p:nvGrpSpPr>
            <p:grpSpPr>
              <a:xfrm>
                <a:off x="-32464" y="4387277"/>
                <a:ext cx="914349" cy="953351"/>
                <a:chOff x="-35793" y="5130676"/>
                <a:chExt cx="1008112" cy="1114891"/>
              </a:xfrm>
            </p:grpSpPr>
            <p:pic>
              <p:nvPicPr>
                <p:cNvPr id="7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44016" y="5130676"/>
                  <a:ext cx="828303" cy="1114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" name="ZoneTexte 77"/>
                <p:cNvSpPr txBox="1"/>
                <p:nvPr/>
              </p:nvSpPr>
              <p:spPr>
                <a:xfrm>
                  <a:off x="252239" y="5274692"/>
                  <a:ext cx="216024" cy="26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900" dirty="0"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ZoneTexte 78"/>
                <p:cNvSpPr txBox="1"/>
                <p:nvPr/>
              </p:nvSpPr>
              <p:spPr>
                <a:xfrm>
                  <a:off x="-35793" y="5274692"/>
                  <a:ext cx="216024" cy="26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900" dirty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ZoneTexte 79"/>
                <p:cNvSpPr txBox="1"/>
                <p:nvPr/>
              </p:nvSpPr>
              <p:spPr>
                <a:xfrm>
                  <a:off x="252239" y="5418708"/>
                  <a:ext cx="216024" cy="26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900" dirty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fr-FR" sz="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e 43"/>
              <p:cNvGrpSpPr/>
              <p:nvPr/>
            </p:nvGrpSpPr>
            <p:grpSpPr>
              <a:xfrm>
                <a:off x="1208438" y="4464707"/>
                <a:ext cx="391864" cy="768757"/>
                <a:chOff x="1332359" y="5221226"/>
                <a:chExt cx="432048" cy="899019"/>
              </a:xfrm>
            </p:grpSpPr>
            <p:grpSp>
              <p:nvGrpSpPr>
                <p:cNvPr id="72" name="Groupe 15"/>
                <p:cNvGrpSpPr/>
                <p:nvPr/>
              </p:nvGrpSpPr>
              <p:grpSpPr>
                <a:xfrm>
                  <a:off x="1332359" y="5227088"/>
                  <a:ext cx="50407" cy="893157"/>
                  <a:chOff x="1337942" y="5076057"/>
                  <a:chExt cx="45719" cy="763745"/>
                </a:xfrm>
              </p:grpSpPr>
              <p:sp>
                <p:nvSpPr>
                  <p:cNvPr id="75" name="Organigramme : Connecteur 13"/>
                  <p:cNvSpPr/>
                  <p:nvPr/>
                </p:nvSpPr>
                <p:spPr>
                  <a:xfrm>
                    <a:off x="1337942" y="5076057"/>
                    <a:ext cx="45719" cy="4571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6" name="Organigramme : Connecteur 75"/>
                  <p:cNvSpPr/>
                  <p:nvPr/>
                </p:nvSpPr>
                <p:spPr>
                  <a:xfrm>
                    <a:off x="1337942" y="5794083"/>
                    <a:ext cx="45719" cy="4571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3" name="Organigramme : Connecteur 72"/>
                <p:cNvSpPr/>
                <p:nvPr/>
              </p:nvSpPr>
              <p:spPr>
                <a:xfrm>
                  <a:off x="1332359" y="5706740"/>
                  <a:ext cx="50407" cy="5346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Organigramme : Connecteur 73"/>
                <p:cNvSpPr/>
                <p:nvPr/>
              </p:nvSpPr>
              <p:spPr>
                <a:xfrm>
                  <a:off x="1714000" y="5221226"/>
                  <a:ext cx="50407" cy="5346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0" name="Groupe 44"/>
              <p:cNvGrpSpPr/>
              <p:nvPr/>
            </p:nvGrpSpPr>
            <p:grpSpPr>
              <a:xfrm>
                <a:off x="2384029" y="4480563"/>
                <a:ext cx="391864" cy="768757"/>
                <a:chOff x="1332359" y="5221226"/>
                <a:chExt cx="432048" cy="899019"/>
              </a:xfrm>
            </p:grpSpPr>
            <p:grpSp>
              <p:nvGrpSpPr>
                <p:cNvPr id="67" name="Groupe 15"/>
                <p:cNvGrpSpPr/>
                <p:nvPr/>
              </p:nvGrpSpPr>
              <p:grpSpPr>
                <a:xfrm>
                  <a:off x="1332359" y="5227088"/>
                  <a:ext cx="50407" cy="893157"/>
                  <a:chOff x="1337942" y="5076057"/>
                  <a:chExt cx="45719" cy="763745"/>
                </a:xfrm>
              </p:grpSpPr>
              <p:sp>
                <p:nvSpPr>
                  <p:cNvPr id="70" name="Organigramme : Connecteur 69"/>
                  <p:cNvSpPr/>
                  <p:nvPr/>
                </p:nvSpPr>
                <p:spPr>
                  <a:xfrm>
                    <a:off x="1337942" y="5076057"/>
                    <a:ext cx="45719" cy="4571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" name="Organigramme : Connecteur 70"/>
                  <p:cNvSpPr/>
                  <p:nvPr/>
                </p:nvSpPr>
                <p:spPr>
                  <a:xfrm>
                    <a:off x="1337942" y="5794083"/>
                    <a:ext cx="45719" cy="4571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8" name="Organigramme : Connecteur 67"/>
                <p:cNvSpPr/>
                <p:nvPr/>
              </p:nvSpPr>
              <p:spPr>
                <a:xfrm>
                  <a:off x="1332359" y="5706740"/>
                  <a:ext cx="50407" cy="5346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Organigramme : Connecteur 68"/>
                <p:cNvSpPr/>
                <p:nvPr/>
              </p:nvSpPr>
              <p:spPr>
                <a:xfrm>
                  <a:off x="1714000" y="5221226"/>
                  <a:ext cx="50407" cy="5346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1" name="Groupe 50"/>
              <p:cNvGrpSpPr/>
              <p:nvPr/>
            </p:nvGrpSpPr>
            <p:grpSpPr>
              <a:xfrm>
                <a:off x="3690242" y="4480563"/>
                <a:ext cx="391864" cy="768757"/>
                <a:chOff x="1332359" y="5221226"/>
                <a:chExt cx="432048" cy="899019"/>
              </a:xfrm>
            </p:grpSpPr>
            <p:grpSp>
              <p:nvGrpSpPr>
                <p:cNvPr id="62" name="Groupe 15"/>
                <p:cNvGrpSpPr/>
                <p:nvPr/>
              </p:nvGrpSpPr>
              <p:grpSpPr>
                <a:xfrm>
                  <a:off x="1332359" y="5227088"/>
                  <a:ext cx="50407" cy="893157"/>
                  <a:chOff x="1337942" y="5076057"/>
                  <a:chExt cx="45719" cy="763745"/>
                </a:xfrm>
              </p:grpSpPr>
              <p:sp>
                <p:nvSpPr>
                  <p:cNvPr id="65" name="Organigramme : Connecteur 64"/>
                  <p:cNvSpPr/>
                  <p:nvPr/>
                </p:nvSpPr>
                <p:spPr>
                  <a:xfrm>
                    <a:off x="1337942" y="5076057"/>
                    <a:ext cx="45719" cy="4571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" name="Organigramme : Connecteur 65"/>
                  <p:cNvSpPr/>
                  <p:nvPr/>
                </p:nvSpPr>
                <p:spPr>
                  <a:xfrm>
                    <a:off x="1337942" y="5794083"/>
                    <a:ext cx="45719" cy="4571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3" name="Organigramme : Connecteur 62"/>
                <p:cNvSpPr/>
                <p:nvPr/>
              </p:nvSpPr>
              <p:spPr>
                <a:xfrm>
                  <a:off x="1332359" y="5706740"/>
                  <a:ext cx="50407" cy="5346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4" name="Organigramme : Connecteur 63"/>
                <p:cNvSpPr/>
                <p:nvPr/>
              </p:nvSpPr>
              <p:spPr>
                <a:xfrm>
                  <a:off x="1714000" y="5221226"/>
                  <a:ext cx="50407" cy="5346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8" name="ZoneTexte 47"/>
            <p:cNvSpPr txBox="1"/>
            <p:nvPr/>
          </p:nvSpPr>
          <p:spPr>
            <a:xfrm>
              <a:off x="1730923" y="8064430"/>
              <a:ext cx="2677736" cy="355295"/>
            </a:xfrm>
            <a:prstGeom prst="rect">
              <a:avLst/>
            </a:prstGeom>
            <a:noFill/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dirty="0" smtClean="0"/>
                <a:t>Colle 5 Pères Noël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78038" y="200208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8" y="323356"/>
            <a:ext cx="849038" cy="900528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4278037" y="1246974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/>
        </p:nvGraphicFramePr>
        <p:xfrm>
          <a:off x="228779" y="124697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7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7" y="1370123"/>
            <a:ext cx="849038" cy="900528"/>
          </a:xfrm>
          <a:prstGeom prst="rect">
            <a:avLst/>
          </a:prstGeom>
          <a:noFill/>
        </p:spPr>
      </p:pic>
      <p:sp>
        <p:nvSpPr>
          <p:cNvPr id="38" name="ZoneTexte 37"/>
          <p:cNvSpPr txBox="1"/>
          <p:nvPr/>
        </p:nvSpPr>
        <p:spPr>
          <a:xfrm>
            <a:off x="5257697" y="200208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257697" y="1246974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278037" y="2293742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228779" y="229374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2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7" y="2416890"/>
            <a:ext cx="849038" cy="900528"/>
          </a:xfrm>
          <a:prstGeom prst="rect">
            <a:avLst/>
          </a:prstGeom>
          <a:noFill/>
        </p:spPr>
      </p:pic>
      <p:sp>
        <p:nvSpPr>
          <p:cNvPr id="43" name="ZoneTexte 42"/>
          <p:cNvSpPr txBox="1"/>
          <p:nvPr/>
        </p:nvSpPr>
        <p:spPr>
          <a:xfrm>
            <a:off x="4278036" y="3340508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44" name="Tableau 43"/>
          <p:cNvGraphicFramePr>
            <a:graphicFrameLocks noGrp="1"/>
          </p:cNvGraphicFramePr>
          <p:nvPr/>
        </p:nvGraphicFramePr>
        <p:xfrm>
          <a:off x="228778" y="3340508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5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6" y="3463656"/>
            <a:ext cx="849038" cy="900528"/>
          </a:xfrm>
          <a:prstGeom prst="rect">
            <a:avLst/>
          </a:prstGeom>
          <a:noFill/>
        </p:spPr>
      </p:pic>
      <p:sp>
        <p:nvSpPr>
          <p:cNvPr id="46" name="ZoneTexte 45"/>
          <p:cNvSpPr txBox="1"/>
          <p:nvPr/>
        </p:nvSpPr>
        <p:spPr>
          <a:xfrm>
            <a:off x="5257697" y="2293742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257696" y="3340508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278037" y="4387276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49" name="Tableau 48"/>
          <p:cNvGraphicFramePr>
            <a:graphicFrameLocks noGrp="1"/>
          </p:cNvGraphicFramePr>
          <p:nvPr/>
        </p:nvGraphicFramePr>
        <p:xfrm>
          <a:off x="228779" y="43872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7" y="4510424"/>
            <a:ext cx="849038" cy="900528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4278036" y="5434042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52" name="Tableau 51"/>
          <p:cNvGraphicFramePr>
            <a:graphicFrameLocks noGrp="1"/>
          </p:cNvGraphicFramePr>
          <p:nvPr/>
        </p:nvGraphicFramePr>
        <p:xfrm>
          <a:off x="228778" y="5434043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3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6" y="5557190"/>
            <a:ext cx="849038" cy="900528"/>
          </a:xfrm>
          <a:prstGeom prst="rect">
            <a:avLst/>
          </a:prstGeom>
          <a:noFill/>
        </p:spPr>
      </p:pic>
      <p:sp>
        <p:nvSpPr>
          <p:cNvPr id="54" name="ZoneTexte 53"/>
          <p:cNvSpPr txBox="1"/>
          <p:nvPr/>
        </p:nvSpPr>
        <p:spPr>
          <a:xfrm>
            <a:off x="5257697" y="4387276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257696" y="5434042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278036" y="6480809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57" name="Tableau 56"/>
          <p:cNvGraphicFramePr>
            <a:graphicFrameLocks noGrp="1"/>
          </p:cNvGraphicFramePr>
          <p:nvPr/>
        </p:nvGraphicFramePr>
        <p:xfrm>
          <a:off x="228778" y="6480810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8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6" y="6603957"/>
            <a:ext cx="849038" cy="900528"/>
          </a:xfrm>
          <a:prstGeom prst="rect">
            <a:avLst/>
          </a:prstGeom>
          <a:noFill/>
        </p:spPr>
      </p:pic>
      <p:sp>
        <p:nvSpPr>
          <p:cNvPr id="59" name="ZoneTexte 58"/>
          <p:cNvSpPr txBox="1"/>
          <p:nvPr/>
        </p:nvSpPr>
        <p:spPr>
          <a:xfrm>
            <a:off x="4278035" y="7527575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60" name="Tableau 59"/>
          <p:cNvGraphicFramePr>
            <a:graphicFrameLocks noGrp="1"/>
          </p:cNvGraphicFramePr>
          <p:nvPr/>
        </p:nvGraphicFramePr>
        <p:xfrm>
          <a:off x="228777" y="75275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233065" y="7650724"/>
            <a:ext cx="849038" cy="900528"/>
          </a:xfrm>
          <a:prstGeom prst="rect">
            <a:avLst/>
          </a:prstGeom>
          <a:noFill/>
        </p:spPr>
      </p:pic>
      <p:sp>
        <p:nvSpPr>
          <p:cNvPr id="67" name="ZoneTexte 66"/>
          <p:cNvSpPr txBox="1"/>
          <p:nvPr/>
        </p:nvSpPr>
        <p:spPr>
          <a:xfrm>
            <a:off x="5257696" y="6480809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257695" y="7527575"/>
            <a:ext cx="979659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  <a:endParaRPr lang="fr-FR" sz="21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cinq</a:t>
            </a: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cinq</a:t>
            </a:r>
            <a:endParaRPr lang="fr-FR" sz="4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261782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261782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261782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261782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261782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261782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118540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118540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118540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118540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118540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118540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210901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210901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210901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210901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210901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210901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303263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303263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303263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303263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303263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303263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3956255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3956255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3956255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3956255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3956255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3956255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4879873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4879873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4879873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4879873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4879873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4879873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580349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580349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580349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580349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580349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5803491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672710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5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672710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672710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672710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672710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6727109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765072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28" y="765072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87" y="765072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3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47" y="765072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4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06" y="765072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5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766" y="7650727"/>
            <a:ext cx="979659" cy="92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61748" y="6153098"/>
            <a:ext cx="5159540" cy="22782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502348" y="4860032"/>
            <a:ext cx="4281321" cy="989091"/>
            <a:chOff x="0" y="4325702"/>
            <a:chExt cx="4281321" cy="989091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32846" y="4469719"/>
              <a:ext cx="41764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2847" y="5261808"/>
              <a:ext cx="42484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85" t="24132" r="67009" b="48587"/>
            <a:stretch>
              <a:fillRect/>
            </a:stretch>
          </p:blipFill>
          <p:spPr bwMode="auto">
            <a:xfrm>
              <a:off x="0" y="4325702"/>
              <a:ext cx="685953" cy="989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" name="Groupe 35"/>
            <p:cNvGrpSpPr/>
            <p:nvPr/>
          </p:nvGrpSpPr>
          <p:grpSpPr>
            <a:xfrm>
              <a:off x="1228030" y="4469719"/>
              <a:ext cx="287369" cy="455873"/>
              <a:chOff x="1353960" y="5227088"/>
              <a:chExt cx="316838" cy="533118"/>
            </a:xfrm>
          </p:grpSpPr>
          <p:sp>
            <p:nvSpPr>
              <p:cNvPr id="50" name="Organigramme : Connecteur 49"/>
              <p:cNvSpPr/>
              <p:nvPr/>
            </p:nvSpPr>
            <p:spPr>
              <a:xfrm>
                <a:off x="1620391" y="5227088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Organigramme : Connecteur 50"/>
              <p:cNvSpPr/>
              <p:nvPr/>
            </p:nvSpPr>
            <p:spPr>
              <a:xfrm>
                <a:off x="1353960" y="5706740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3" name="Groupe 36"/>
            <p:cNvGrpSpPr/>
            <p:nvPr/>
          </p:nvGrpSpPr>
          <p:grpSpPr>
            <a:xfrm>
              <a:off x="2227282" y="4485574"/>
              <a:ext cx="287369" cy="455873"/>
              <a:chOff x="1353960" y="5227088"/>
              <a:chExt cx="316838" cy="533118"/>
            </a:xfrm>
          </p:grpSpPr>
          <p:sp>
            <p:nvSpPr>
              <p:cNvPr id="47" name="Organigramme : Connecteur 46"/>
              <p:cNvSpPr/>
              <p:nvPr/>
            </p:nvSpPr>
            <p:spPr>
              <a:xfrm>
                <a:off x="1620391" y="5227088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Organigramme : Connecteur 48"/>
              <p:cNvSpPr/>
              <p:nvPr/>
            </p:nvSpPr>
            <p:spPr>
              <a:xfrm>
                <a:off x="1353960" y="5706740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4" name="Groupe 41"/>
            <p:cNvGrpSpPr/>
            <p:nvPr/>
          </p:nvGrpSpPr>
          <p:grpSpPr>
            <a:xfrm>
              <a:off x="3494310" y="4485574"/>
              <a:ext cx="287369" cy="455873"/>
              <a:chOff x="1353960" y="5227088"/>
              <a:chExt cx="316838" cy="533118"/>
            </a:xfrm>
          </p:grpSpPr>
          <p:sp>
            <p:nvSpPr>
              <p:cNvPr id="45" name="Organigramme : Connecteur 44"/>
              <p:cNvSpPr/>
              <p:nvPr/>
            </p:nvSpPr>
            <p:spPr>
              <a:xfrm>
                <a:off x="1620391" y="5227088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Organigramme : Connecteur 45"/>
              <p:cNvSpPr/>
              <p:nvPr/>
            </p:nvSpPr>
            <p:spPr>
              <a:xfrm>
                <a:off x="1353960" y="5706740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2" name="ZoneTexte 51"/>
          <p:cNvSpPr txBox="1"/>
          <p:nvPr/>
        </p:nvSpPr>
        <p:spPr>
          <a:xfrm>
            <a:off x="2168051" y="8537185"/>
            <a:ext cx="2677736" cy="355295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dirty="0" smtClean="0"/>
              <a:t>Colle </a:t>
            </a:r>
            <a:r>
              <a:rPr lang="fr-FR" dirty="0" smtClean="0"/>
              <a:t>6 galettes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4278038" y="200208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43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7" y="384931"/>
            <a:ext cx="522485" cy="554171"/>
          </a:xfrm>
          <a:prstGeom prst="rect">
            <a:avLst/>
          </a:prstGeom>
          <a:noFill/>
        </p:spPr>
      </p:pic>
      <p:pic>
        <p:nvPicPr>
          <p:cNvPr id="44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42" y="569655"/>
            <a:ext cx="522485" cy="554171"/>
          </a:xfrm>
          <a:prstGeom prst="rect">
            <a:avLst/>
          </a:prstGeom>
          <a:noFill/>
        </p:spPr>
      </p:pic>
      <p:sp>
        <p:nvSpPr>
          <p:cNvPr id="45" name="ZoneTexte 44"/>
          <p:cNvSpPr txBox="1"/>
          <p:nvPr/>
        </p:nvSpPr>
        <p:spPr>
          <a:xfrm>
            <a:off x="5061765" y="200208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228779" y="124697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" name="ZoneTexte 60"/>
          <p:cNvSpPr txBox="1"/>
          <p:nvPr/>
        </p:nvSpPr>
        <p:spPr>
          <a:xfrm>
            <a:off x="4278037" y="1246974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62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6" y="1431698"/>
            <a:ext cx="522485" cy="554171"/>
          </a:xfrm>
          <a:prstGeom prst="rect">
            <a:avLst/>
          </a:prstGeom>
          <a:noFill/>
        </p:spPr>
      </p:pic>
      <p:pic>
        <p:nvPicPr>
          <p:cNvPr id="63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41" y="1616421"/>
            <a:ext cx="522485" cy="554171"/>
          </a:xfrm>
          <a:prstGeom prst="rect">
            <a:avLst/>
          </a:prstGeom>
          <a:noFill/>
        </p:spPr>
      </p:pic>
      <p:sp>
        <p:nvSpPr>
          <p:cNvPr id="87" name="ZoneTexte 86"/>
          <p:cNvSpPr txBox="1"/>
          <p:nvPr/>
        </p:nvSpPr>
        <p:spPr>
          <a:xfrm>
            <a:off x="5061765" y="1246974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/>
        </p:nvGraphicFramePr>
        <p:xfrm>
          <a:off x="228779" y="229374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" name="ZoneTexte 88"/>
          <p:cNvSpPr txBox="1"/>
          <p:nvPr/>
        </p:nvSpPr>
        <p:spPr>
          <a:xfrm>
            <a:off x="4278037" y="2293741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9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6" y="2478465"/>
            <a:ext cx="522485" cy="554171"/>
          </a:xfrm>
          <a:prstGeom prst="rect">
            <a:avLst/>
          </a:prstGeom>
          <a:noFill/>
        </p:spPr>
      </p:pic>
      <p:pic>
        <p:nvPicPr>
          <p:cNvPr id="9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41" y="2663188"/>
            <a:ext cx="522485" cy="554171"/>
          </a:xfrm>
          <a:prstGeom prst="rect">
            <a:avLst/>
          </a:prstGeom>
          <a:noFill/>
        </p:spPr>
      </p:pic>
      <p:sp>
        <p:nvSpPr>
          <p:cNvPr id="92" name="ZoneTexte 91"/>
          <p:cNvSpPr txBox="1"/>
          <p:nvPr/>
        </p:nvSpPr>
        <p:spPr>
          <a:xfrm>
            <a:off x="5061765" y="2293741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93" name="Tableau 92"/>
          <p:cNvGraphicFramePr>
            <a:graphicFrameLocks noGrp="1"/>
          </p:cNvGraphicFramePr>
          <p:nvPr/>
        </p:nvGraphicFramePr>
        <p:xfrm>
          <a:off x="228778" y="3340508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4" name="ZoneTexte 93"/>
          <p:cNvSpPr txBox="1"/>
          <p:nvPr/>
        </p:nvSpPr>
        <p:spPr>
          <a:xfrm>
            <a:off x="4278036" y="3340508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95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5" y="3525231"/>
            <a:ext cx="522485" cy="554171"/>
          </a:xfrm>
          <a:prstGeom prst="rect">
            <a:avLst/>
          </a:prstGeom>
          <a:noFill/>
        </p:spPr>
      </p:pic>
      <p:pic>
        <p:nvPicPr>
          <p:cNvPr id="96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40" y="3709955"/>
            <a:ext cx="522485" cy="554171"/>
          </a:xfrm>
          <a:prstGeom prst="rect">
            <a:avLst/>
          </a:prstGeom>
          <a:noFill/>
        </p:spPr>
      </p:pic>
      <p:sp>
        <p:nvSpPr>
          <p:cNvPr id="97" name="ZoneTexte 96"/>
          <p:cNvSpPr txBox="1"/>
          <p:nvPr/>
        </p:nvSpPr>
        <p:spPr>
          <a:xfrm>
            <a:off x="5061764" y="3340508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98" name="Tableau 97"/>
          <p:cNvGraphicFramePr>
            <a:graphicFrameLocks noGrp="1"/>
          </p:cNvGraphicFramePr>
          <p:nvPr/>
        </p:nvGraphicFramePr>
        <p:xfrm>
          <a:off x="228779" y="43872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" name="ZoneTexte 98"/>
          <p:cNvSpPr txBox="1"/>
          <p:nvPr/>
        </p:nvSpPr>
        <p:spPr>
          <a:xfrm>
            <a:off x="4278037" y="4387276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10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6" y="4571999"/>
            <a:ext cx="522485" cy="554171"/>
          </a:xfrm>
          <a:prstGeom prst="rect">
            <a:avLst/>
          </a:prstGeom>
          <a:noFill/>
        </p:spPr>
      </p:pic>
      <p:pic>
        <p:nvPicPr>
          <p:cNvPr id="10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41" y="4756723"/>
            <a:ext cx="522485" cy="554171"/>
          </a:xfrm>
          <a:prstGeom prst="rect">
            <a:avLst/>
          </a:prstGeom>
          <a:noFill/>
        </p:spPr>
      </p:pic>
      <p:sp>
        <p:nvSpPr>
          <p:cNvPr id="102" name="ZoneTexte 101"/>
          <p:cNvSpPr txBox="1"/>
          <p:nvPr/>
        </p:nvSpPr>
        <p:spPr>
          <a:xfrm>
            <a:off x="5061765" y="4387276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103" name="Tableau 102"/>
          <p:cNvGraphicFramePr>
            <a:graphicFrameLocks noGrp="1"/>
          </p:cNvGraphicFramePr>
          <p:nvPr/>
        </p:nvGraphicFramePr>
        <p:xfrm>
          <a:off x="228778" y="5434043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" name="ZoneTexte 103"/>
          <p:cNvSpPr txBox="1"/>
          <p:nvPr/>
        </p:nvSpPr>
        <p:spPr>
          <a:xfrm>
            <a:off x="4278036" y="5434042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105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5" y="5618765"/>
            <a:ext cx="522485" cy="554171"/>
          </a:xfrm>
          <a:prstGeom prst="rect">
            <a:avLst/>
          </a:prstGeom>
          <a:noFill/>
        </p:spPr>
      </p:pic>
      <p:pic>
        <p:nvPicPr>
          <p:cNvPr id="106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40" y="5803489"/>
            <a:ext cx="522485" cy="554171"/>
          </a:xfrm>
          <a:prstGeom prst="rect">
            <a:avLst/>
          </a:prstGeom>
          <a:noFill/>
        </p:spPr>
      </p:pic>
      <p:sp>
        <p:nvSpPr>
          <p:cNvPr id="107" name="ZoneTexte 106"/>
          <p:cNvSpPr txBox="1"/>
          <p:nvPr/>
        </p:nvSpPr>
        <p:spPr>
          <a:xfrm>
            <a:off x="5061764" y="5434042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108" name="Tableau 107"/>
          <p:cNvGraphicFramePr>
            <a:graphicFrameLocks noGrp="1"/>
          </p:cNvGraphicFramePr>
          <p:nvPr/>
        </p:nvGraphicFramePr>
        <p:xfrm>
          <a:off x="228778" y="6480810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9" name="ZoneTexte 108"/>
          <p:cNvSpPr txBox="1"/>
          <p:nvPr/>
        </p:nvSpPr>
        <p:spPr>
          <a:xfrm>
            <a:off x="4278036" y="6480809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11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5" y="6665532"/>
            <a:ext cx="522485" cy="554171"/>
          </a:xfrm>
          <a:prstGeom prst="rect">
            <a:avLst/>
          </a:prstGeom>
          <a:noFill/>
        </p:spPr>
      </p:pic>
      <p:pic>
        <p:nvPicPr>
          <p:cNvPr id="11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40" y="6850256"/>
            <a:ext cx="522485" cy="554171"/>
          </a:xfrm>
          <a:prstGeom prst="rect">
            <a:avLst/>
          </a:prstGeom>
          <a:noFill/>
        </p:spPr>
      </p:pic>
      <p:sp>
        <p:nvSpPr>
          <p:cNvPr id="112" name="ZoneTexte 111"/>
          <p:cNvSpPr txBox="1"/>
          <p:nvPr/>
        </p:nvSpPr>
        <p:spPr>
          <a:xfrm>
            <a:off x="5061764" y="6480809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113" name="Tableau 112"/>
          <p:cNvGraphicFramePr>
            <a:graphicFrameLocks noGrp="1"/>
          </p:cNvGraphicFramePr>
          <p:nvPr/>
        </p:nvGraphicFramePr>
        <p:xfrm>
          <a:off x="228777" y="75275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4" name="ZoneTexte 113"/>
          <p:cNvSpPr txBox="1"/>
          <p:nvPr/>
        </p:nvSpPr>
        <p:spPr>
          <a:xfrm>
            <a:off x="4278035" y="7527575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pic>
        <p:nvPicPr>
          <p:cNvPr id="115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70429" t="26044" r="18735" b="54423"/>
          <a:stretch>
            <a:fillRect/>
          </a:stretch>
        </p:blipFill>
        <p:spPr bwMode="auto">
          <a:xfrm>
            <a:off x="3167754" y="7712299"/>
            <a:ext cx="522485" cy="554171"/>
          </a:xfrm>
          <a:prstGeom prst="rect">
            <a:avLst/>
          </a:prstGeom>
          <a:noFill/>
        </p:spPr>
      </p:pic>
      <p:pic>
        <p:nvPicPr>
          <p:cNvPr id="116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690239" y="7897022"/>
            <a:ext cx="522485" cy="554171"/>
          </a:xfrm>
          <a:prstGeom prst="rect">
            <a:avLst/>
          </a:prstGeom>
          <a:noFill/>
        </p:spPr>
      </p:pic>
      <p:sp>
        <p:nvSpPr>
          <p:cNvPr id="117" name="ZoneTexte 116"/>
          <p:cNvSpPr txBox="1"/>
          <p:nvPr/>
        </p:nvSpPr>
        <p:spPr>
          <a:xfrm>
            <a:off x="5061763" y="7527575"/>
            <a:ext cx="792088" cy="108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six</a:t>
            </a:r>
          </a:p>
          <a:p>
            <a:pPr algn="ctr"/>
            <a:r>
              <a:rPr lang="fr-FR" sz="19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six</a:t>
            </a:r>
            <a:endParaRPr lang="fr-FR" sz="1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e 171"/>
          <p:cNvGrpSpPr/>
          <p:nvPr/>
        </p:nvGrpSpPr>
        <p:grpSpPr>
          <a:xfrm>
            <a:off x="44624" y="251520"/>
            <a:ext cx="6768752" cy="4608512"/>
            <a:chOff x="44624" y="251520"/>
            <a:chExt cx="6768752" cy="4608512"/>
          </a:xfrm>
        </p:grpSpPr>
        <p:grpSp>
          <p:nvGrpSpPr>
            <p:cNvPr id="142" name="Groupe 141"/>
            <p:cNvGrpSpPr/>
            <p:nvPr/>
          </p:nvGrpSpPr>
          <p:grpSpPr>
            <a:xfrm>
              <a:off x="44624" y="251520"/>
              <a:ext cx="6768752" cy="2304256"/>
              <a:chOff x="44624" y="251520"/>
              <a:chExt cx="6768752" cy="2304256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44624" y="251520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02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21" name="Groupe 120"/>
              <p:cNvGrpSpPr/>
              <p:nvPr/>
            </p:nvGrpSpPr>
            <p:grpSpPr>
              <a:xfrm>
                <a:off x="44624" y="827584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2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2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2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25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2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2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28" name="Groupe 127"/>
              <p:cNvGrpSpPr/>
              <p:nvPr/>
            </p:nvGrpSpPr>
            <p:grpSpPr>
              <a:xfrm>
                <a:off x="44624" y="1403648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2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35" name="Groupe 134"/>
              <p:cNvGrpSpPr/>
              <p:nvPr/>
            </p:nvGrpSpPr>
            <p:grpSpPr>
              <a:xfrm>
                <a:off x="44624" y="1979712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3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4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4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</p:grpSp>
        <p:grpSp>
          <p:nvGrpSpPr>
            <p:cNvPr id="143" name="Groupe 142"/>
            <p:cNvGrpSpPr/>
            <p:nvPr/>
          </p:nvGrpSpPr>
          <p:grpSpPr>
            <a:xfrm>
              <a:off x="44624" y="2555776"/>
              <a:ext cx="6768752" cy="2304256"/>
              <a:chOff x="44624" y="251520"/>
              <a:chExt cx="6768752" cy="2304256"/>
            </a:xfrm>
          </p:grpSpPr>
          <p:grpSp>
            <p:nvGrpSpPr>
              <p:cNvPr id="144" name="Groupe 12"/>
              <p:cNvGrpSpPr/>
              <p:nvPr/>
            </p:nvGrpSpPr>
            <p:grpSpPr>
              <a:xfrm>
                <a:off x="44624" y="251520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6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7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7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45" name="Groupe 120"/>
              <p:cNvGrpSpPr/>
              <p:nvPr/>
            </p:nvGrpSpPr>
            <p:grpSpPr>
              <a:xfrm>
                <a:off x="44624" y="827584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6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5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46" name="Groupe 127"/>
              <p:cNvGrpSpPr/>
              <p:nvPr/>
            </p:nvGrpSpPr>
            <p:grpSpPr>
              <a:xfrm>
                <a:off x="44624" y="1403648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5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5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47" name="Groupe 134"/>
              <p:cNvGrpSpPr/>
              <p:nvPr/>
            </p:nvGrpSpPr>
            <p:grpSpPr>
              <a:xfrm>
                <a:off x="44624" y="1979712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4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4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</p:grpSp>
      </p:grpSp>
      <p:grpSp>
        <p:nvGrpSpPr>
          <p:cNvPr id="173" name="Groupe 172"/>
          <p:cNvGrpSpPr/>
          <p:nvPr/>
        </p:nvGrpSpPr>
        <p:grpSpPr>
          <a:xfrm>
            <a:off x="44624" y="4860032"/>
            <a:ext cx="6768752" cy="4032448"/>
            <a:chOff x="44624" y="251520"/>
            <a:chExt cx="6768752" cy="4032448"/>
          </a:xfrm>
        </p:grpSpPr>
        <p:grpSp>
          <p:nvGrpSpPr>
            <p:cNvPr id="174" name="Groupe 141"/>
            <p:cNvGrpSpPr/>
            <p:nvPr/>
          </p:nvGrpSpPr>
          <p:grpSpPr>
            <a:xfrm>
              <a:off x="44624" y="251520"/>
              <a:ext cx="6768752" cy="2304256"/>
              <a:chOff x="44624" y="251520"/>
              <a:chExt cx="6768752" cy="2304256"/>
            </a:xfrm>
          </p:grpSpPr>
          <p:grpSp>
            <p:nvGrpSpPr>
              <p:cNvPr id="204" name="Groupe 12"/>
              <p:cNvGrpSpPr/>
              <p:nvPr/>
            </p:nvGrpSpPr>
            <p:grpSpPr>
              <a:xfrm>
                <a:off x="44624" y="251520"/>
                <a:ext cx="6768752" cy="576064"/>
                <a:chOff x="-27384" y="251520"/>
                <a:chExt cx="6900245" cy="576064"/>
              </a:xfrm>
            </p:grpSpPr>
            <p:pic>
              <p:nvPicPr>
                <p:cNvPr id="22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3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3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205" name="Groupe 120"/>
              <p:cNvGrpSpPr/>
              <p:nvPr/>
            </p:nvGrpSpPr>
            <p:grpSpPr>
              <a:xfrm>
                <a:off x="44624" y="827584"/>
                <a:ext cx="6768752" cy="576064"/>
                <a:chOff x="-27384" y="251520"/>
                <a:chExt cx="6900245" cy="576064"/>
              </a:xfrm>
            </p:grpSpPr>
            <p:pic>
              <p:nvPicPr>
                <p:cNvPr id="22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25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206" name="Groupe 127"/>
              <p:cNvGrpSpPr/>
              <p:nvPr/>
            </p:nvGrpSpPr>
            <p:grpSpPr>
              <a:xfrm>
                <a:off x="44624" y="1403648"/>
                <a:ext cx="6768752" cy="576064"/>
                <a:chOff x="-27384" y="251520"/>
                <a:chExt cx="6900245" cy="576064"/>
              </a:xfrm>
            </p:grpSpPr>
            <p:pic>
              <p:nvPicPr>
                <p:cNvPr id="21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5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207" name="Groupe 134"/>
              <p:cNvGrpSpPr/>
              <p:nvPr/>
            </p:nvGrpSpPr>
            <p:grpSpPr>
              <a:xfrm>
                <a:off x="44624" y="1979712"/>
                <a:ext cx="6768752" cy="576064"/>
                <a:chOff x="-27384" y="251520"/>
                <a:chExt cx="6900245" cy="576064"/>
              </a:xfrm>
            </p:grpSpPr>
            <p:pic>
              <p:nvPicPr>
                <p:cNvPr id="20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0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1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</p:grpSp>
        <p:grpSp>
          <p:nvGrpSpPr>
            <p:cNvPr id="175" name="Groupe 142"/>
            <p:cNvGrpSpPr/>
            <p:nvPr/>
          </p:nvGrpSpPr>
          <p:grpSpPr>
            <a:xfrm>
              <a:off x="44624" y="2555776"/>
              <a:ext cx="6768752" cy="1728192"/>
              <a:chOff x="44624" y="251520"/>
              <a:chExt cx="6768752" cy="1728192"/>
            </a:xfrm>
          </p:grpSpPr>
          <p:grpSp>
            <p:nvGrpSpPr>
              <p:cNvPr id="176" name="Groupe 12"/>
              <p:cNvGrpSpPr/>
              <p:nvPr/>
            </p:nvGrpSpPr>
            <p:grpSpPr>
              <a:xfrm>
                <a:off x="44624" y="251520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9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0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0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0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0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77" name="Groupe 120"/>
              <p:cNvGrpSpPr/>
              <p:nvPr/>
            </p:nvGrpSpPr>
            <p:grpSpPr>
              <a:xfrm>
                <a:off x="44624" y="827584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92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3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4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5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78" name="Groupe 127"/>
              <p:cNvGrpSpPr/>
              <p:nvPr/>
            </p:nvGrpSpPr>
            <p:grpSpPr>
              <a:xfrm>
                <a:off x="44624" y="1403648"/>
                <a:ext cx="6768752" cy="576064"/>
                <a:chOff x="-27384" y="251520"/>
                <a:chExt cx="6900245" cy="576064"/>
              </a:xfrm>
            </p:grpSpPr>
            <p:pic>
              <p:nvPicPr>
                <p:cNvPr id="186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-2738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87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1124744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88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2276872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89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3429000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0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4581128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91" name="Picture 2" descr="Résultat de recherche d'images pour &quot;galette des rois dessin&quot;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33" t="46665" r="15466" b="29109"/>
                <a:stretch>
                  <a:fillRect/>
                </a:stretch>
              </p:blipFill>
              <p:spPr bwMode="auto">
                <a:xfrm>
                  <a:off x="5733256" y="251520"/>
                  <a:ext cx="1139605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32656" y="6153098"/>
            <a:ext cx="6192688" cy="22782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535194" y="5004049"/>
            <a:ext cx="4176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35195" y="5796138"/>
            <a:ext cx="42484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168051" y="8537185"/>
            <a:ext cx="2677736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dirty="0" smtClean="0"/>
              <a:t>Colle </a:t>
            </a:r>
            <a:r>
              <a:rPr lang="fr-FR" dirty="0" smtClean="0"/>
              <a:t>7 bonhommes de neige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556792" y="5004048"/>
            <a:ext cx="460958" cy="765799"/>
            <a:chOff x="1556792" y="5004048"/>
            <a:chExt cx="460958" cy="765799"/>
          </a:xfrm>
        </p:grpSpPr>
        <p:grpSp>
          <p:nvGrpSpPr>
            <p:cNvPr id="3" name="Groupe 35"/>
            <p:cNvGrpSpPr/>
            <p:nvPr/>
          </p:nvGrpSpPr>
          <p:grpSpPr>
            <a:xfrm>
              <a:off x="1727097" y="5004049"/>
              <a:ext cx="290653" cy="765798"/>
              <a:chOff x="1350340" y="5227088"/>
              <a:chExt cx="320458" cy="895558"/>
            </a:xfrm>
          </p:grpSpPr>
          <p:sp>
            <p:nvSpPr>
              <p:cNvPr id="50" name="Organigramme : Connecteur 49"/>
              <p:cNvSpPr/>
              <p:nvPr/>
            </p:nvSpPr>
            <p:spPr>
              <a:xfrm>
                <a:off x="1620391" y="5227088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Organigramme : Connecteur 50"/>
              <p:cNvSpPr/>
              <p:nvPr/>
            </p:nvSpPr>
            <p:spPr>
              <a:xfrm>
                <a:off x="1350340" y="6069180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Organigramme : Connecteur 20"/>
            <p:cNvSpPr/>
            <p:nvPr/>
          </p:nvSpPr>
          <p:spPr>
            <a:xfrm>
              <a:off x="1556792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564904" y="5004048"/>
            <a:ext cx="460955" cy="765799"/>
            <a:chOff x="1556792" y="5004048"/>
            <a:chExt cx="460955" cy="765799"/>
          </a:xfrm>
        </p:grpSpPr>
        <p:grpSp>
          <p:nvGrpSpPr>
            <p:cNvPr id="24" name="Groupe 35"/>
            <p:cNvGrpSpPr/>
            <p:nvPr/>
          </p:nvGrpSpPr>
          <p:grpSpPr>
            <a:xfrm>
              <a:off x="1772816" y="5004049"/>
              <a:ext cx="244931" cy="765798"/>
              <a:chOff x="1400750" y="5227088"/>
              <a:chExt cx="270048" cy="895558"/>
            </a:xfrm>
          </p:grpSpPr>
          <p:sp>
            <p:nvSpPr>
              <p:cNvPr id="26" name="Organigramme : Connecteur 25"/>
              <p:cNvSpPr/>
              <p:nvPr/>
            </p:nvSpPr>
            <p:spPr>
              <a:xfrm>
                <a:off x="1620391" y="5227088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Organigramme : Connecteur 26"/>
              <p:cNvSpPr/>
              <p:nvPr/>
            </p:nvSpPr>
            <p:spPr>
              <a:xfrm>
                <a:off x="1400750" y="6069180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Organigramme : Connecteur 24"/>
            <p:cNvSpPr/>
            <p:nvPr/>
          </p:nvSpPr>
          <p:spPr>
            <a:xfrm>
              <a:off x="1556792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861048" y="5004048"/>
            <a:ext cx="460955" cy="765799"/>
            <a:chOff x="1556792" y="5004048"/>
            <a:chExt cx="460955" cy="765799"/>
          </a:xfrm>
        </p:grpSpPr>
        <p:grpSp>
          <p:nvGrpSpPr>
            <p:cNvPr id="29" name="Groupe 35"/>
            <p:cNvGrpSpPr/>
            <p:nvPr/>
          </p:nvGrpSpPr>
          <p:grpSpPr>
            <a:xfrm>
              <a:off x="1772816" y="5004049"/>
              <a:ext cx="244931" cy="765798"/>
              <a:chOff x="1400750" y="5227088"/>
              <a:chExt cx="270048" cy="895558"/>
            </a:xfrm>
          </p:grpSpPr>
          <p:sp>
            <p:nvSpPr>
              <p:cNvPr id="31" name="Organigramme : Connecteur 30"/>
              <p:cNvSpPr/>
              <p:nvPr/>
            </p:nvSpPr>
            <p:spPr>
              <a:xfrm>
                <a:off x="1620391" y="5227088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Organigramme : Connecteur 31"/>
              <p:cNvSpPr/>
              <p:nvPr/>
            </p:nvSpPr>
            <p:spPr>
              <a:xfrm>
                <a:off x="1400750" y="6069180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Organigramme : Connecteur 29"/>
            <p:cNvSpPr/>
            <p:nvPr/>
          </p:nvSpPr>
          <p:spPr>
            <a:xfrm>
              <a:off x="1556792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41" t="19920" r="65072" b="48830"/>
          <a:stretch>
            <a:fillRect/>
          </a:stretch>
        </p:blipFill>
        <p:spPr bwMode="auto">
          <a:xfrm>
            <a:off x="548680" y="4673658"/>
            <a:ext cx="720080" cy="11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78038" y="200208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98378" y="384932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28779" y="124697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33067" y="1370124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28780" y="2293743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98378" y="2478466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28779" y="33405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33067" y="3463658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228779" y="43872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98377" y="4571999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28778" y="5434043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33067" y="5557192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228780" y="648081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98378" y="6665534"/>
            <a:ext cx="783728" cy="831256"/>
          </a:xfrm>
          <a:prstGeom prst="rect">
            <a:avLst/>
          </a:prstGeom>
          <a:noFill/>
        </p:spPr>
      </p:pic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228779" y="7527578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68849" b="54423"/>
          <a:stretch>
            <a:fillRect/>
          </a:stretch>
        </p:blipFill>
        <p:spPr bwMode="auto">
          <a:xfrm>
            <a:off x="3233067" y="7650727"/>
            <a:ext cx="783728" cy="831256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5061765" y="200208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45493" y="200208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78038" y="1246975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061765" y="1246975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845493" y="1246975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278038" y="2293742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061765" y="2293742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845493" y="2293742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278038" y="3340509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061765" y="3340509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845493" y="3340509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278038" y="4387276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061765" y="4387276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845493" y="4387276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78038" y="5434044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061765" y="5434044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845493" y="5434044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278038" y="6480811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061765" y="6480811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845493" y="6480811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278038" y="7527578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061765" y="7527578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845493" y="7527578"/>
            <a:ext cx="792088" cy="1035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sz="24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b="1" dirty="0" smtClean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un</a:t>
            </a:r>
          </a:p>
          <a:p>
            <a:pPr algn="ctr"/>
            <a:r>
              <a:rPr lang="fr-FR" sz="20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un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7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20316" t="26044" r="17381" b="54423"/>
          <a:stretch>
            <a:fillRect/>
          </a:stretch>
        </p:blipFill>
        <p:spPr bwMode="auto">
          <a:xfrm>
            <a:off x="-3363306" y="815953"/>
            <a:ext cx="3004289" cy="554171"/>
          </a:xfrm>
          <a:prstGeom prst="rect">
            <a:avLst/>
          </a:prstGeom>
          <a:noFill/>
        </p:spPr>
      </p:pic>
      <p:grpSp>
        <p:nvGrpSpPr>
          <p:cNvPr id="52" name="Groupe 51"/>
          <p:cNvGrpSpPr/>
          <p:nvPr/>
        </p:nvGrpSpPr>
        <p:grpSpPr>
          <a:xfrm>
            <a:off x="2996952" y="179512"/>
            <a:ext cx="2880320" cy="1055734"/>
            <a:chOff x="2996952" y="179512"/>
            <a:chExt cx="2880320" cy="1055734"/>
          </a:xfrm>
        </p:grpSpPr>
        <p:sp>
          <p:nvSpPr>
            <p:cNvPr id="42" name="ZoneTexte 41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51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43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50" name="ZoneTexte 49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228780" y="125963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4" name="Groupe 53"/>
          <p:cNvGrpSpPr/>
          <p:nvPr/>
        </p:nvGrpSpPr>
        <p:grpSpPr>
          <a:xfrm>
            <a:off x="2996952" y="1238935"/>
            <a:ext cx="2880320" cy="1055734"/>
            <a:chOff x="2996952" y="179512"/>
            <a:chExt cx="2880320" cy="1055734"/>
          </a:xfrm>
        </p:grpSpPr>
        <p:sp>
          <p:nvSpPr>
            <p:cNvPr id="55" name="ZoneTexte 54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56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58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57" name="ZoneTexte 56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  <p:graphicFrame>
        <p:nvGraphicFramePr>
          <p:cNvPr id="77" name="Tableau 76"/>
          <p:cNvGraphicFramePr>
            <a:graphicFrameLocks noGrp="1"/>
          </p:cNvGraphicFramePr>
          <p:nvPr/>
        </p:nvGraphicFramePr>
        <p:xfrm>
          <a:off x="260648" y="2288441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9" name="Groupe 78"/>
          <p:cNvGrpSpPr/>
          <p:nvPr/>
        </p:nvGrpSpPr>
        <p:grpSpPr>
          <a:xfrm>
            <a:off x="3028820" y="2267744"/>
            <a:ext cx="2880320" cy="1055734"/>
            <a:chOff x="2996952" y="179512"/>
            <a:chExt cx="2880320" cy="1055734"/>
          </a:xfrm>
        </p:grpSpPr>
        <p:sp>
          <p:nvSpPr>
            <p:cNvPr id="80" name="ZoneTexte 79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81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83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84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82" name="ZoneTexte 81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  <p:graphicFrame>
        <p:nvGraphicFramePr>
          <p:cNvPr id="85" name="Tableau 84"/>
          <p:cNvGraphicFramePr>
            <a:graphicFrameLocks noGrp="1"/>
          </p:cNvGraphicFramePr>
          <p:nvPr/>
        </p:nvGraphicFramePr>
        <p:xfrm>
          <a:off x="260648" y="3347864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6" name="Groupe 85"/>
          <p:cNvGrpSpPr/>
          <p:nvPr/>
        </p:nvGrpSpPr>
        <p:grpSpPr>
          <a:xfrm>
            <a:off x="3028820" y="3327167"/>
            <a:ext cx="2880320" cy="1055734"/>
            <a:chOff x="2996952" y="179512"/>
            <a:chExt cx="2880320" cy="1055734"/>
          </a:xfrm>
        </p:grpSpPr>
        <p:sp>
          <p:nvSpPr>
            <p:cNvPr id="118" name="ZoneTexte 117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119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121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122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120" name="ZoneTexte 119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  <p:graphicFrame>
        <p:nvGraphicFramePr>
          <p:cNvPr id="123" name="Tableau 122"/>
          <p:cNvGraphicFramePr>
            <a:graphicFrameLocks noGrp="1"/>
          </p:cNvGraphicFramePr>
          <p:nvPr/>
        </p:nvGraphicFramePr>
        <p:xfrm>
          <a:off x="260648" y="43559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4" name="Groupe 123"/>
          <p:cNvGrpSpPr/>
          <p:nvPr/>
        </p:nvGrpSpPr>
        <p:grpSpPr>
          <a:xfrm>
            <a:off x="3028820" y="4335279"/>
            <a:ext cx="2880320" cy="1055734"/>
            <a:chOff x="2996952" y="179512"/>
            <a:chExt cx="2880320" cy="1055734"/>
          </a:xfrm>
        </p:grpSpPr>
        <p:sp>
          <p:nvSpPr>
            <p:cNvPr id="125" name="ZoneTexte 124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126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128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129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127" name="ZoneTexte 126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  <p:graphicFrame>
        <p:nvGraphicFramePr>
          <p:cNvPr id="130" name="Tableau 129"/>
          <p:cNvGraphicFramePr>
            <a:graphicFrameLocks noGrp="1"/>
          </p:cNvGraphicFramePr>
          <p:nvPr/>
        </p:nvGraphicFramePr>
        <p:xfrm>
          <a:off x="260648" y="541539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1" name="Groupe 130"/>
          <p:cNvGrpSpPr/>
          <p:nvPr/>
        </p:nvGrpSpPr>
        <p:grpSpPr>
          <a:xfrm>
            <a:off x="3028820" y="5394702"/>
            <a:ext cx="2880320" cy="1055734"/>
            <a:chOff x="2996952" y="179512"/>
            <a:chExt cx="2880320" cy="1055734"/>
          </a:xfrm>
        </p:grpSpPr>
        <p:sp>
          <p:nvSpPr>
            <p:cNvPr id="132" name="ZoneTexte 131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133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135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136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134" name="ZoneTexte 133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  <p:graphicFrame>
        <p:nvGraphicFramePr>
          <p:cNvPr id="137" name="Tableau 136"/>
          <p:cNvGraphicFramePr>
            <a:graphicFrameLocks noGrp="1"/>
          </p:cNvGraphicFramePr>
          <p:nvPr/>
        </p:nvGraphicFramePr>
        <p:xfrm>
          <a:off x="292516" y="6444208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8" name="Groupe 137"/>
          <p:cNvGrpSpPr/>
          <p:nvPr/>
        </p:nvGrpSpPr>
        <p:grpSpPr>
          <a:xfrm>
            <a:off x="3060688" y="6423511"/>
            <a:ext cx="2880320" cy="1055734"/>
            <a:chOff x="2996952" y="179512"/>
            <a:chExt cx="2880320" cy="1055734"/>
          </a:xfrm>
        </p:grpSpPr>
        <p:sp>
          <p:nvSpPr>
            <p:cNvPr id="139" name="ZoneTexte 138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140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142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143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141" name="ZoneTexte 140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  <p:graphicFrame>
        <p:nvGraphicFramePr>
          <p:cNvPr id="144" name="Tableau 143"/>
          <p:cNvGraphicFramePr>
            <a:graphicFrameLocks noGrp="1"/>
          </p:cNvGraphicFramePr>
          <p:nvPr/>
        </p:nvGraphicFramePr>
        <p:xfrm>
          <a:off x="292516" y="7503631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52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5" name="Groupe 144"/>
          <p:cNvGrpSpPr/>
          <p:nvPr/>
        </p:nvGrpSpPr>
        <p:grpSpPr>
          <a:xfrm>
            <a:off x="3060688" y="7482934"/>
            <a:ext cx="2880320" cy="1055734"/>
            <a:chOff x="2996952" y="179512"/>
            <a:chExt cx="2880320" cy="1055734"/>
          </a:xfrm>
        </p:grpSpPr>
        <p:sp>
          <p:nvSpPr>
            <p:cNvPr id="146" name="ZoneTexte 145"/>
            <p:cNvSpPr txBox="1"/>
            <p:nvPr/>
          </p:nvSpPr>
          <p:spPr>
            <a:xfrm>
              <a:off x="4278038" y="200208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  <p:grpSp>
          <p:nvGrpSpPr>
            <p:cNvPr id="147" name="Groupe 50"/>
            <p:cNvGrpSpPr/>
            <p:nvPr/>
          </p:nvGrpSpPr>
          <p:grpSpPr>
            <a:xfrm>
              <a:off x="2996952" y="384931"/>
              <a:ext cx="1073423" cy="554171"/>
              <a:chOff x="2996952" y="384931"/>
              <a:chExt cx="1073423" cy="554171"/>
            </a:xfrm>
          </p:grpSpPr>
          <p:pic>
            <p:nvPicPr>
              <p:cNvPr id="149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pic>
            <p:nvPicPr>
              <p:cNvPr id="150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552" t="26044" r="55986" b="54423"/>
              <a:stretch>
                <a:fillRect/>
              </a:stretch>
            </p:blipFill>
            <p:spPr bwMode="auto">
              <a:xfrm>
                <a:off x="3573016" y="395536"/>
                <a:ext cx="497359" cy="467231"/>
              </a:xfrm>
              <a:prstGeom prst="rect">
                <a:avLst/>
              </a:prstGeom>
              <a:noFill/>
            </p:spPr>
          </p:pic>
        </p:grpSp>
        <p:sp>
          <p:nvSpPr>
            <p:cNvPr id="148" name="ZoneTexte 147"/>
            <p:cNvSpPr txBox="1"/>
            <p:nvPr/>
          </p:nvSpPr>
          <p:spPr>
            <a:xfrm>
              <a:off x="5085184" y="179512"/>
              <a:ext cx="792088" cy="1035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80147" tIns="40074" rIns="80147" bIns="40074" rtlCol="0">
              <a:spAutoFit/>
            </a:bodyPr>
            <a:lstStyle/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2000" b="1" dirty="0" smtClean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rPr>
                <a:t>sept</a:t>
              </a:r>
              <a:endParaRPr lang="fr-FR" sz="20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endParaRPr>
            </a:p>
            <a:p>
              <a:pPr algn="ctr"/>
              <a:r>
                <a:rPr lang="fr-FR" sz="19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sept</a:t>
              </a:r>
              <a:endParaRPr lang="fr-FR" sz="100" b="1" dirty="0" smtClean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  <a:p>
              <a:pPr algn="ctr"/>
              <a:r>
                <a: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rPr>
                <a:t> </a:t>
              </a:r>
            </a:p>
            <a:p>
              <a:pPr algn="ctr"/>
              <a:endParaRPr lang="fr-FR" sz="2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188640" y="107504"/>
            <a:ext cx="6048896" cy="4608512"/>
            <a:chOff x="188640" y="107504"/>
            <a:chExt cx="6048896" cy="4608512"/>
          </a:xfrm>
        </p:grpSpPr>
        <p:grpSp>
          <p:nvGrpSpPr>
            <p:cNvPr id="9" name="Groupe 8"/>
            <p:cNvGrpSpPr/>
            <p:nvPr/>
          </p:nvGrpSpPr>
          <p:grpSpPr>
            <a:xfrm>
              <a:off x="188640" y="107504"/>
              <a:ext cx="6048896" cy="1152128"/>
              <a:chOff x="188640" y="107504"/>
              <a:chExt cx="6048896" cy="1152128"/>
            </a:xfrm>
          </p:grpSpPr>
          <p:pic>
            <p:nvPicPr>
              <p:cNvPr id="33794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4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6832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0928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5024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7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912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8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7321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10" name="Groupe 9"/>
            <p:cNvGrpSpPr/>
            <p:nvPr/>
          </p:nvGrpSpPr>
          <p:grpSpPr>
            <a:xfrm>
              <a:off x="188640" y="1259632"/>
              <a:ext cx="6048896" cy="1152128"/>
              <a:chOff x="188640" y="107504"/>
              <a:chExt cx="6048896" cy="1152128"/>
            </a:xfrm>
          </p:grpSpPr>
          <p:pic>
            <p:nvPicPr>
              <p:cNvPr id="11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2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3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6832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4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0928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5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5024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6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912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7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7321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18" name="Groupe 17"/>
            <p:cNvGrpSpPr/>
            <p:nvPr/>
          </p:nvGrpSpPr>
          <p:grpSpPr>
            <a:xfrm>
              <a:off x="188640" y="2411760"/>
              <a:ext cx="6048896" cy="1152128"/>
              <a:chOff x="188640" y="107504"/>
              <a:chExt cx="6048896" cy="1152128"/>
            </a:xfrm>
          </p:grpSpPr>
          <p:pic>
            <p:nvPicPr>
              <p:cNvPr id="19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0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1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6832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2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0928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3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5024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4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912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5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7321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26" name="Groupe 25"/>
            <p:cNvGrpSpPr/>
            <p:nvPr/>
          </p:nvGrpSpPr>
          <p:grpSpPr>
            <a:xfrm>
              <a:off x="188640" y="3563888"/>
              <a:ext cx="6048896" cy="1152128"/>
              <a:chOff x="188640" y="107504"/>
              <a:chExt cx="6048896" cy="1152128"/>
            </a:xfrm>
          </p:grpSpPr>
          <p:pic>
            <p:nvPicPr>
              <p:cNvPr id="27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8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9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6832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0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0928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1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5024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2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912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3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7321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35" name="Groupe 34"/>
          <p:cNvGrpSpPr/>
          <p:nvPr/>
        </p:nvGrpSpPr>
        <p:grpSpPr>
          <a:xfrm>
            <a:off x="188640" y="4716016"/>
            <a:ext cx="6048896" cy="3456384"/>
            <a:chOff x="188640" y="107504"/>
            <a:chExt cx="6048896" cy="3456384"/>
          </a:xfrm>
        </p:grpSpPr>
        <p:grpSp>
          <p:nvGrpSpPr>
            <p:cNvPr id="36" name="Groupe 8"/>
            <p:cNvGrpSpPr/>
            <p:nvPr/>
          </p:nvGrpSpPr>
          <p:grpSpPr>
            <a:xfrm>
              <a:off x="188640" y="107504"/>
              <a:ext cx="6048896" cy="1152128"/>
              <a:chOff x="188640" y="107504"/>
              <a:chExt cx="6048896" cy="1152128"/>
            </a:xfrm>
          </p:grpSpPr>
          <p:pic>
            <p:nvPicPr>
              <p:cNvPr id="61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2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3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6832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4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0928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5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5024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6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912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7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7321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37" name="Groupe 9"/>
            <p:cNvGrpSpPr/>
            <p:nvPr/>
          </p:nvGrpSpPr>
          <p:grpSpPr>
            <a:xfrm>
              <a:off x="188640" y="1259632"/>
              <a:ext cx="6048896" cy="1152128"/>
              <a:chOff x="188640" y="107504"/>
              <a:chExt cx="6048896" cy="1152128"/>
            </a:xfrm>
          </p:grpSpPr>
          <p:pic>
            <p:nvPicPr>
              <p:cNvPr id="54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5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6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6832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7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0928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8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5024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9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912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0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7321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38" name="Groupe 17"/>
            <p:cNvGrpSpPr/>
            <p:nvPr/>
          </p:nvGrpSpPr>
          <p:grpSpPr>
            <a:xfrm>
              <a:off x="188640" y="2411760"/>
              <a:ext cx="6048896" cy="1152128"/>
              <a:chOff x="188640" y="107504"/>
              <a:chExt cx="6048896" cy="1152128"/>
            </a:xfrm>
          </p:grpSpPr>
          <p:pic>
            <p:nvPicPr>
              <p:cNvPr id="47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64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48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49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16832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0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0928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1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45024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2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09120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53" name="Picture 2" descr="Résultat de recherche d'images pour &quot;bonhomme de neige image&quot;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73216" y="107504"/>
                <a:ext cx="864320" cy="1152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32656" y="6153098"/>
            <a:ext cx="6192688" cy="22782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535194" y="5004049"/>
            <a:ext cx="4176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35195" y="5796138"/>
            <a:ext cx="42484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168051" y="8537185"/>
            <a:ext cx="2677736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dirty="0" smtClean="0"/>
              <a:t>Colle </a:t>
            </a:r>
            <a:r>
              <a:rPr lang="fr-FR" dirty="0" smtClean="0"/>
              <a:t>8 loups</a:t>
            </a:r>
            <a:endParaRPr lang="fr-FR" dirty="0"/>
          </a:p>
        </p:txBody>
      </p:sp>
      <p:grpSp>
        <p:nvGrpSpPr>
          <p:cNvPr id="2" name="Groupe 21"/>
          <p:cNvGrpSpPr/>
          <p:nvPr/>
        </p:nvGrpSpPr>
        <p:grpSpPr>
          <a:xfrm>
            <a:off x="1700808" y="5004048"/>
            <a:ext cx="45746" cy="792088"/>
            <a:chOff x="1700808" y="5004048"/>
            <a:chExt cx="45746" cy="792088"/>
          </a:xfrm>
        </p:grpSpPr>
        <p:grpSp>
          <p:nvGrpSpPr>
            <p:cNvPr id="3" name="Groupe 35"/>
            <p:cNvGrpSpPr/>
            <p:nvPr/>
          </p:nvGrpSpPr>
          <p:grpSpPr>
            <a:xfrm>
              <a:off x="1700814" y="5364086"/>
              <a:ext cx="45740" cy="432050"/>
              <a:chOff x="1321323" y="5648129"/>
              <a:chExt cx="50429" cy="505258"/>
            </a:xfrm>
          </p:grpSpPr>
          <p:sp>
            <p:nvSpPr>
              <p:cNvPr id="50" name="Organigramme : Connecteur 49"/>
              <p:cNvSpPr/>
              <p:nvPr/>
            </p:nvSpPr>
            <p:spPr>
              <a:xfrm>
                <a:off x="1321323" y="5648129"/>
                <a:ext cx="50406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Organigramme : Connecteur 50"/>
              <p:cNvSpPr/>
              <p:nvPr/>
            </p:nvSpPr>
            <p:spPr>
              <a:xfrm>
                <a:off x="1321345" y="6099921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Organigramme : Connecteur 20"/>
            <p:cNvSpPr/>
            <p:nvPr/>
          </p:nvSpPr>
          <p:spPr>
            <a:xfrm>
              <a:off x="1700808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75" t="67130" r="67305" b="5091"/>
          <a:stretch>
            <a:fillRect/>
          </a:stretch>
        </p:blipFill>
        <p:spPr bwMode="auto">
          <a:xfrm>
            <a:off x="548680" y="4871110"/>
            <a:ext cx="504056" cy="93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e 21"/>
          <p:cNvGrpSpPr/>
          <p:nvPr/>
        </p:nvGrpSpPr>
        <p:grpSpPr>
          <a:xfrm>
            <a:off x="2807190" y="5004048"/>
            <a:ext cx="45746" cy="792088"/>
            <a:chOff x="1700808" y="5004048"/>
            <a:chExt cx="45746" cy="792088"/>
          </a:xfrm>
        </p:grpSpPr>
        <p:grpSp>
          <p:nvGrpSpPr>
            <p:cNvPr id="29" name="Groupe 35"/>
            <p:cNvGrpSpPr/>
            <p:nvPr/>
          </p:nvGrpSpPr>
          <p:grpSpPr>
            <a:xfrm>
              <a:off x="1700814" y="5364086"/>
              <a:ext cx="45740" cy="432050"/>
              <a:chOff x="1321323" y="5648129"/>
              <a:chExt cx="50429" cy="505258"/>
            </a:xfrm>
          </p:grpSpPr>
          <p:sp>
            <p:nvSpPr>
              <p:cNvPr id="35" name="Organigramme : Connecteur 34"/>
              <p:cNvSpPr/>
              <p:nvPr/>
            </p:nvSpPr>
            <p:spPr>
              <a:xfrm>
                <a:off x="1321323" y="5648129"/>
                <a:ext cx="50406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Organigramme : Connecteur 36"/>
              <p:cNvSpPr/>
              <p:nvPr/>
            </p:nvSpPr>
            <p:spPr>
              <a:xfrm>
                <a:off x="1321345" y="6099921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Organigramme : Connecteur 32"/>
            <p:cNvSpPr/>
            <p:nvPr/>
          </p:nvSpPr>
          <p:spPr>
            <a:xfrm>
              <a:off x="1700808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21"/>
          <p:cNvGrpSpPr/>
          <p:nvPr/>
        </p:nvGrpSpPr>
        <p:grpSpPr>
          <a:xfrm>
            <a:off x="4005064" y="5004048"/>
            <a:ext cx="45746" cy="792088"/>
            <a:chOff x="1700808" y="5004048"/>
            <a:chExt cx="45746" cy="792088"/>
          </a:xfrm>
        </p:grpSpPr>
        <p:grpSp>
          <p:nvGrpSpPr>
            <p:cNvPr id="42" name="Groupe 35"/>
            <p:cNvGrpSpPr/>
            <p:nvPr/>
          </p:nvGrpSpPr>
          <p:grpSpPr>
            <a:xfrm>
              <a:off x="1700814" y="5364086"/>
              <a:ext cx="45740" cy="432050"/>
              <a:chOff x="1321323" y="5648129"/>
              <a:chExt cx="50429" cy="505258"/>
            </a:xfrm>
          </p:grpSpPr>
          <p:sp>
            <p:nvSpPr>
              <p:cNvPr id="44" name="Organigramme : Connecteur 43"/>
              <p:cNvSpPr/>
              <p:nvPr/>
            </p:nvSpPr>
            <p:spPr>
              <a:xfrm>
                <a:off x="1321323" y="5648129"/>
                <a:ext cx="50406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Organigramme : Connecteur 44"/>
              <p:cNvSpPr/>
              <p:nvPr/>
            </p:nvSpPr>
            <p:spPr>
              <a:xfrm>
                <a:off x="1321345" y="6099921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3" name="Organigramme : Connecteur 42"/>
            <p:cNvSpPr/>
            <p:nvPr/>
          </p:nvSpPr>
          <p:spPr>
            <a:xfrm>
              <a:off x="1700808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2996952" y="179512"/>
            <a:ext cx="2880320" cy="1055734"/>
            <a:chOff x="2996952" y="179512"/>
            <a:chExt cx="2880320" cy="1055734"/>
          </a:xfrm>
        </p:grpSpPr>
        <p:grpSp>
          <p:nvGrpSpPr>
            <p:cNvPr id="3" name="Groupe 2"/>
            <p:cNvGrpSpPr/>
            <p:nvPr/>
          </p:nvGrpSpPr>
          <p:grpSpPr>
            <a:xfrm>
              <a:off x="2996952" y="179512"/>
              <a:ext cx="2880320" cy="1055734"/>
              <a:chOff x="2996952" y="179512"/>
              <a:chExt cx="2880320" cy="1055734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4278038" y="200208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7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5085184" y="179512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9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645024" y="395536"/>
              <a:ext cx="493145" cy="540487"/>
            </a:xfrm>
            <a:prstGeom prst="rect">
              <a:avLst/>
            </a:prstGeom>
            <a:noFill/>
          </p:spPr>
        </p:pic>
      </p:grp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43837" y="125963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" name="Groupe 16"/>
          <p:cNvGrpSpPr/>
          <p:nvPr/>
        </p:nvGrpSpPr>
        <p:grpSpPr>
          <a:xfrm>
            <a:off x="3028820" y="1259632"/>
            <a:ext cx="2880320" cy="1035038"/>
            <a:chOff x="3028820" y="1259632"/>
            <a:chExt cx="2880320" cy="1035038"/>
          </a:xfrm>
        </p:grpSpPr>
        <p:grpSp>
          <p:nvGrpSpPr>
            <p:cNvPr id="11" name="Groupe 10"/>
            <p:cNvGrpSpPr/>
            <p:nvPr/>
          </p:nvGrpSpPr>
          <p:grpSpPr>
            <a:xfrm>
              <a:off x="3028820" y="1259632"/>
              <a:ext cx="2880320" cy="1035038"/>
              <a:chOff x="2996952" y="200209"/>
              <a:chExt cx="2880320" cy="1035038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13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15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717032" y="1475656"/>
              <a:ext cx="493145" cy="540487"/>
            </a:xfrm>
            <a:prstGeom prst="rect">
              <a:avLst/>
            </a:prstGeom>
            <a:noFill/>
          </p:spPr>
        </p:pic>
      </p:grp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260648" y="233975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9" name="Groupe 18"/>
          <p:cNvGrpSpPr/>
          <p:nvPr/>
        </p:nvGrpSpPr>
        <p:grpSpPr>
          <a:xfrm>
            <a:off x="3028820" y="2319055"/>
            <a:ext cx="2880320" cy="1055734"/>
            <a:chOff x="2996952" y="179512"/>
            <a:chExt cx="2880320" cy="1055734"/>
          </a:xfrm>
        </p:grpSpPr>
        <p:grpSp>
          <p:nvGrpSpPr>
            <p:cNvPr id="20" name="Groupe 2"/>
            <p:cNvGrpSpPr/>
            <p:nvPr/>
          </p:nvGrpSpPr>
          <p:grpSpPr>
            <a:xfrm>
              <a:off x="2996952" y="179512"/>
              <a:ext cx="2880320" cy="1055734"/>
              <a:chOff x="2996952" y="179512"/>
              <a:chExt cx="2880320" cy="1055734"/>
            </a:xfrm>
          </p:grpSpPr>
          <p:sp>
            <p:nvSpPr>
              <p:cNvPr id="22" name="ZoneTexte 3"/>
              <p:cNvSpPr txBox="1"/>
              <p:nvPr/>
            </p:nvSpPr>
            <p:spPr>
              <a:xfrm>
                <a:off x="4278038" y="200208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23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5085184" y="179512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21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645024" y="395536"/>
              <a:ext cx="493145" cy="540487"/>
            </a:xfrm>
            <a:prstGeom prst="rect">
              <a:avLst/>
            </a:prstGeom>
            <a:noFill/>
          </p:spPr>
        </p:pic>
      </p:grp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260648" y="339917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3060688" y="3399175"/>
            <a:ext cx="2880320" cy="1035038"/>
            <a:chOff x="3028820" y="1259632"/>
            <a:chExt cx="2880320" cy="1035038"/>
          </a:xfrm>
        </p:grpSpPr>
        <p:grpSp>
          <p:nvGrpSpPr>
            <p:cNvPr id="27" name="Groupe 26"/>
            <p:cNvGrpSpPr/>
            <p:nvPr/>
          </p:nvGrpSpPr>
          <p:grpSpPr>
            <a:xfrm>
              <a:off x="3028820" y="1259632"/>
              <a:ext cx="2880320" cy="1035038"/>
              <a:chOff x="2996952" y="200209"/>
              <a:chExt cx="2880320" cy="1035038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30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28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717032" y="1475656"/>
              <a:ext cx="493145" cy="540487"/>
            </a:xfrm>
            <a:prstGeom prst="rect">
              <a:avLst/>
            </a:prstGeom>
            <a:noFill/>
          </p:spPr>
        </p:pic>
      </p:grpSp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260648" y="4448681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7" name="Groupe 46"/>
          <p:cNvGrpSpPr/>
          <p:nvPr/>
        </p:nvGrpSpPr>
        <p:grpSpPr>
          <a:xfrm>
            <a:off x="3028820" y="4427984"/>
            <a:ext cx="2880320" cy="1055734"/>
            <a:chOff x="2996952" y="179512"/>
            <a:chExt cx="2880320" cy="1055734"/>
          </a:xfrm>
        </p:grpSpPr>
        <p:grpSp>
          <p:nvGrpSpPr>
            <p:cNvPr id="48" name="Groupe 2"/>
            <p:cNvGrpSpPr/>
            <p:nvPr/>
          </p:nvGrpSpPr>
          <p:grpSpPr>
            <a:xfrm>
              <a:off x="2996952" y="179512"/>
              <a:ext cx="2880320" cy="1055734"/>
              <a:chOff x="2996952" y="179512"/>
              <a:chExt cx="2880320" cy="1055734"/>
            </a:xfrm>
          </p:grpSpPr>
          <p:sp>
            <p:nvSpPr>
              <p:cNvPr id="50" name="ZoneTexte 3"/>
              <p:cNvSpPr txBox="1"/>
              <p:nvPr/>
            </p:nvSpPr>
            <p:spPr>
              <a:xfrm>
                <a:off x="4278038" y="200208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51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52" name="ZoneTexte 51"/>
              <p:cNvSpPr txBox="1"/>
              <p:nvPr/>
            </p:nvSpPr>
            <p:spPr>
              <a:xfrm>
                <a:off x="5085184" y="179512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49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645024" y="395536"/>
              <a:ext cx="493145" cy="540487"/>
            </a:xfrm>
            <a:prstGeom prst="rect">
              <a:avLst/>
            </a:prstGeom>
            <a:noFill/>
          </p:spPr>
        </p:pic>
      </p:grpSp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275705" y="5508104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4" name="Groupe 53"/>
          <p:cNvGrpSpPr/>
          <p:nvPr/>
        </p:nvGrpSpPr>
        <p:grpSpPr>
          <a:xfrm>
            <a:off x="3060688" y="5508104"/>
            <a:ext cx="2880320" cy="1035038"/>
            <a:chOff x="3028820" y="1259632"/>
            <a:chExt cx="2880320" cy="1035038"/>
          </a:xfrm>
        </p:grpSpPr>
        <p:grpSp>
          <p:nvGrpSpPr>
            <p:cNvPr id="55" name="Groupe 54"/>
            <p:cNvGrpSpPr/>
            <p:nvPr/>
          </p:nvGrpSpPr>
          <p:grpSpPr>
            <a:xfrm>
              <a:off x="3028820" y="1259632"/>
              <a:ext cx="2880320" cy="1035038"/>
              <a:chOff x="2996952" y="200209"/>
              <a:chExt cx="2880320" cy="1035038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58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59" name="ZoneTexte 58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56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717032" y="1475656"/>
              <a:ext cx="493145" cy="540487"/>
            </a:xfrm>
            <a:prstGeom prst="rect">
              <a:avLst/>
            </a:prstGeom>
            <a:noFill/>
          </p:spPr>
        </p:pic>
      </p:grpSp>
      <p:graphicFrame>
        <p:nvGraphicFramePr>
          <p:cNvPr id="60" name="Tableau 59"/>
          <p:cNvGraphicFramePr>
            <a:graphicFrameLocks noGrp="1"/>
          </p:cNvGraphicFramePr>
          <p:nvPr/>
        </p:nvGraphicFramePr>
        <p:xfrm>
          <a:off x="292516" y="6588224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1" name="Groupe 60"/>
          <p:cNvGrpSpPr/>
          <p:nvPr/>
        </p:nvGrpSpPr>
        <p:grpSpPr>
          <a:xfrm>
            <a:off x="3060688" y="6567527"/>
            <a:ext cx="2880320" cy="1055734"/>
            <a:chOff x="2996952" y="179512"/>
            <a:chExt cx="2880320" cy="1055734"/>
          </a:xfrm>
        </p:grpSpPr>
        <p:grpSp>
          <p:nvGrpSpPr>
            <p:cNvPr id="62" name="Groupe 2"/>
            <p:cNvGrpSpPr/>
            <p:nvPr/>
          </p:nvGrpSpPr>
          <p:grpSpPr>
            <a:xfrm>
              <a:off x="2996952" y="179512"/>
              <a:ext cx="2880320" cy="1055734"/>
              <a:chOff x="2996952" y="179512"/>
              <a:chExt cx="2880320" cy="1055734"/>
            </a:xfrm>
          </p:grpSpPr>
          <p:sp>
            <p:nvSpPr>
              <p:cNvPr id="64" name="ZoneTexte 3"/>
              <p:cNvSpPr txBox="1"/>
              <p:nvPr/>
            </p:nvSpPr>
            <p:spPr>
              <a:xfrm>
                <a:off x="4278038" y="200208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65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66" name="ZoneTexte 65"/>
              <p:cNvSpPr txBox="1"/>
              <p:nvPr/>
            </p:nvSpPr>
            <p:spPr>
              <a:xfrm>
                <a:off x="5085184" y="179512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63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645024" y="395536"/>
              <a:ext cx="493145" cy="540487"/>
            </a:xfrm>
            <a:prstGeom prst="rect">
              <a:avLst/>
            </a:prstGeom>
            <a:noFill/>
          </p:spPr>
        </p:pic>
      </p:grpSp>
      <p:graphicFrame>
        <p:nvGraphicFramePr>
          <p:cNvPr id="67" name="Tableau 66"/>
          <p:cNvGraphicFramePr>
            <a:graphicFrameLocks noGrp="1"/>
          </p:cNvGraphicFramePr>
          <p:nvPr/>
        </p:nvGraphicFramePr>
        <p:xfrm>
          <a:off x="292516" y="7647647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53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8" name="Groupe 67"/>
          <p:cNvGrpSpPr/>
          <p:nvPr/>
        </p:nvGrpSpPr>
        <p:grpSpPr>
          <a:xfrm>
            <a:off x="3092556" y="7647647"/>
            <a:ext cx="2880320" cy="1035038"/>
            <a:chOff x="3028820" y="1259632"/>
            <a:chExt cx="2880320" cy="1035038"/>
          </a:xfrm>
        </p:grpSpPr>
        <p:grpSp>
          <p:nvGrpSpPr>
            <p:cNvPr id="69" name="Groupe 68"/>
            <p:cNvGrpSpPr/>
            <p:nvPr/>
          </p:nvGrpSpPr>
          <p:grpSpPr>
            <a:xfrm>
              <a:off x="3028820" y="1259632"/>
              <a:ext cx="2880320" cy="1035038"/>
              <a:chOff x="2996952" y="200209"/>
              <a:chExt cx="2880320" cy="1035038"/>
            </a:xfrm>
          </p:grpSpPr>
          <p:sp>
            <p:nvSpPr>
              <p:cNvPr id="71" name="ZoneTexte 70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72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73" name="ZoneTexte 72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huit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huit</a:t>
                </a:r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70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3" cstate="print"/>
            <a:srcRect l="46050" t="26044" r="43465" b="54423"/>
            <a:stretch>
              <a:fillRect/>
            </a:stretch>
          </p:blipFill>
          <p:spPr bwMode="auto">
            <a:xfrm>
              <a:off x="3717032" y="1475656"/>
              <a:ext cx="493145" cy="5404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88640" y="179512"/>
            <a:ext cx="6264696" cy="2088232"/>
            <a:chOff x="188640" y="179512"/>
            <a:chExt cx="6264696" cy="2088232"/>
          </a:xfrm>
        </p:grpSpPr>
        <p:grpSp>
          <p:nvGrpSpPr>
            <p:cNvPr id="9" name="Groupe 8"/>
            <p:cNvGrpSpPr/>
            <p:nvPr/>
          </p:nvGrpSpPr>
          <p:grpSpPr>
            <a:xfrm>
              <a:off x="188640" y="179512"/>
              <a:ext cx="6264696" cy="1041177"/>
              <a:chOff x="188640" y="179512"/>
              <a:chExt cx="6264696" cy="1041177"/>
            </a:xfrm>
          </p:grpSpPr>
          <p:pic>
            <p:nvPicPr>
              <p:cNvPr id="36866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6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7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8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  <p:grpSp>
          <p:nvGrpSpPr>
            <p:cNvPr id="10" name="Groupe 9"/>
            <p:cNvGrpSpPr/>
            <p:nvPr/>
          </p:nvGrpSpPr>
          <p:grpSpPr>
            <a:xfrm>
              <a:off x="188640" y="1226567"/>
              <a:ext cx="6264696" cy="1041177"/>
              <a:chOff x="188640" y="179512"/>
              <a:chExt cx="6264696" cy="1041177"/>
            </a:xfrm>
          </p:grpSpPr>
          <p:pic>
            <p:nvPicPr>
              <p:cNvPr id="11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12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13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14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15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16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</p:grpSp>
      <p:grpSp>
        <p:nvGrpSpPr>
          <p:cNvPr id="18" name="Groupe 17"/>
          <p:cNvGrpSpPr/>
          <p:nvPr/>
        </p:nvGrpSpPr>
        <p:grpSpPr>
          <a:xfrm>
            <a:off x="188640" y="2267744"/>
            <a:ext cx="6264696" cy="2088232"/>
            <a:chOff x="188640" y="179512"/>
            <a:chExt cx="6264696" cy="2088232"/>
          </a:xfrm>
        </p:grpSpPr>
        <p:grpSp>
          <p:nvGrpSpPr>
            <p:cNvPr id="19" name="Groupe 8"/>
            <p:cNvGrpSpPr/>
            <p:nvPr/>
          </p:nvGrpSpPr>
          <p:grpSpPr>
            <a:xfrm>
              <a:off x="188640" y="179512"/>
              <a:ext cx="6264696" cy="1041177"/>
              <a:chOff x="188640" y="179512"/>
              <a:chExt cx="6264696" cy="1041177"/>
            </a:xfrm>
          </p:grpSpPr>
          <p:pic>
            <p:nvPicPr>
              <p:cNvPr id="27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28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29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30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31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32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  <p:grpSp>
          <p:nvGrpSpPr>
            <p:cNvPr id="20" name="Groupe 9"/>
            <p:cNvGrpSpPr/>
            <p:nvPr/>
          </p:nvGrpSpPr>
          <p:grpSpPr>
            <a:xfrm>
              <a:off x="188640" y="1226567"/>
              <a:ext cx="6264696" cy="1041177"/>
              <a:chOff x="188640" y="179512"/>
              <a:chExt cx="6264696" cy="1041177"/>
            </a:xfrm>
          </p:grpSpPr>
          <p:pic>
            <p:nvPicPr>
              <p:cNvPr id="21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22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23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24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25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26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</p:grpSp>
      <p:grpSp>
        <p:nvGrpSpPr>
          <p:cNvPr id="33" name="Groupe 32"/>
          <p:cNvGrpSpPr/>
          <p:nvPr/>
        </p:nvGrpSpPr>
        <p:grpSpPr>
          <a:xfrm>
            <a:off x="188640" y="4355976"/>
            <a:ext cx="6264696" cy="2088232"/>
            <a:chOff x="188640" y="179512"/>
            <a:chExt cx="6264696" cy="2088232"/>
          </a:xfrm>
        </p:grpSpPr>
        <p:grpSp>
          <p:nvGrpSpPr>
            <p:cNvPr id="34" name="Groupe 8"/>
            <p:cNvGrpSpPr/>
            <p:nvPr/>
          </p:nvGrpSpPr>
          <p:grpSpPr>
            <a:xfrm>
              <a:off x="188640" y="179512"/>
              <a:ext cx="6264696" cy="1041177"/>
              <a:chOff x="188640" y="179512"/>
              <a:chExt cx="6264696" cy="1041177"/>
            </a:xfrm>
          </p:grpSpPr>
          <p:pic>
            <p:nvPicPr>
              <p:cNvPr id="42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3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4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5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6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7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  <p:grpSp>
          <p:nvGrpSpPr>
            <p:cNvPr id="35" name="Groupe 9"/>
            <p:cNvGrpSpPr/>
            <p:nvPr/>
          </p:nvGrpSpPr>
          <p:grpSpPr>
            <a:xfrm>
              <a:off x="188640" y="1226567"/>
              <a:ext cx="6264696" cy="1041177"/>
              <a:chOff x="188640" y="179512"/>
              <a:chExt cx="6264696" cy="1041177"/>
            </a:xfrm>
          </p:grpSpPr>
          <p:pic>
            <p:nvPicPr>
              <p:cNvPr id="36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37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38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39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0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41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</p:grpSp>
      <p:grpSp>
        <p:nvGrpSpPr>
          <p:cNvPr id="48" name="Groupe 47"/>
          <p:cNvGrpSpPr/>
          <p:nvPr/>
        </p:nvGrpSpPr>
        <p:grpSpPr>
          <a:xfrm>
            <a:off x="188640" y="6444208"/>
            <a:ext cx="6264696" cy="2088232"/>
            <a:chOff x="188640" y="179512"/>
            <a:chExt cx="6264696" cy="2088232"/>
          </a:xfrm>
        </p:grpSpPr>
        <p:grpSp>
          <p:nvGrpSpPr>
            <p:cNvPr id="49" name="Groupe 8"/>
            <p:cNvGrpSpPr/>
            <p:nvPr/>
          </p:nvGrpSpPr>
          <p:grpSpPr>
            <a:xfrm>
              <a:off x="188640" y="179512"/>
              <a:ext cx="6264696" cy="1041177"/>
              <a:chOff x="188640" y="179512"/>
              <a:chExt cx="6264696" cy="1041177"/>
            </a:xfrm>
          </p:grpSpPr>
          <p:pic>
            <p:nvPicPr>
              <p:cNvPr id="57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8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9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60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61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62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  <p:grpSp>
          <p:nvGrpSpPr>
            <p:cNvPr id="50" name="Groupe 9"/>
            <p:cNvGrpSpPr/>
            <p:nvPr/>
          </p:nvGrpSpPr>
          <p:grpSpPr>
            <a:xfrm>
              <a:off x="188640" y="1226567"/>
              <a:ext cx="6264696" cy="1041177"/>
              <a:chOff x="188640" y="179512"/>
              <a:chExt cx="6264696" cy="1041177"/>
            </a:xfrm>
          </p:grpSpPr>
          <p:pic>
            <p:nvPicPr>
              <p:cNvPr id="51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88640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2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235695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3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2276872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4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3323927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5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365104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56" name="Picture 2" descr="Résultat de recherche d'images pour &quot;dessin loup pennart&quot;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5412159" y="179512"/>
                <a:ext cx="1041177" cy="104117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32656" y="6153098"/>
            <a:ext cx="6192688" cy="22782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535194" y="5004049"/>
            <a:ext cx="41764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35195" y="5796138"/>
            <a:ext cx="42484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168051" y="8537185"/>
            <a:ext cx="2677736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dirty="0" smtClean="0"/>
              <a:t>Colle </a:t>
            </a:r>
            <a:r>
              <a:rPr lang="fr-FR" smtClean="0"/>
              <a:t>9 poissons</a:t>
            </a:r>
            <a:endParaRPr lang="fr-FR" dirty="0"/>
          </a:p>
        </p:txBody>
      </p:sp>
      <p:grpSp>
        <p:nvGrpSpPr>
          <p:cNvPr id="2" name="Groupe 21"/>
          <p:cNvGrpSpPr/>
          <p:nvPr/>
        </p:nvGrpSpPr>
        <p:grpSpPr>
          <a:xfrm>
            <a:off x="1727067" y="5004048"/>
            <a:ext cx="333781" cy="792076"/>
            <a:chOff x="1412776" y="5004048"/>
            <a:chExt cx="333781" cy="792076"/>
          </a:xfrm>
        </p:grpSpPr>
        <p:grpSp>
          <p:nvGrpSpPr>
            <p:cNvPr id="3" name="Groupe 35"/>
            <p:cNvGrpSpPr/>
            <p:nvPr/>
          </p:nvGrpSpPr>
          <p:grpSpPr>
            <a:xfrm>
              <a:off x="1412776" y="5724109"/>
              <a:ext cx="333781" cy="72015"/>
              <a:chOff x="1003755" y="6069195"/>
              <a:chExt cx="367998" cy="84218"/>
            </a:xfrm>
          </p:grpSpPr>
          <p:sp>
            <p:nvSpPr>
              <p:cNvPr id="50" name="Organigramme : Connecteur 49"/>
              <p:cNvSpPr/>
              <p:nvPr/>
            </p:nvSpPr>
            <p:spPr>
              <a:xfrm>
                <a:off x="1003755" y="6069195"/>
                <a:ext cx="50406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Organigramme : Connecteur 50"/>
              <p:cNvSpPr/>
              <p:nvPr/>
            </p:nvSpPr>
            <p:spPr>
              <a:xfrm>
                <a:off x="1321346" y="6099947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Organigramme : Connecteur 20"/>
            <p:cNvSpPr/>
            <p:nvPr/>
          </p:nvSpPr>
          <p:spPr>
            <a:xfrm>
              <a:off x="1556792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26" t="71760" r="65187" b="462"/>
          <a:stretch>
            <a:fillRect/>
          </a:stretch>
        </p:blipFill>
        <p:spPr bwMode="auto">
          <a:xfrm>
            <a:off x="548680" y="4779552"/>
            <a:ext cx="720080" cy="10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e 21"/>
          <p:cNvGrpSpPr/>
          <p:nvPr/>
        </p:nvGrpSpPr>
        <p:grpSpPr>
          <a:xfrm>
            <a:off x="2663171" y="5004048"/>
            <a:ext cx="333781" cy="792076"/>
            <a:chOff x="1412776" y="5004048"/>
            <a:chExt cx="333781" cy="792076"/>
          </a:xfrm>
        </p:grpSpPr>
        <p:grpSp>
          <p:nvGrpSpPr>
            <p:cNvPr id="28" name="Groupe 35"/>
            <p:cNvGrpSpPr/>
            <p:nvPr/>
          </p:nvGrpSpPr>
          <p:grpSpPr>
            <a:xfrm>
              <a:off x="1412776" y="5724109"/>
              <a:ext cx="333781" cy="72015"/>
              <a:chOff x="1003755" y="6069195"/>
              <a:chExt cx="367998" cy="84218"/>
            </a:xfrm>
          </p:grpSpPr>
          <p:sp>
            <p:nvSpPr>
              <p:cNvPr id="30" name="Organigramme : Connecteur 29"/>
              <p:cNvSpPr/>
              <p:nvPr/>
            </p:nvSpPr>
            <p:spPr>
              <a:xfrm>
                <a:off x="1003755" y="6069195"/>
                <a:ext cx="50406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Organigramme : Connecteur 30"/>
              <p:cNvSpPr/>
              <p:nvPr/>
            </p:nvSpPr>
            <p:spPr>
              <a:xfrm>
                <a:off x="1321346" y="6099947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" name="Organigramme : Connecteur 28"/>
            <p:cNvSpPr/>
            <p:nvPr/>
          </p:nvSpPr>
          <p:spPr>
            <a:xfrm>
              <a:off x="1556792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21"/>
          <p:cNvGrpSpPr/>
          <p:nvPr/>
        </p:nvGrpSpPr>
        <p:grpSpPr>
          <a:xfrm>
            <a:off x="3789040" y="5004048"/>
            <a:ext cx="333781" cy="792076"/>
            <a:chOff x="1412776" y="5004048"/>
            <a:chExt cx="333781" cy="792076"/>
          </a:xfrm>
        </p:grpSpPr>
        <p:grpSp>
          <p:nvGrpSpPr>
            <p:cNvPr id="41" name="Groupe 35"/>
            <p:cNvGrpSpPr/>
            <p:nvPr/>
          </p:nvGrpSpPr>
          <p:grpSpPr>
            <a:xfrm>
              <a:off x="1412776" y="5724109"/>
              <a:ext cx="333781" cy="72015"/>
              <a:chOff x="1003755" y="6069195"/>
              <a:chExt cx="367998" cy="84218"/>
            </a:xfrm>
          </p:grpSpPr>
          <p:sp>
            <p:nvSpPr>
              <p:cNvPr id="46" name="Organigramme : Connecteur 45"/>
              <p:cNvSpPr/>
              <p:nvPr/>
            </p:nvSpPr>
            <p:spPr>
              <a:xfrm>
                <a:off x="1003755" y="6069195"/>
                <a:ext cx="50406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Organigramme : Connecteur 46"/>
              <p:cNvSpPr/>
              <p:nvPr/>
            </p:nvSpPr>
            <p:spPr>
              <a:xfrm>
                <a:off x="1321346" y="6099947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Organigramme : Connecteur 41"/>
            <p:cNvSpPr/>
            <p:nvPr/>
          </p:nvSpPr>
          <p:spPr>
            <a:xfrm>
              <a:off x="1556792" y="500404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40928" y="251520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3140968" y="251520"/>
            <a:ext cx="2880320" cy="1035038"/>
            <a:chOff x="3140968" y="251520"/>
            <a:chExt cx="2880320" cy="1035038"/>
          </a:xfrm>
        </p:grpSpPr>
        <p:grpSp>
          <p:nvGrpSpPr>
            <p:cNvPr id="4" name="Groupe 26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7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9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32656" y="129298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3132696" y="1292985"/>
            <a:ext cx="2880320" cy="1035038"/>
            <a:chOff x="3140968" y="251520"/>
            <a:chExt cx="2880320" cy="1035038"/>
          </a:xfrm>
        </p:grpSpPr>
        <p:grpSp>
          <p:nvGrpSpPr>
            <p:cNvPr id="13" name="Groupe 26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16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14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32656" y="233975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9" name="Groupe 18"/>
          <p:cNvGrpSpPr/>
          <p:nvPr/>
        </p:nvGrpSpPr>
        <p:grpSpPr>
          <a:xfrm>
            <a:off x="3132696" y="2339752"/>
            <a:ext cx="2880320" cy="1035038"/>
            <a:chOff x="3140968" y="251520"/>
            <a:chExt cx="2880320" cy="1035038"/>
          </a:xfrm>
        </p:grpSpPr>
        <p:grpSp>
          <p:nvGrpSpPr>
            <p:cNvPr id="20" name="Groupe 26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23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21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324384" y="3381217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3124424" y="3381217"/>
            <a:ext cx="2880320" cy="1035038"/>
            <a:chOff x="3140968" y="251520"/>
            <a:chExt cx="2880320" cy="1035038"/>
          </a:xfrm>
        </p:grpSpPr>
        <p:grpSp>
          <p:nvGrpSpPr>
            <p:cNvPr id="27" name="Groupe 26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30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28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332656" y="4427984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3132696" y="4427984"/>
            <a:ext cx="2880320" cy="1035038"/>
            <a:chOff x="3140968" y="251520"/>
            <a:chExt cx="2880320" cy="1035038"/>
          </a:xfrm>
        </p:grpSpPr>
        <p:grpSp>
          <p:nvGrpSpPr>
            <p:cNvPr id="34" name="Groupe 26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36" name="ZoneTexte 35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37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38" name="ZoneTexte 37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35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  <p:graphicFrame>
        <p:nvGraphicFramePr>
          <p:cNvPr id="39" name="Tableau 38"/>
          <p:cNvGraphicFramePr>
            <a:graphicFrameLocks noGrp="1"/>
          </p:cNvGraphicFramePr>
          <p:nvPr/>
        </p:nvGraphicFramePr>
        <p:xfrm>
          <a:off x="324384" y="546944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0" name="Groupe 39"/>
          <p:cNvGrpSpPr/>
          <p:nvPr/>
        </p:nvGrpSpPr>
        <p:grpSpPr>
          <a:xfrm>
            <a:off x="3124424" y="5469449"/>
            <a:ext cx="2880320" cy="1035038"/>
            <a:chOff x="3140968" y="251520"/>
            <a:chExt cx="2880320" cy="1035038"/>
          </a:xfrm>
        </p:grpSpPr>
        <p:grpSp>
          <p:nvGrpSpPr>
            <p:cNvPr id="41" name="Groupe 26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43" name="ZoneTexte 42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44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45" name="ZoneTexte 44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42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324384" y="651621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7" name="Groupe 46"/>
          <p:cNvGrpSpPr/>
          <p:nvPr/>
        </p:nvGrpSpPr>
        <p:grpSpPr>
          <a:xfrm>
            <a:off x="3124424" y="6516216"/>
            <a:ext cx="2880320" cy="1035038"/>
            <a:chOff x="3140968" y="251520"/>
            <a:chExt cx="2880320" cy="1035038"/>
          </a:xfrm>
        </p:grpSpPr>
        <p:grpSp>
          <p:nvGrpSpPr>
            <p:cNvPr id="48" name="Groupe 26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51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52" name="ZoneTexte 51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49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316112" y="7557681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54</a:t>
                      </a:r>
                      <a:endParaRPr lang="fr-FR" sz="4400" b="1" dirty="0" smtClean="0">
                        <a:solidFill>
                          <a:schemeClr val="tx1"/>
                        </a:solidFill>
                        <a:latin typeface="D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4" name="Groupe 53"/>
          <p:cNvGrpSpPr/>
          <p:nvPr/>
        </p:nvGrpSpPr>
        <p:grpSpPr>
          <a:xfrm>
            <a:off x="3116152" y="7557681"/>
            <a:ext cx="2880320" cy="1035038"/>
            <a:chOff x="3140968" y="251520"/>
            <a:chExt cx="2880320" cy="1035038"/>
          </a:xfrm>
        </p:grpSpPr>
        <p:grpSp>
          <p:nvGrpSpPr>
            <p:cNvPr id="55" name="Groupe 54"/>
            <p:cNvGrpSpPr/>
            <p:nvPr/>
          </p:nvGrpSpPr>
          <p:grpSpPr>
            <a:xfrm>
              <a:off x="3140968" y="251520"/>
              <a:ext cx="2880320" cy="1035038"/>
              <a:chOff x="2996952" y="200209"/>
              <a:chExt cx="2880320" cy="1035038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4278038" y="200209"/>
                <a:ext cx="792088" cy="103503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r>
                  <a:rPr lang="fr-FR" sz="1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 </a:t>
                </a: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  <p:pic>
            <p:nvPicPr>
              <p:cNvPr id="58" name="Picture 2" descr="Interagir : Communauté de ressources gratuites pour Tableau Blanc Interactif ( TBI ): 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429" t="26044" r="18735" b="54423"/>
              <a:stretch>
                <a:fillRect/>
              </a:stretch>
            </p:blipFill>
            <p:spPr bwMode="auto">
              <a:xfrm>
                <a:off x="2996952" y="384931"/>
                <a:ext cx="522485" cy="554171"/>
              </a:xfrm>
              <a:prstGeom prst="rect">
                <a:avLst/>
              </a:prstGeom>
              <a:noFill/>
            </p:spPr>
          </p:pic>
          <p:sp>
            <p:nvSpPr>
              <p:cNvPr id="59" name="ZoneTexte 58"/>
              <p:cNvSpPr txBox="1"/>
              <p:nvPr/>
            </p:nvSpPr>
            <p:spPr>
              <a:xfrm>
                <a:off x="5085184" y="200209"/>
                <a:ext cx="792088" cy="1019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80147" tIns="40074" rIns="80147" bIns="40074" rtlCol="0">
                <a:spAutoFit/>
              </a:bodyPr>
              <a:lstStyle/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2000" b="1" dirty="0" smtClean="0">
                    <a:ln>
                      <a:solidFill>
                        <a:sysClr val="windowText" lastClr="000000"/>
                      </a:solidFill>
                    </a:ln>
                    <a:latin typeface="Script cole" pitchFamily="2" charset="0"/>
                  </a:rPr>
                  <a:t>neuf</a:t>
                </a:r>
                <a:endParaRPr lang="fr-FR" sz="2000" b="1" dirty="0">
                  <a:ln>
                    <a:solidFill>
                      <a:sysClr val="windowText" lastClr="000000"/>
                    </a:solidFill>
                  </a:ln>
                  <a:latin typeface="Script cole" pitchFamily="2" charset="0"/>
                </a:endParaRPr>
              </a:p>
              <a:p>
                <a:pPr algn="ctr"/>
                <a:r>
                  <a:rPr lang="fr-FR" sz="1900" b="1" dirty="0" smtClean="0">
                    <a:ln>
                      <a:solidFill>
                        <a:sysClr val="windowText" lastClr="000000"/>
                      </a:solidFill>
                    </a:ln>
                    <a:latin typeface="Cursive standard" pitchFamily="2" charset="0"/>
                  </a:rPr>
                  <a:t>neuf</a:t>
                </a:r>
                <a:endParaRPr lang="fr-FR" sz="100" b="1" dirty="0" smtClean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  <a:p>
                <a:pPr algn="ctr"/>
                <a:endParaRPr lang="fr-FR" sz="200" b="1" dirty="0">
                  <a:ln>
                    <a:solidFill>
                      <a:sysClr val="windowText" lastClr="000000"/>
                    </a:solidFill>
                  </a:ln>
                  <a:latin typeface="Cursive standard" pitchFamily="2" charset="0"/>
                </a:endParaRPr>
              </a:p>
            </p:txBody>
          </p:sp>
        </p:grpSp>
        <p:pic>
          <p:nvPicPr>
            <p:cNvPr id="56" name="Picture 2" descr="Interagir : Communauté de ressources gratuites pour Tableau Blanc Interactif ( TBI ): "/>
            <p:cNvPicPr>
              <a:picLocks noChangeAspect="1" noChangeArrowheads="1"/>
            </p:cNvPicPr>
            <p:nvPr/>
          </p:nvPicPr>
          <p:blipFill>
            <a:blip r:embed="rId2" cstate="print"/>
            <a:srcRect l="58240" t="26044" r="30925" b="54423"/>
            <a:stretch>
              <a:fillRect/>
            </a:stretch>
          </p:blipFill>
          <p:spPr bwMode="auto">
            <a:xfrm>
              <a:off x="3717032" y="467544"/>
              <a:ext cx="579894" cy="6150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88640" y="107504"/>
            <a:ext cx="6048672" cy="1008112"/>
            <a:chOff x="188640" y="107504"/>
            <a:chExt cx="6048672" cy="1008112"/>
          </a:xfrm>
        </p:grpSpPr>
        <p:pic>
          <p:nvPicPr>
            <p:cNvPr id="41986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6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7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8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  <p:grpSp>
        <p:nvGrpSpPr>
          <p:cNvPr id="10" name="Groupe 9"/>
          <p:cNvGrpSpPr/>
          <p:nvPr/>
        </p:nvGrpSpPr>
        <p:grpSpPr>
          <a:xfrm>
            <a:off x="188640" y="1115616"/>
            <a:ext cx="6048672" cy="1008112"/>
            <a:chOff x="188640" y="107504"/>
            <a:chExt cx="6048672" cy="1008112"/>
          </a:xfrm>
        </p:grpSpPr>
        <p:pic>
          <p:nvPicPr>
            <p:cNvPr id="11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12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13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14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15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16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  <p:grpSp>
        <p:nvGrpSpPr>
          <p:cNvPr id="17" name="Groupe 16"/>
          <p:cNvGrpSpPr/>
          <p:nvPr/>
        </p:nvGrpSpPr>
        <p:grpSpPr>
          <a:xfrm>
            <a:off x="188640" y="2123728"/>
            <a:ext cx="6048672" cy="1008112"/>
            <a:chOff x="188640" y="107504"/>
            <a:chExt cx="6048672" cy="1008112"/>
          </a:xfrm>
        </p:grpSpPr>
        <p:pic>
          <p:nvPicPr>
            <p:cNvPr id="18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19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0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1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2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3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  <p:grpSp>
        <p:nvGrpSpPr>
          <p:cNvPr id="24" name="Groupe 23"/>
          <p:cNvGrpSpPr/>
          <p:nvPr/>
        </p:nvGrpSpPr>
        <p:grpSpPr>
          <a:xfrm>
            <a:off x="188640" y="3131840"/>
            <a:ext cx="6048672" cy="1008112"/>
            <a:chOff x="188640" y="107504"/>
            <a:chExt cx="6048672" cy="1008112"/>
          </a:xfrm>
        </p:grpSpPr>
        <p:pic>
          <p:nvPicPr>
            <p:cNvPr id="25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6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7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8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29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30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  <p:grpSp>
        <p:nvGrpSpPr>
          <p:cNvPr id="31" name="Groupe 30"/>
          <p:cNvGrpSpPr/>
          <p:nvPr/>
        </p:nvGrpSpPr>
        <p:grpSpPr>
          <a:xfrm>
            <a:off x="188640" y="4139952"/>
            <a:ext cx="6048672" cy="1008112"/>
            <a:chOff x="188640" y="107504"/>
            <a:chExt cx="6048672" cy="1008112"/>
          </a:xfrm>
        </p:grpSpPr>
        <p:pic>
          <p:nvPicPr>
            <p:cNvPr id="32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33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34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35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36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37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  <p:grpSp>
        <p:nvGrpSpPr>
          <p:cNvPr id="38" name="Groupe 37"/>
          <p:cNvGrpSpPr/>
          <p:nvPr/>
        </p:nvGrpSpPr>
        <p:grpSpPr>
          <a:xfrm>
            <a:off x="188640" y="5148064"/>
            <a:ext cx="6048672" cy="1008112"/>
            <a:chOff x="188640" y="107504"/>
            <a:chExt cx="6048672" cy="1008112"/>
          </a:xfrm>
        </p:grpSpPr>
        <p:pic>
          <p:nvPicPr>
            <p:cNvPr id="39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0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1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2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3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4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  <p:grpSp>
        <p:nvGrpSpPr>
          <p:cNvPr id="45" name="Groupe 44"/>
          <p:cNvGrpSpPr/>
          <p:nvPr/>
        </p:nvGrpSpPr>
        <p:grpSpPr>
          <a:xfrm>
            <a:off x="188640" y="6156176"/>
            <a:ext cx="6048672" cy="1008112"/>
            <a:chOff x="188640" y="107504"/>
            <a:chExt cx="6048672" cy="1008112"/>
          </a:xfrm>
        </p:grpSpPr>
        <p:pic>
          <p:nvPicPr>
            <p:cNvPr id="46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7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8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49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0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1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  <p:grpSp>
        <p:nvGrpSpPr>
          <p:cNvPr id="52" name="Groupe 51"/>
          <p:cNvGrpSpPr/>
          <p:nvPr/>
        </p:nvGrpSpPr>
        <p:grpSpPr>
          <a:xfrm>
            <a:off x="188640" y="7164288"/>
            <a:ext cx="6048672" cy="1008112"/>
            <a:chOff x="188640" y="107504"/>
            <a:chExt cx="6048672" cy="1008112"/>
          </a:xfrm>
        </p:grpSpPr>
        <p:pic>
          <p:nvPicPr>
            <p:cNvPr id="53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8864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4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1196752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5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2204864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6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3212976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7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4221088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pic>
          <p:nvPicPr>
            <p:cNvPr id="58" name="Picture 2" descr="Résultat de recherche d'images pour &quot;poisson image&quot;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6902" r="18872" b="736"/>
            <a:stretch>
              <a:fillRect/>
            </a:stretch>
          </p:blipFill>
          <p:spPr bwMode="auto">
            <a:xfrm>
              <a:off x="5229200" y="107504"/>
              <a:ext cx="1008112" cy="100811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98158" y="138634"/>
            <a:ext cx="6661684" cy="1557255"/>
            <a:chOff x="108223" y="162124"/>
            <a:chExt cx="7344816" cy="182112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08223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332359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56495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780631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5004767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228903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9" name="Groupe 8"/>
          <p:cNvGrpSpPr/>
          <p:nvPr/>
        </p:nvGrpSpPr>
        <p:grpSpPr>
          <a:xfrm>
            <a:off x="98158" y="1721680"/>
            <a:ext cx="6661684" cy="1557255"/>
            <a:chOff x="108223" y="162124"/>
            <a:chExt cx="7344816" cy="18211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08223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332359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56495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780631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5004767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228903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6" name="Groupe 15"/>
          <p:cNvGrpSpPr/>
          <p:nvPr/>
        </p:nvGrpSpPr>
        <p:grpSpPr>
          <a:xfrm>
            <a:off x="98158" y="3278935"/>
            <a:ext cx="6661684" cy="1557255"/>
            <a:chOff x="108223" y="162124"/>
            <a:chExt cx="7344816" cy="182112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08223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332359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56495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780631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5004767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228903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3" name="Groupe 22"/>
          <p:cNvGrpSpPr/>
          <p:nvPr/>
        </p:nvGrpSpPr>
        <p:grpSpPr>
          <a:xfrm>
            <a:off x="98158" y="4861982"/>
            <a:ext cx="6661684" cy="1557255"/>
            <a:chOff x="108223" y="162124"/>
            <a:chExt cx="7344816" cy="182112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08223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332359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56495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780631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5004767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228903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0" name="Groupe 29"/>
          <p:cNvGrpSpPr/>
          <p:nvPr/>
        </p:nvGrpSpPr>
        <p:grpSpPr>
          <a:xfrm>
            <a:off x="98158" y="6419236"/>
            <a:ext cx="6661684" cy="1557255"/>
            <a:chOff x="108223" y="162124"/>
            <a:chExt cx="7344816" cy="182112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08223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332359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56495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780631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5004767" y="162125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6228903" y="162124"/>
              <a:ext cx="1224136" cy="182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731127" y="6371644"/>
            <a:ext cx="3918638" cy="19703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384233" y="8465177"/>
            <a:ext cx="2677736" cy="355295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dirty="0" smtClean="0"/>
              <a:t>Colle 2 citrouilles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404664" y="4944526"/>
            <a:ext cx="4248475" cy="923618"/>
            <a:chOff x="32846" y="4387276"/>
            <a:chExt cx="4248475" cy="923618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32846" y="4469719"/>
              <a:ext cx="41764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2847" y="5261808"/>
              <a:ext cx="42484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4556" t="55611" r="65379" b="17109"/>
            <a:stretch>
              <a:fillRect/>
            </a:stretch>
          </p:blipFill>
          <p:spPr bwMode="auto">
            <a:xfrm>
              <a:off x="138347" y="4387276"/>
              <a:ext cx="678227" cy="92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e 28"/>
            <p:cNvGrpSpPr/>
            <p:nvPr/>
          </p:nvGrpSpPr>
          <p:grpSpPr>
            <a:xfrm>
              <a:off x="1328491" y="4685737"/>
              <a:ext cx="533053" cy="563584"/>
              <a:chOff x="1176691" y="5479709"/>
              <a:chExt cx="587716" cy="659080"/>
            </a:xfrm>
          </p:grpSpPr>
          <p:grpSp>
            <p:nvGrpSpPr>
              <p:cNvPr id="44" name="Groupe 15"/>
              <p:cNvGrpSpPr/>
              <p:nvPr/>
            </p:nvGrpSpPr>
            <p:grpSpPr>
              <a:xfrm>
                <a:off x="1176691" y="5479709"/>
                <a:ext cx="587716" cy="659080"/>
                <a:chOff x="1196752" y="5292080"/>
                <a:chExt cx="533053" cy="563584"/>
              </a:xfrm>
            </p:grpSpPr>
            <p:sp>
              <p:nvSpPr>
                <p:cNvPr id="46" name="Organigramme : Connecteur 12"/>
                <p:cNvSpPr/>
                <p:nvPr/>
              </p:nvSpPr>
              <p:spPr>
                <a:xfrm>
                  <a:off x="1196752" y="5292080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Organigramme : Connecteur 46"/>
                <p:cNvSpPr/>
                <p:nvPr/>
              </p:nvSpPr>
              <p:spPr>
                <a:xfrm>
                  <a:off x="1684086" y="5809945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5" name="Organigramme : Connecteur 44"/>
              <p:cNvSpPr/>
              <p:nvPr/>
            </p:nvSpPr>
            <p:spPr>
              <a:xfrm>
                <a:off x="1332359" y="6085322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" name="Groupe 29"/>
            <p:cNvGrpSpPr/>
            <p:nvPr/>
          </p:nvGrpSpPr>
          <p:grpSpPr>
            <a:xfrm>
              <a:off x="2373461" y="4685736"/>
              <a:ext cx="533053" cy="563584"/>
              <a:chOff x="1176691" y="5479709"/>
              <a:chExt cx="587716" cy="659080"/>
            </a:xfrm>
          </p:grpSpPr>
          <p:grpSp>
            <p:nvGrpSpPr>
              <p:cNvPr id="39" name="Groupe 15"/>
              <p:cNvGrpSpPr/>
              <p:nvPr/>
            </p:nvGrpSpPr>
            <p:grpSpPr>
              <a:xfrm>
                <a:off x="1176691" y="5479709"/>
                <a:ext cx="587716" cy="659080"/>
                <a:chOff x="1196752" y="5292080"/>
                <a:chExt cx="533053" cy="563584"/>
              </a:xfrm>
            </p:grpSpPr>
            <p:sp>
              <p:nvSpPr>
                <p:cNvPr id="42" name="Organigramme : Connecteur 41"/>
                <p:cNvSpPr/>
                <p:nvPr/>
              </p:nvSpPr>
              <p:spPr>
                <a:xfrm>
                  <a:off x="1196752" y="5292080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Organigramme : Connecteur 42"/>
                <p:cNvSpPr/>
                <p:nvPr/>
              </p:nvSpPr>
              <p:spPr>
                <a:xfrm>
                  <a:off x="1684086" y="5809945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1" name="Organigramme : Connecteur 40"/>
              <p:cNvSpPr/>
              <p:nvPr/>
            </p:nvSpPr>
            <p:spPr>
              <a:xfrm>
                <a:off x="1332359" y="6085322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40"/>
            <p:cNvGrpSpPr/>
            <p:nvPr/>
          </p:nvGrpSpPr>
          <p:grpSpPr>
            <a:xfrm>
              <a:off x="3549053" y="4685736"/>
              <a:ext cx="533053" cy="563584"/>
              <a:chOff x="1176691" y="5479709"/>
              <a:chExt cx="587716" cy="659080"/>
            </a:xfrm>
          </p:grpSpPr>
          <p:grpSp>
            <p:nvGrpSpPr>
              <p:cNvPr id="35" name="Groupe 15"/>
              <p:cNvGrpSpPr/>
              <p:nvPr/>
            </p:nvGrpSpPr>
            <p:grpSpPr>
              <a:xfrm>
                <a:off x="1176691" y="5479709"/>
                <a:ext cx="587716" cy="659080"/>
                <a:chOff x="1196752" y="5292080"/>
                <a:chExt cx="533053" cy="563584"/>
              </a:xfrm>
            </p:grpSpPr>
            <p:sp>
              <p:nvSpPr>
                <p:cNvPr id="37" name="Organigramme : Connecteur 36"/>
                <p:cNvSpPr/>
                <p:nvPr/>
              </p:nvSpPr>
              <p:spPr>
                <a:xfrm>
                  <a:off x="1196752" y="5292080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Organigramme : Connecteur 37"/>
                <p:cNvSpPr/>
                <p:nvPr/>
              </p:nvSpPr>
              <p:spPr>
                <a:xfrm>
                  <a:off x="1684086" y="5809945"/>
                  <a:ext cx="45719" cy="4571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6" name="Organigramme : Connecteur 35"/>
              <p:cNvSpPr/>
              <p:nvPr/>
            </p:nvSpPr>
            <p:spPr>
              <a:xfrm>
                <a:off x="1332359" y="6085322"/>
                <a:ext cx="50407" cy="5346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78038" y="200208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9" y="384932"/>
            <a:ext cx="653106" cy="717410"/>
          </a:xfrm>
          <a:prstGeom prst="rect">
            <a:avLst/>
          </a:prstGeom>
          <a:noFill/>
        </p:spPr>
      </p:pic>
      <p:graphicFrame>
        <p:nvGraphicFramePr>
          <p:cNvPr id="47" name="Tableau 46"/>
          <p:cNvGraphicFramePr>
            <a:graphicFrameLocks noGrp="1"/>
          </p:cNvGraphicFramePr>
          <p:nvPr/>
        </p:nvGraphicFramePr>
        <p:xfrm>
          <a:off x="228779" y="124697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8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8" y="1431698"/>
            <a:ext cx="653106" cy="717410"/>
          </a:xfrm>
          <a:prstGeom prst="rect">
            <a:avLst/>
          </a:prstGeom>
          <a:noFill/>
        </p:spPr>
      </p:pic>
      <p:graphicFrame>
        <p:nvGraphicFramePr>
          <p:cNvPr id="49" name="Tableau 48"/>
          <p:cNvGraphicFramePr>
            <a:graphicFrameLocks noGrp="1"/>
          </p:cNvGraphicFramePr>
          <p:nvPr/>
        </p:nvGraphicFramePr>
        <p:xfrm>
          <a:off x="228779" y="229374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8" y="2478465"/>
            <a:ext cx="653106" cy="717410"/>
          </a:xfrm>
          <a:prstGeom prst="rect">
            <a:avLst/>
          </a:prstGeom>
          <a:noFill/>
        </p:spPr>
      </p:pic>
      <p:graphicFrame>
        <p:nvGraphicFramePr>
          <p:cNvPr id="51" name="Tableau 50"/>
          <p:cNvGraphicFramePr>
            <a:graphicFrameLocks noGrp="1"/>
          </p:cNvGraphicFramePr>
          <p:nvPr/>
        </p:nvGraphicFramePr>
        <p:xfrm>
          <a:off x="228778" y="3340508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2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7" y="3525232"/>
            <a:ext cx="653106" cy="717410"/>
          </a:xfrm>
          <a:prstGeom prst="rect">
            <a:avLst/>
          </a:prstGeom>
          <a:noFill/>
        </p:spPr>
      </p:pic>
      <p:graphicFrame>
        <p:nvGraphicFramePr>
          <p:cNvPr id="53" name="Tableau 52"/>
          <p:cNvGraphicFramePr>
            <a:graphicFrameLocks noGrp="1"/>
          </p:cNvGraphicFramePr>
          <p:nvPr/>
        </p:nvGraphicFramePr>
        <p:xfrm>
          <a:off x="228779" y="43872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4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8" y="4572000"/>
            <a:ext cx="653106" cy="717410"/>
          </a:xfrm>
          <a:prstGeom prst="rect">
            <a:avLst/>
          </a:prstGeom>
          <a:noFill/>
        </p:spPr>
      </p:pic>
      <p:graphicFrame>
        <p:nvGraphicFramePr>
          <p:cNvPr id="55" name="Tableau 54"/>
          <p:cNvGraphicFramePr>
            <a:graphicFrameLocks noGrp="1"/>
          </p:cNvGraphicFramePr>
          <p:nvPr/>
        </p:nvGraphicFramePr>
        <p:xfrm>
          <a:off x="228778" y="5434043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6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7" y="5618766"/>
            <a:ext cx="653106" cy="717410"/>
          </a:xfrm>
          <a:prstGeom prst="rect">
            <a:avLst/>
          </a:prstGeom>
          <a:noFill/>
        </p:spPr>
      </p:pic>
      <p:graphicFrame>
        <p:nvGraphicFramePr>
          <p:cNvPr id="57" name="Tableau 56"/>
          <p:cNvGraphicFramePr>
            <a:graphicFrameLocks noGrp="1"/>
          </p:cNvGraphicFramePr>
          <p:nvPr/>
        </p:nvGraphicFramePr>
        <p:xfrm>
          <a:off x="228778" y="6480810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8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7" y="6665533"/>
            <a:ext cx="653106" cy="717410"/>
          </a:xfrm>
          <a:prstGeom prst="rect">
            <a:avLst/>
          </a:prstGeom>
          <a:noFill/>
        </p:spPr>
      </p:pic>
      <p:graphicFrame>
        <p:nvGraphicFramePr>
          <p:cNvPr id="59" name="Tableau 58"/>
          <p:cNvGraphicFramePr>
            <a:graphicFrameLocks noGrp="1"/>
          </p:cNvGraphicFramePr>
          <p:nvPr/>
        </p:nvGraphicFramePr>
        <p:xfrm>
          <a:off x="228777" y="75275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0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33552" t="26044" r="55986" b="54423"/>
          <a:stretch>
            <a:fillRect/>
          </a:stretch>
        </p:blipFill>
        <p:spPr bwMode="auto">
          <a:xfrm>
            <a:off x="3363686" y="7712299"/>
            <a:ext cx="653106" cy="717410"/>
          </a:xfrm>
          <a:prstGeom prst="rect">
            <a:avLst/>
          </a:prstGeom>
          <a:noFill/>
        </p:spPr>
      </p:pic>
      <p:sp>
        <p:nvSpPr>
          <p:cNvPr id="64" name="ZoneTexte 63"/>
          <p:cNvSpPr txBox="1"/>
          <p:nvPr/>
        </p:nvSpPr>
        <p:spPr>
          <a:xfrm>
            <a:off x="5061765" y="200208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45493" y="200208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278038" y="1246975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061765" y="1246975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845493" y="1246975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278038" y="2293742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061765" y="2293742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845493" y="2293742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278038" y="3340509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061765" y="3340509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845493" y="3340509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278038" y="4387276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061765" y="4387276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845493" y="4387276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278038" y="5434044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061765" y="5434044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845493" y="5434044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278038" y="6480811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061765" y="6480811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845493" y="6480811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278038" y="7527578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061765" y="7527578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5845493" y="7527578"/>
            <a:ext cx="792088" cy="105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endParaRPr lang="fr-FR" sz="8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16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  <a:endParaRPr lang="fr-FR" sz="1600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deux</a:t>
            </a: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deux</a:t>
            </a:r>
            <a:endParaRPr lang="fr-FR" sz="9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138633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138633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138633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138633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138633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138633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112382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112382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112382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112382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112382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112382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2109018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2109018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2109018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2109018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2109018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2109018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309421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309421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309421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309421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309421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309421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4079404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4079404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4079404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4079404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4079404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4079404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506459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506459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506459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506459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506459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5064596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6049789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6049789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6049789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6049789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6049789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6049789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68" y="703498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438" y="703498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408" y="703498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378" y="703498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48" y="703498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319" y="7034981"/>
            <a:ext cx="1044970" cy="98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104" y="179513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9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10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41658" y="1431699"/>
          <a:ext cx="457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731126" y="6371644"/>
            <a:ext cx="4858113" cy="19703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fr-FR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515104" y="3278935"/>
          <a:ext cx="529016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  <a:gridCol w="529016"/>
              </a:tblGrid>
              <a:tr h="501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 smtClean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5041629" y="4832279"/>
            <a:ext cx="979659" cy="1169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384233" y="8465177"/>
            <a:ext cx="2677736" cy="355295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dirty="0" smtClean="0"/>
              <a:t>Colle </a:t>
            </a:r>
            <a:r>
              <a:rPr lang="fr-FR" dirty="0" smtClean="0"/>
              <a:t>3 fleurs</a:t>
            </a:r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332656" y="4860032"/>
            <a:ext cx="4281321" cy="1043792"/>
            <a:chOff x="0" y="4358110"/>
            <a:chExt cx="4281321" cy="1043792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32846" y="4469719"/>
              <a:ext cx="41764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2847" y="5261808"/>
              <a:ext cx="42484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e 15"/>
            <p:cNvGrpSpPr/>
            <p:nvPr/>
          </p:nvGrpSpPr>
          <p:grpSpPr>
            <a:xfrm>
              <a:off x="1152152" y="4571999"/>
              <a:ext cx="252218" cy="554175"/>
              <a:chOff x="1196752" y="5178333"/>
              <a:chExt cx="252218" cy="554175"/>
            </a:xfrm>
          </p:grpSpPr>
          <p:sp>
            <p:nvSpPr>
              <p:cNvPr id="29" name="Organigramme : Connecteur 28"/>
              <p:cNvSpPr/>
              <p:nvPr/>
            </p:nvSpPr>
            <p:spPr>
              <a:xfrm>
                <a:off x="1196752" y="5178333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Organigramme : Connecteur 29"/>
              <p:cNvSpPr/>
              <p:nvPr/>
            </p:nvSpPr>
            <p:spPr>
              <a:xfrm>
                <a:off x="1207320" y="5686789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Organigramme : Connecteur 31"/>
              <p:cNvSpPr/>
              <p:nvPr/>
            </p:nvSpPr>
            <p:spPr>
              <a:xfrm>
                <a:off x="1403251" y="5424633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325" t="33821" r="65051" b="38327"/>
            <a:stretch>
              <a:fillRect/>
            </a:stretch>
          </p:blipFill>
          <p:spPr bwMode="auto">
            <a:xfrm>
              <a:off x="0" y="4358110"/>
              <a:ext cx="751264" cy="104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e 15"/>
            <p:cNvGrpSpPr/>
            <p:nvPr/>
          </p:nvGrpSpPr>
          <p:grpSpPr>
            <a:xfrm>
              <a:off x="2327743" y="4572000"/>
              <a:ext cx="252218" cy="554175"/>
              <a:chOff x="1196752" y="5178333"/>
              <a:chExt cx="252218" cy="554175"/>
            </a:xfrm>
          </p:grpSpPr>
          <p:sp>
            <p:nvSpPr>
              <p:cNvPr id="36" name="Organigramme : Connecteur 35"/>
              <p:cNvSpPr/>
              <p:nvPr/>
            </p:nvSpPr>
            <p:spPr>
              <a:xfrm>
                <a:off x="1196752" y="5178333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Organigramme : Connecteur 36"/>
              <p:cNvSpPr/>
              <p:nvPr/>
            </p:nvSpPr>
            <p:spPr>
              <a:xfrm>
                <a:off x="1207320" y="5686789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Organigramme : Connecteur 37"/>
              <p:cNvSpPr/>
              <p:nvPr/>
            </p:nvSpPr>
            <p:spPr>
              <a:xfrm>
                <a:off x="1403251" y="5424633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15"/>
            <p:cNvGrpSpPr/>
            <p:nvPr/>
          </p:nvGrpSpPr>
          <p:grpSpPr>
            <a:xfrm>
              <a:off x="3503335" y="4572000"/>
              <a:ext cx="252218" cy="554175"/>
              <a:chOff x="1196752" y="5178333"/>
              <a:chExt cx="252218" cy="554175"/>
            </a:xfrm>
          </p:grpSpPr>
          <p:sp>
            <p:nvSpPr>
              <p:cNvPr id="41" name="Organigramme : Connecteur 40"/>
              <p:cNvSpPr/>
              <p:nvPr/>
            </p:nvSpPr>
            <p:spPr>
              <a:xfrm>
                <a:off x="1196752" y="5178333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Organigramme : Connecteur 41"/>
              <p:cNvSpPr/>
              <p:nvPr/>
            </p:nvSpPr>
            <p:spPr>
              <a:xfrm>
                <a:off x="1207320" y="5686789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Organigramme : Connecteur 42"/>
              <p:cNvSpPr/>
              <p:nvPr/>
            </p:nvSpPr>
            <p:spPr>
              <a:xfrm>
                <a:off x="1403251" y="5424633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78038" y="200208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8780" y="200209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5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8" y="323357"/>
            <a:ext cx="786537" cy="862044"/>
          </a:xfrm>
          <a:prstGeom prst="rect">
            <a:avLst/>
          </a:prstGeom>
          <a:noFill/>
        </p:spPr>
      </p:pic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228779" y="1246975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7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7" y="1370123"/>
            <a:ext cx="786537" cy="862044"/>
          </a:xfrm>
          <a:prstGeom prst="rect">
            <a:avLst/>
          </a:prstGeom>
          <a:noFill/>
        </p:spPr>
      </p:pic>
      <p:graphicFrame>
        <p:nvGraphicFramePr>
          <p:cNvPr id="48" name="Tableau 47"/>
          <p:cNvGraphicFramePr>
            <a:graphicFrameLocks noGrp="1"/>
          </p:cNvGraphicFramePr>
          <p:nvPr/>
        </p:nvGraphicFramePr>
        <p:xfrm>
          <a:off x="228779" y="2293742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9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7" y="2416890"/>
            <a:ext cx="786537" cy="862044"/>
          </a:xfrm>
          <a:prstGeom prst="rect">
            <a:avLst/>
          </a:prstGeom>
          <a:noFill/>
        </p:spPr>
      </p:pic>
      <p:graphicFrame>
        <p:nvGraphicFramePr>
          <p:cNvPr id="50" name="Tableau 49"/>
          <p:cNvGraphicFramePr>
            <a:graphicFrameLocks noGrp="1"/>
          </p:cNvGraphicFramePr>
          <p:nvPr/>
        </p:nvGraphicFramePr>
        <p:xfrm>
          <a:off x="228778" y="3340508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6" y="3463656"/>
            <a:ext cx="786537" cy="862044"/>
          </a:xfrm>
          <a:prstGeom prst="rect">
            <a:avLst/>
          </a:prstGeom>
          <a:noFill/>
        </p:spPr>
      </p:pic>
      <p:graphicFrame>
        <p:nvGraphicFramePr>
          <p:cNvPr id="52" name="Tableau 51"/>
          <p:cNvGraphicFramePr>
            <a:graphicFrameLocks noGrp="1"/>
          </p:cNvGraphicFramePr>
          <p:nvPr/>
        </p:nvGraphicFramePr>
        <p:xfrm>
          <a:off x="228781" y="43872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3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9" y="4510424"/>
            <a:ext cx="786537" cy="862044"/>
          </a:xfrm>
          <a:prstGeom prst="rect">
            <a:avLst/>
          </a:prstGeom>
          <a:noFill/>
        </p:spPr>
      </p:pic>
      <p:graphicFrame>
        <p:nvGraphicFramePr>
          <p:cNvPr id="54" name="Tableau 53"/>
          <p:cNvGraphicFramePr>
            <a:graphicFrameLocks noGrp="1"/>
          </p:cNvGraphicFramePr>
          <p:nvPr/>
        </p:nvGraphicFramePr>
        <p:xfrm>
          <a:off x="228780" y="5434043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5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8" y="5557191"/>
            <a:ext cx="786537" cy="862044"/>
          </a:xfrm>
          <a:prstGeom prst="rect">
            <a:avLst/>
          </a:prstGeom>
          <a:noFill/>
        </p:spPr>
      </p:pic>
      <p:graphicFrame>
        <p:nvGraphicFramePr>
          <p:cNvPr id="56" name="Tableau 55"/>
          <p:cNvGraphicFramePr>
            <a:graphicFrameLocks noGrp="1"/>
          </p:cNvGraphicFramePr>
          <p:nvPr/>
        </p:nvGraphicFramePr>
        <p:xfrm>
          <a:off x="228780" y="6480810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7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8" y="6603958"/>
            <a:ext cx="786537" cy="862044"/>
          </a:xfrm>
          <a:prstGeom prst="rect">
            <a:avLst/>
          </a:prstGeom>
          <a:noFill/>
        </p:spPr>
      </p:pic>
      <p:graphicFrame>
        <p:nvGraphicFramePr>
          <p:cNvPr id="58" name="Tableau 57"/>
          <p:cNvGraphicFramePr>
            <a:graphicFrameLocks noGrp="1"/>
          </p:cNvGraphicFramePr>
          <p:nvPr/>
        </p:nvGraphicFramePr>
        <p:xfrm>
          <a:off x="228779" y="7527576"/>
          <a:ext cx="4049259" cy="104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3"/>
                <a:gridCol w="1349753"/>
                <a:gridCol w="1349753"/>
              </a:tblGrid>
              <a:tr h="1046767">
                <a:tc>
                  <a:txBody>
                    <a:bodyPr/>
                    <a:lstStyle/>
                    <a:p>
                      <a:pPr algn="ctr"/>
                      <a:r>
                        <a:rPr lang="fr-FR" sz="4100" b="1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3</a:t>
                      </a:r>
                      <a:endParaRPr lang="fr-FR" sz="41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600" b="1" dirty="0" smtClean="0">
                          <a:solidFill>
                            <a:schemeClr val="tx1"/>
                          </a:solidFill>
                          <a:latin typeface="Des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9" name="Picture 2" descr="Interagir : Communauté de ressources gratuites pour Tableau Blanc Interactif ( TBI ): "/>
          <p:cNvPicPr>
            <a:picLocks noChangeAspect="1" noChangeArrowheads="1"/>
          </p:cNvPicPr>
          <p:nvPr/>
        </p:nvPicPr>
        <p:blipFill>
          <a:blip r:embed="rId2" cstate="print"/>
          <a:srcRect l="46050" t="26044" r="43465" b="54423"/>
          <a:stretch>
            <a:fillRect/>
          </a:stretch>
        </p:blipFill>
        <p:spPr bwMode="auto">
          <a:xfrm>
            <a:off x="3233067" y="7650724"/>
            <a:ext cx="786537" cy="862044"/>
          </a:xfrm>
          <a:prstGeom prst="rect">
            <a:avLst/>
          </a:prstGeom>
          <a:noFill/>
        </p:spPr>
      </p:pic>
      <p:sp>
        <p:nvSpPr>
          <p:cNvPr id="60" name="ZoneTexte 59"/>
          <p:cNvSpPr txBox="1"/>
          <p:nvPr/>
        </p:nvSpPr>
        <p:spPr>
          <a:xfrm>
            <a:off x="5127076" y="200208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278038" y="1246975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27076" y="1246975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278038" y="2293742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127076" y="2293742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278038" y="3340509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127076" y="3340509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278038" y="4387276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127076" y="4387276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278038" y="5434044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127076" y="5434044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278038" y="6480811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127076" y="6480811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278038" y="7527578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127076" y="7527578"/>
            <a:ext cx="849038" cy="106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fr-FR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100" b="1" dirty="0">
                <a:ln>
                  <a:solidFill>
                    <a:sysClr val="windowText" lastClr="000000"/>
                  </a:solidFill>
                </a:ln>
                <a:latin typeface="Script cole" pitchFamily="2" charset="0"/>
              </a:rPr>
              <a:t>trois</a:t>
            </a:r>
            <a:endParaRPr lang="fr-FR" b="1" dirty="0" smtClean="0">
              <a:ln>
                <a:solidFill>
                  <a:sysClr val="windowText" lastClr="000000"/>
                </a:solidFill>
              </a:ln>
              <a:latin typeface="Script cole" pitchFamily="2" charset="0"/>
            </a:endParaRPr>
          </a:p>
          <a:p>
            <a:pPr algn="ctr"/>
            <a:r>
              <a:rPr lang="fr-FR" sz="2500" b="1" dirty="0">
                <a:ln>
                  <a:solidFill>
                    <a:sysClr val="windowText" lastClr="000000"/>
                  </a:solidFill>
                </a:ln>
                <a:latin typeface="Cursive standard" pitchFamily="2" charset="0"/>
              </a:rPr>
              <a:t>trois</a:t>
            </a:r>
            <a:endParaRPr lang="fr-FR" sz="2500" b="1" dirty="0">
              <a:ln>
                <a:solidFill>
                  <a:sysClr val="windowText" lastClr="000000"/>
                </a:solidFill>
              </a:ln>
              <a:latin typeface="Cursive standard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13863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13863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13863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13863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13863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13863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1185401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1185401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1185401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1185401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1185401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1185401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2232168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2232168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2232168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2232168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2232168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2232168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3278935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3278935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3278935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3278935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3278935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3278935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4325702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4325702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4325702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4325702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4325702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4325702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5372469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5372469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5372469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5372469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5372469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5372469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6419236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6419236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6419236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6419236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6419236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6419236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28779" y="746600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1208439" y="746600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2188098" y="746600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3167758" y="746600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4147417" y="746600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2456"/>
          <a:stretch>
            <a:fillRect/>
          </a:stretch>
        </p:blipFill>
        <p:spPr bwMode="auto">
          <a:xfrm>
            <a:off x="5127077" y="7466003"/>
            <a:ext cx="975700" cy="10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782</Words>
  <Application>Microsoft Office PowerPoint</Application>
  <PresentationFormat>Affichage à l'écran (4:3)</PresentationFormat>
  <Paragraphs>799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45</cp:revision>
  <dcterms:created xsi:type="dcterms:W3CDTF">2017-05-04T12:08:35Z</dcterms:created>
  <dcterms:modified xsi:type="dcterms:W3CDTF">2017-05-04T12:48:34Z</dcterms:modified>
</cp:coreProperties>
</file>