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6" r:id="rId4"/>
    <p:sldId id="268" r:id="rId5"/>
    <p:sldId id="270" r:id="rId6"/>
    <p:sldId id="266" r:id="rId7"/>
    <p:sldId id="258" r:id="rId8"/>
    <p:sldId id="275" r:id="rId9"/>
    <p:sldId id="271" r:id="rId10"/>
    <p:sldId id="274" r:id="rId11"/>
    <p:sldId id="272" r:id="rId12"/>
    <p:sldId id="273" r:id="rId13"/>
    <p:sldId id="259" r:id="rId14"/>
    <p:sldId id="265" r:id="rId15"/>
    <p:sldId id="260" r:id="rId16"/>
    <p:sldId id="261" r:id="rId17"/>
    <p:sldId id="26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33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415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89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50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23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47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74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07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13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89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20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78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5B9ED-173A-4031-9276-9EB40EA60256}" type="datetimeFigureOut">
              <a:rPr lang="fr-FR" smtClean="0"/>
              <a:t>22/03/2018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DE22-787B-4F25-95BE-3734AFCAA5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</a:t>
            </a:r>
            <a:r>
              <a:rPr lang="fr-FR" dirty="0" err="1" smtClean="0"/>
              <a:t>Ombeleen</a:t>
            </a:r>
            <a:r>
              <a:rPr lang="fr-FR" dirty="0" smtClean="0"/>
              <a:t> sur Petite Luciole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3505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" y="1772816"/>
            <a:ext cx="790575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9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39"/>
          <a:stretch/>
        </p:blipFill>
        <p:spPr bwMode="auto">
          <a:xfrm>
            <a:off x="19049" y="1786880"/>
            <a:ext cx="7991475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5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809750"/>
            <a:ext cx="91059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325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3" r="1174"/>
          <a:stretch/>
        </p:blipFill>
        <p:spPr bwMode="auto">
          <a:xfrm>
            <a:off x="251520" y="1916832"/>
            <a:ext cx="8892480" cy="40324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5802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75" b="-84"/>
          <a:stretch/>
        </p:blipFill>
        <p:spPr bwMode="auto">
          <a:xfrm>
            <a:off x="2987824" y="-28278"/>
            <a:ext cx="3096344" cy="14041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04" r="23872" b="-3679"/>
          <a:stretch/>
        </p:blipFill>
        <p:spPr bwMode="auto">
          <a:xfrm>
            <a:off x="6948264" y="1484784"/>
            <a:ext cx="2987824" cy="12241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 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3" r="1174"/>
          <a:stretch/>
        </p:blipFill>
        <p:spPr bwMode="auto">
          <a:xfrm>
            <a:off x="0" y="-171400"/>
            <a:ext cx="2185714" cy="12844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 6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2118" r="5038" b="6566"/>
          <a:stretch/>
        </p:blipFill>
        <p:spPr bwMode="auto">
          <a:xfrm>
            <a:off x="6401941" y="2732162"/>
            <a:ext cx="3816424" cy="17490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tangle 7"/>
          <p:cNvSpPr/>
          <p:nvPr/>
        </p:nvSpPr>
        <p:spPr>
          <a:xfrm>
            <a:off x="683568" y="860988"/>
            <a:ext cx="167444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vocabulaire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580112" y="636419"/>
            <a:ext cx="224227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Étape 1: dénominateur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7472933" y="860641"/>
            <a:ext cx="167444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Étape 2: numérateur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7445152" y="116632"/>
            <a:ext cx="167444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Étape 3: je marque le point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4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entrainement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09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Place 2/4- 5/4- 7/4</a:t>
            </a:r>
            <a:endParaRPr lang="fr-FR" dirty="0"/>
          </a:p>
        </p:txBody>
      </p:sp>
      <p:pic>
        <p:nvPicPr>
          <p:cNvPr id="1027" name="Picture 3" descr="F:\Dossiers Windows\Bureau\images\droite graduée 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62569"/>
            <a:ext cx="4139952" cy="674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Dossiers Windows\Bureau\images\droite graduée 5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762569"/>
            <a:ext cx="4097302" cy="79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27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Ecris la fraction correspondant à chaque tiret</a:t>
            </a:r>
            <a:endParaRPr lang="fr-FR" dirty="0"/>
          </a:p>
        </p:txBody>
      </p:sp>
      <p:pic>
        <p:nvPicPr>
          <p:cNvPr id="2050" name="Picture 2" descr="F:\Dossiers Windows\Bureau\images\droite graduée 6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52045"/>
            <a:ext cx="3961284" cy="68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Dossiers Windows\Bureau\images\droite graduée 7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053675"/>
            <a:ext cx="3961284" cy="78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89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882" r="2406" b="24086"/>
          <a:stretch/>
        </p:blipFill>
        <p:spPr bwMode="auto">
          <a:xfrm>
            <a:off x="-180528" y="1908313"/>
            <a:ext cx="9324528" cy="25841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11760" y="1167973"/>
            <a:ext cx="324036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Tiret juste après l’intervalle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96552" y="4597779"/>
            <a:ext cx="324036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Point d’origine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1720" y="4309747"/>
            <a:ext cx="324036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Intervalle entre 2 tirets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487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04" r="21375" b="-84"/>
          <a:stretch/>
        </p:blipFill>
        <p:spPr bwMode="auto">
          <a:xfrm>
            <a:off x="3563888" y="692696"/>
            <a:ext cx="2520280" cy="44644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1612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82" y="1412776"/>
            <a:ext cx="882015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26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26" y="1412776"/>
            <a:ext cx="882015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81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75" b="-84"/>
          <a:stretch/>
        </p:blipFill>
        <p:spPr bwMode="auto">
          <a:xfrm>
            <a:off x="0" y="1412776"/>
            <a:ext cx="8820472" cy="34807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0692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84" t="13904" r="23872" b="-708"/>
          <a:stretch/>
        </p:blipFill>
        <p:spPr bwMode="auto">
          <a:xfrm>
            <a:off x="3275856" y="1340768"/>
            <a:ext cx="2376264" cy="40324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067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28"/>
          <a:stretch/>
        </p:blipFill>
        <p:spPr bwMode="auto">
          <a:xfrm>
            <a:off x="11485" y="1772816"/>
            <a:ext cx="801809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1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"/>
          <a:stretch/>
        </p:blipFill>
        <p:spPr bwMode="auto">
          <a:xfrm>
            <a:off x="0" y="1772816"/>
            <a:ext cx="8086725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7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43</Words>
  <Application>Microsoft Office PowerPoint</Application>
  <PresentationFormat>Affichage à l'écran (4:3)</PresentationFormat>
  <Paragraphs>11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0" baseType="lpstr">
      <vt:lpstr>Arial</vt:lpstr>
      <vt:lpstr>Calibri</vt:lpstr>
      <vt:lpstr>Thème Office</vt:lpstr>
      <vt:lpstr>Par Ombeleen sur Petite Luciole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entrainement</vt:lpstr>
      <vt:lpstr>Place 2/4- 5/4- 7/4</vt:lpstr>
      <vt:lpstr>Ecris la fraction correspondant à chaque tiret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av Gaga</cp:lastModifiedBy>
  <cp:revision>9</cp:revision>
  <dcterms:created xsi:type="dcterms:W3CDTF">2018-03-17T15:36:44Z</dcterms:created>
  <dcterms:modified xsi:type="dcterms:W3CDTF">2018-03-23T20:13:25Z</dcterms:modified>
</cp:coreProperties>
</file>