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1" r:id="rId3"/>
    <p:sldId id="267" r:id="rId4"/>
    <p:sldId id="260" r:id="rId5"/>
    <p:sldId id="266" r:id="rId6"/>
    <p:sldId id="262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53" autoAdjust="0"/>
    <p:restoredTop sz="94660"/>
  </p:normalViewPr>
  <p:slideViewPr>
    <p:cSldViewPr snapToGrid="0">
      <p:cViewPr>
        <p:scale>
          <a:sx n="80" d="100"/>
          <a:sy n="80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62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280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545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3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24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8960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1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9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4532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7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6/9/2018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5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FF8344-3624-4386-8F44-59F082B52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768" y="192507"/>
            <a:ext cx="6308558" cy="481262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latin typeface="Bernard MT Condensed" panose="02050806060905020404" pitchFamily="18" charset="0"/>
              </a:rPr>
              <a:t>Rentrée 2018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6761C6-BAA1-4D22-B29B-D5DF413A4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768" y="597183"/>
            <a:ext cx="6400800" cy="48126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dirty="0"/>
              <a:t>Nom et prénom : XXXX</a:t>
            </a:r>
          </a:p>
          <a:p>
            <a:pPr algn="l"/>
            <a:r>
              <a:rPr lang="fr-FR" dirty="0"/>
              <a:t>Classe de référence à la rentrée : CM2 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1521D25-9E89-4AD3-8944-A4087B97B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28516"/>
              </p:ext>
            </p:extLst>
          </p:nvPr>
        </p:nvGraphicFramePr>
        <p:xfrm>
          <a:off x="338889" y="2468948"/>
          <a:ext cx="6308559" cy="6767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853">
                  <a:extLst>
                    <a:ext uri="{9D8B030D-6E8A-4147-A177-3AD203B41FA5}">
                      <a16:colId xmlns:a16="http://schemas.microsoft.com/office/drawing/2014/main" val="3282031224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50029608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332682129"/>
                    </a:ext>
                  </a:extLst>
                </a:gridCol>
              </a:tblGrid>
              <a:tr h="330119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Domaine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Quelles adaptations possibles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Quels besoins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21621"/>
                  </a:ext>
                </a:extLst>
              </a:tr>
              <a:tr h="207744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Français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6244"/>
                  </a:ext>
                </a:extLst>
              </a:tr>
              <a:tr h="21582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Langage 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412997"/>
                  </a:ext>
                </a:extLst>
              </a:tr>
              <a:tr h="12115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05727"/>
                  </a:ext>
                </a:extLst>
              </a:tr>
              <a:tr h="18924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Ecrire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0987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Etude de la langue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44762"/>
                  </a:ext>
                </a:extLst>
              </a:tr>
              <a:tr h="25120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Langues vivantes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32494"/>
                  </a:ext>
                </a:extLst>
              </a:tr>
              <a:tr h="2512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3461"/>
                  </a:ext>
                </a:extLst>
              </a:tr>
              <a:tr h="151414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Enseignements artistiques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5848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Arts plastiques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366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Education musicale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98846"/>
                  </a:ext>
                </a:extLst>
              </a:tr>
              <a:tr h="158937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Education physique et sportive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4307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Produire une performance optimale, mesurable à une échéance donnée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407083"/>
                  </a:ext>
                </a:extLst>
              </a:tr>
              <a:tr h="295878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Adapter ses déplacements à des environnements variés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70963"/>
                  </a:ext>
                </a:extLst>
              </a:tr>
              <a:tr h="619602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S’exprimer devant les autres par une prestation artistique et / ou acrobatique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0350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Conduire et maitriser un affrontement collectif ou interindividuel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17797"/>
                  </a:ext>
                </a:extLst>
              </a:tr>
              <a:tr h="178681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Questionner le monde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25873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Questionner le temps et l’espace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505151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Questionner le monde du vivant, de la matière et des objets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393316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29EFB87-42E9-48CB-9BB4-BB231EE896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8889" y="1082067"/>
          <a:ext cx="6308558" cy="802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4279">
                  <a:extLst>
                    <a:ext uri="{9D8B030D-6E8A-4147-A177-3AD203B41FA5}">
                      <a16:colId xmlns:a16="http://schemas.microsoft.com/office/drawing/2014/main" val="2508349352"/>
                    </a:ext>
                  </a:extLst>
                </a:gridCol>
                <a:gridCol w="3154279">
                  <a:extLst>
                    <a:ext uri="{9D8B030D-6E8A-4147-A177-3AD203B41FA5}">
                      <a16:colId xmlns:a16="http://schemas.microsoft.com/office/drawing/2014/main" val="319625466"/>
                    </a:ext>
                  </a:extLst>
                </a:gridCol>
              </a:tblGrid>
              <a:tr h="40105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Points d’appui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Obstacles / Difficultés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2778"/>
                  </a:ext>
                </a:extLst>
              </a:tr>
              <a:tr h="4010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58378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9DE9909-B51F-434B-9CB0-30E48E8B0A90}"/>
              </a:ext>
            </a:extLst>
          </p:cNvPr>
          <p:cNvSpPr/>
          <p:nvPr/>
        </p:nvSpPr>
        <p:spPr>
          <a:xfrm>
            <a:off x="328862" y="1884173"/>
            <a:ext cx="62724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Ce qui sera travaillé en classe</a:t>
            </a:r>
          </a:p>
        </p:txBody>
      </p:sp>
    </p:spTree>
    <p:extLst>
      <p:ext uri="{BB962C8B-B14F-4D97-AF65-F5344CB8AC3E}">
        <p14:creationId xmlns:p14="http://schemas.microsoft.com/office/powerpoint/2010/main" val="203204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DE9909-B51F-434B-9CB0-30E48E8B0A90}"/>
              </a:ext>
            </a:extLst>
          </p:cNvPr>
          <p:cNvSpPr/>
          <p:nvPr/>
        </p:nvSpPr>
        <p:spPr>
          <a:xfrm>
            <a:off x="274720" y="2466057"/>
            <a:ext cx="627246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Ce qui sera travaillé dans le dispositif en regroupement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ED543CF-B29D-438A-8523-D4C8BB0B60BD}"/>
              </a:ext>
            </a:extLst>
          </p:cNvPr>
          <p:cNvGraphicFramePr>
            <a:graphicFrameLocks noGrp="1"/>
          </p:cNvGraphicFramePr>
          <p:nvPr/>
        </p:nvGraphicFramePr>
        <p:xfrm>
          <a:off x="274720" y="204791"/>
          <a:ext cx="6308559" cy="2143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853">
                  <a:extLst>
                    <a:ext uri="{9D8B030D-6E8A-4147-A177-3AD203B41FA5}">
                      <a16:colId xmlns:a16="http://schemas.microsoft.com/office/drawing/2014/main" val="1674369716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547337347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35852813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Mathématiques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813181"/>
                  </a:ext>
                </a:extLst>
              </a:tr>
              <a:tr h="18446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Nombres et calculs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634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Grandeurs et mesures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240028"/>
                  </a:ext>
                </a:extLst>
              </a:tr>
              <a:tr h="186419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Espace et géométrie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11642"/>
                  </a:ext>
                </a:extLst>
              </a:tr>
              <a:tr h="153415">
                <a:tc gridSpan="3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Informatique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28983"/>
                  </a:ext>
                </a:extLst>
              </a:tr>
              <a:tr h="15341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812021"/>
                  </a:ext>
                </a:extLst>
              </a:tr>
              <a:tr h="119877">
                <a:tc gridSpan="3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Sorties scolaires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843285"/>
                  </a:ext>
                </a:extLst>
              </a:tr>
              <a:tr h="11987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62874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7200307A-FB37-420D-8967-668910130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351840"/>
              </p:ext>
            </p:extLst>
          </p:nvPr>
        </p:nvGraphicFramePr>
        <p:xfrm>
          <a:off x="310816" y="2966152"/>
          <a:ext cx="6236368" cy="6160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3644">
                  <a:extLst>
                    <a:ext uri="{9D8B030D-6E8A-4147-A177-3AD203B41FA5}">
                      <a16:colId xmlns:a16="http://schemas.microsoft.com/office/drawing/2014/main" val="3282031224"/>
                    </a:ext>
                  </a:extLst>
                </a:gridCol>
                <a:gridCol w="1354540">
                  <a:extLst>
                    <a:ext uri="{9D8B030D-6E8A-4147-A177-3AD203B41FA5}">
                      <a16:colId xmlns:a16="http://schemas.microsoft.com/office/drawing/2014/main" val="871228228"/>
                    </a:ext>
                  </a:extLst>
                </a:gridCol>
                <a:gridCol w="3118184">
                  <a:extLst>
                    <a:ext uri="{9D8B030D-6E8A-4147-A177-3AD203B41FA5}">
                      <a16:colId xmlns:a16="http://schemas.microsoft.com/office/drawing/2014/main" val="250029608"/>
                    </a:ext>
                  </a:extLst>
                </a:gridCol>
              </a:tblGrid>
              <a:tr h="33011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Domaine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Quels besoins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21621"/>
                  </a:ext>
                </a:extLst>
              </a:tr>
              <a:tr h="207744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Français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6244"/>
                  </a:ext>
                </a:extLst>
              </a:tr>
              <a:tr h="21582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Langage oral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412997"/>
                  </a:ext>
                </a:extLst>
              </a:tr>
              <a:tr h="12115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Lire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05727"/>
                  </a:ext>
                </a:extLst>
              </a:tr>
              <a:tr h="18924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Ecrire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0987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Etude de la langue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44762"/>
                  </a:ext>
                </a:extLst>
              </a:tr>
              <a:tr h="25120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Langues vivantes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32494"/>
                  </a:ext>
                </a:extLst>
              </a:tr>
              <a:tr h="2512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3461"/>
                  </a:ext>
                </a:extLst>
              </a:tr>
              <a:tr h="151414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Enseignements artistiques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5848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Arts plastiques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366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Education musicale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98846"/>
                  </a:ext>
                </a:extLst>
              </a:tr>
              <a:tr h="158937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Education physique et sportive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4307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Produire une performance optimale, mesurable à une échéance donnée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407083"/>
                  </a:ext>
                </a:extLst>
              </a:tr>
              <a:tr h="295878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Adapter ses déplacements à des environnements variés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70963"/>
                  </a:ext>
                </a:extLst>
              </a:tr>
              <a:tr h="619602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S’exprimer devant les autres par une prestation artistique et / ou acrobatique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0350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Conduire et maitriser un affrontement collectif ou interindividuel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17797"/>
                  </a:ext>
                </a:extLst>
              </a:tr>
              <a:tr h="178681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Questionner le monde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2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83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B7B0AD0-D022-4D0A-A113-A8FD6C2BE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17701"/>
              </p:ext>
            </p:extLst>
          </p:nvPr>
        </p:nvGraphicFramePr>
        <p:xfrm>
          <a:off x="274719" y="253242"/>
          <a:ext cx="6317150" cy="34069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2194">
                  <a:extLst>
                    <a:ext uri="{9D8B030D-6E8A-4147-A177-3AD203B41FA5}">
                      <a16:colId xmlns:a16="http://schemas.microsoft.com/office/drawing/2014/main" val="1917686366"/>
                    </a:ext>
                  </a:extLst>
                </a:gridCol>
                <a:gridCol w="4844956">
                  <a:extLst>
                    <a:ext uri="{9D8B030D-6E8A-4147-A177-3AD203B41FA5}">
                      <a16:colId xmlns:a16="http://schemas.microsoft.com/office/drawing/2014/main" val="3709889314"/>
                    </a:ext>
                  </a:extLst>
                </a:gridCol>
              </a:tblGrid>
              <a:tr h="26310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Questionner le temps et l’espace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649830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Questionner le monde du vivant, de la matière et des objets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31166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Mathématiques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700284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Nombres et calculs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822756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Grandeurs et mesures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663644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Espace et géométrie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747962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Informatique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08901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732381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Sorties scolaires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081301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269235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F6984CC-6A07-48BC-9DB1-D21769C2D99C}"/>
              </a:ext>
            </a:extLst>
          </p:cNvPr>
          <p:cNvGraphicFramePr>
            <a:graphicFrameLocks noGrp="1"/>
          </p:cNvGraphicFramePr>
          <p:nvPr/>
        </p:nvGraphicFramePr>
        <p:xfrm>
          <a:off x="274720" y="3899266"/>
          <a:ext cx="64368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330">
                  <a:extLst>
                    <a:ext uri="{9D8B030D-6E8A-4147-A177-3AD203B41FA5}">
                      <a16:colId xmlns:a16="http://schemas.microsoft.com/office/drawing/2014/main" val="3477075924"/>
                    </a:ext>
                  </a:extLst>
                </a:gridCol>
                <a:gridCol w="5783566">
                  <a:extLst>
                    <a:ext uri="{9D8B030D-6E8A-4147-A177-3AD203B41FA5}">
                      <a16:colId xmlns:a16="http://schemas.microsoft.com/office/drawing/2014/main" val="1308143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Divers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9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79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FF8344-3624-4386-8F44-59F082B52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768" y="192507"/>
            <a:ext cx="6308558" cy="481262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latin typeface="Bernard MT Condensed" panose="02050806060905020404" pitchFamily="18" charset="0"/>
              </a:rPr>
              <a:t>Rentrée 2018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6761C6-BAA1-4D22-B29B-D5DF413A4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768" y="597183"/>
            <a:ext cx="6400800" cy="48126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dirty="0"/>
              <a:t>Nom et prénom : XXXX</a:t>
            </a:r>
          </a:p>
          <a:p>
            <a:pPr algn="l"/>
            <a:r>
              <a:rPr lang="fr-FR" dirty="0"/>
              <a:t>Classe de référence à la rentrée : CM2 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1521D25-9E89-4AD3-8944-A4087B97BB8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8889" y="2468948"/>
          <a:ext cx="6308559" cy="7427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853">
                  <a:extLst>
                    <a:ext uri="{9D8B030D-6E8A-4147-A177-3AD203B41FA5}">
                      <a16:colId xmlns:a16="http://schemas.microsoft.com/office/drawing/2014/main" val="3282031224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50029608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332682129"/>
                    </a:ext>
                  </a:extLst>
                </a:gridCol>
              </a:tblGrid>
              <a:tr h="330119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Domaine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Quelles adaptations possibles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Quels besoins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21621"/>
                  </a:ext>
                </a:extLst>
              </a:tr>
              <a:tr h="207744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Français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6244"/>
                  </a:ext>
                </a:extLst>
              </a:tr>
              <a:tr h="21582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Langage 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412997"/>
                  </a:ext>
                </a:extLst>
              </a:tr>
              <a:tr h="12115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05727"/>
                  </a:ext>
                </a:extLst>
              </a:tr>
              <a:tr h="18924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Ecrire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0987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Etude de la langue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44762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Culture littéraire et artistique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44333"/>
                  </a:ext>
                </a:extLst>
              </a:tr>
              <a:tr h="25120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Langues vivantes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32494"/>
                  </a:ext>
                </a:extLst>
              </a:tr>
              <a:tr h="2512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3461"/>
                  </a:ext>
                </a:extLst>
              </a:tr>
              <a:tr h="151414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Enseignements artistiques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5848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Arts plastiques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366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Education musicale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98846"/>
                  </a:ext>
                </a:extLst>
              </a:tr>
              <a:tr h="158937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Education physique et sportive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4307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Produire une performance optimale, mesurable à une échéance donnée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407083"/>
                  </a:ext>
                </a:extLst>
              </a:tr>
              <a:tr h="295878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Adapter ses déplacements à des environnements variés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70963"/>
                  </a:ext>
                </a:extLst>
              </a:tr>
              <a:tr h="619602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S’exprimer devant les autres par une prestation artistique et / ou acrobatique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0350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Conduire et maitriser un affrontement collectif ou interindividuel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17797"/>
                  </a:ext>
                </a:extLst>
              </a:tr>
              <a:tr h="178681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Histoire et géographie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25873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505151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Géographie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393316"/>
                  </a:ext>
                </a:extLst>
              </a:tr>
              <a:tr h="216597">
                <a:tc gridSpan="3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Sciences et technologie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293417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681646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29EFB87-42E9-48CB-9BB4-BB231EE896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8889" y="1082067"/>
          <a:ext cx="6308558" cy="802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4279">
                  <a:extLst>
                    <a:ext uri="{9D8B030D-6E8A-4147-A177-3AD203B41FA5}">
                      <a16:colId xmlns:a16="http://schemas.microsoft.com/office/drawing/2014/main" val="2508349352"/>
                    </a:ext>
                  </a:extLst>
                </a:gridCol>
                <a:gridCol w="3154279">
                  <a:extLst>
                    <a:ext uri="{9D8B030D-6E8A-4147-A177-3AD203B41FA5}">
                      <a16:colId xmlns:a16="http://schemas.microsoft.com/office/drawing/2014/main" val="319625466"/>
                    </a:ext>
                  </a:extLst>
                </a:gridCol>
              </a:tblGrid>
              <a:tr h="401053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Points d’appui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Obstacles / Difficultés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2778"/>
                  </a:ext>
                </a:extLst>
              </a:tr>
              <a:tr h="4010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58378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9DE9909-B51F-434B-9CB0-30E48E8B0A90}"/>
              </a:ext>
            </a:extLst>
          </p:cNvPr>
          <p:cNvSpPr/>
          <p:nvPr/>
        </p:nvSpPr>
        <p:spPr>
          <a:xfrm>
            <a:off x="328862" y="1884173"/>
            <a:ext cx="62724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Ce qui sera travaillé en classe</a:t>
            </a:r>
          </a:p>
        </p:txBody>
      </p:sp>
    </p:spTree>
    <p:extLst>
      <p:ext uri="{BB962C8B-B14F-4D97-AF65-F5344CB8AC3E}">
        <p14:creationId xmlns:p14="http://schemas.microsoft.com/office/powerpoint/2010/main" val="27124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DE9909-B51F-434B-9CB0-30E48E8B0A90}"/>
              </a:ext>
            </a:extLst>
          </p:cNvPr>
          <p:cNvSpPr/>
          <p:nvPr/>
        </p:nvSpPr>
        <p:spPr>
          <a:xfrm>
            <a:off x="274720" y="2466057"/>
            <a:ext cx="627246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Ce qui sera travaillé dans le dispositif en regroupement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ED543CF-B29D-438A-8523-D4C8BB0B60BD}"/>
              </a:ext>
            </a:extLst>
          </p:cNvPr>
          <p:cNvGraphicFramePr>
            <a:graphicFrameLocks noGrp="1"/>
          </p:cNvGraphicFramePr>
          <p:nvPr/>
        </p:nvGraphicFramePr>
        <p:xfrm>
          <a:off x="274720" y="204791"/>
          <a:ext cx="6308559" cy="2143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853">
                  <a:extLst>
                    <a:ext uri="{9D8B030D-6E8A-4147-A177-3AD203B41FA5}">
                      <a16:colId xmlns:a16="http://schemas.microsoft.com/office/drawing/2014/main" val="1674369716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547337347"/>
                    </a:ext>
                  </a:extLst>
                </a:gridCol>
                <a:gridCol w="2102853">
                  <a:extLst>
                    <a:ext uri="{9D8B030D-6E8A-4147-A177-3AD203B41FA5}">
                      <a16:colId xmlns:a16="http://schemas.microsoft.com/office/drawing/2014/main" val="235852813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Mathématiques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813181"/>
                  </a:ext>
                </a:extLst>
              </a:tr>
              <a:tr h="18446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Nombres et calculs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634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Grandeurs et mesures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240028"/>
                  </a:ext>
                </a:extLst>
              </a:tr>
              <a:tr h="186419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Espace et géométrie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11642"/>
                  </a:ext>
                </a:extLst>
              </a:tr>
              <a:tr h="153415">
                <a:tc gridSpan="3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Informatique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928983"/>
                  </a:ext>
                </a:extLst>
              </a:tr>
              <a:tr h="15341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812021"/>
                  </a:ext>
                </a:extLst>
              </a:tr>
              <a:tr h="119877">
                <a:tc gridSpan="3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Sorties scolaires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843285"/>
                  </a:ext>
                </a:extLst>
              </a:tr>
              <a:tr h="11987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62874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7200307A-FB37-420D-8967-6689101303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0816" y="2966152"/>
          <a:ext cx="6236368" cy="656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3644">
                  <a:extLst>
                    <a:ext uri="{9D8B030D-6E8A-4147-A177-3AD203B41FA5}">
                      <a16:colId xmlns:a16="http://schemas.microsoft.com/office/drawing/2014/main" val="3282031224"/>
                    </a:ext>
                  </a:extLst>
                </a:gridCol>
                <a:gridCol w="1354540">
                  <a:extLst>
                    <a:ext uri="{9D8B030D-6E8A-4147-A177-3AD203B41FA5}">
                      <a16:colId xmlns:a16="http://schemas.microsoft.com/office/drawing/2014/main" val="871228228"/>
                    </a:ext>
                  </a:extLst>
                </a:gridCol>
                <a:gridCol w="3118184">
                  <a:extLst>
                    <a:ext uri="{9D8B030D-6E8A-4147-A177-3AD203B41FA5}">
                      <a16:colId xmlns:a16="http://schemas.microsoft.com/office/drawing/2014/main" val="250029608"/>
                    </a:ext>
                  </a:extLst>
                </a:gridCol>
              </a:tblGrid>
              <a:tr h="33011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Domaine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Quels besoins ?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121621"/>
                  </a:ext>
                </a:extLst>
              </a:tr>
              <a:tr h="207744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Français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66244"/>
                  </a:ext>
                </a:extLst>
              </a:tr>
              <a:tr h="21582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Langage oral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412997"/>
                  </a:ext>
                </a:extLst>
              </a:tr>
              <a:tr h="12115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Lire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05727"/>
                  </a:ext>
                </a:extLst>
              </a:tr>
              <a:tr h="189249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Ecrire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0987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Etude de la langue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44762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Culture littéraire et artistique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44333"/>
                  </a:ext>
                </a:extLst>
              </a:tr>
              <a:tr h="25120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Langues vivantes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32494"/>
                  </a:ext>
                </a:extLst>
              </a:tr>
              <a:tr h="2512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983461"/>
                  </a:ext>
                </a:extLst>
              </a:tr>
              <a:tr h="151414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Enseignements artistiques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58483"/>
                  </a:ext>
                </a:extLst>
              </a:tr>
              <a:tr h="13761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Arts plastiques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366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Education musicale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98846"/>
                  </a:ext>
                </a:extLst>
              </a:tr>
              <a:tr h="158937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Education physique et sportive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4307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Produire une performance optimale, mesurable à une échéance donnée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407083"/>
                  </a:ext>
                </a:extLst>
              </a:tr>
              <a:tr h="295878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Adapter ses déplacements à des environnements variés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70963"/>
                  </a:ext>
                </a:extLst>
              </a:tr>
              <a:tr h="619602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S’exprimer devant les autres par une prestation artistique et / ou acrobatique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03506"/>
                  </a:ext>
                </a:extLst>
              </a:tr>
              <a:tr h="658194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Conduire et maitriser un affrontement collectif ou interindividuel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17797"/>
                  </a:ext>
                </a:extLst>
              </a:tr>
              <a:tr h="178681">
                <a:tc gridSpan="3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Histoire et géographie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72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1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B7B0AD0-D022-4D0A-A113-A8FD6C2BE694}"/>
              </a:ext>
            </a:extLst>
          </p:cNvPr>
          <p:cNvGraphicFramePr>
            <a:graphicFrameLocks noGrp="1"/>
          </p:cNvGraphicFramePr>
          <p:nvPr/>
        </p:nvGraphicFramePr>
        <p:xfrm>
          <a:off x="274719" y="253242"/>
          <a:ext cx="6317150" cy="3374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2194">
                  <a:extLst>
                    <a:ext uri="{9D8B030D-6E8A-4147-A177-3AD203B41FA5}">
                      <a16:colId xmlns:a16="http://schemas.microsoft.com/office/drawing/2014/main" val="1917686366"/>
                    </a:ext>
                  </a:extLst>
                </a:gridCol>
                <a:gridCol w="4844956">
                  <a:extLst>
                    <a:ext uri="{9D8B030D-6E8A-4147-A177-3AD203B41FA5}">
                      <a16:colId xmlns:a16="http://schemas.microsoft.com/office/drawing/2014/main" val="3709889314"/>
                    </a:ext>
                  </a:extLst>
                </a:gridCol>
              </a:tblGrid>
              <a:tr h="26310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649830"/>
                  </a:ext>
                </a:extLst>
              </a:tr>
              <a:tr h="26310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Géographie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031166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Sciences et technologie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018510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670980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Mathématiques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700284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Nombres et calculs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822756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dirty="0"/>
                        <a:t>Grandeurs et mesures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663644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/>
                        <a:t>Espace et géométrie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747962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Informatique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08901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732381"/>
                  </a:ext>
                </a:extLst>
              </a:tr>
              <a:tr h="216597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400" b="1" dirty="0"/>
                        <a:t>Sorties scolaires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081301"/>
                  </a:ext>
                </a:extLst>
              </a:tr>
              <a:tr h="21659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269235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F6984CC-6A07-48BC-9DB1-D21769C2D99C}"/>
              </a:ext>
            </a:extLst>
          </p:cNvPr>
          <p:cNvGraphicFramePr>
            <a:graphicFrameLocks noGrp="1"/>
          </p:cNvGraphicFramePr>
          <p:nvPr/>
        </p:nvGraphicFramePr>
        <p:xfrm>
          <a:off x="274720" y="3899266"/>
          <a:ext cx="64368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330">
                  <a:extLst>
                    <a:ext uri="{9D8B030D-6E8A-4147-A177-3AD203B41FA5}">
                      <a16:colId xmlns:a16="http://schemas.microsoft.com/office/drawing/2014/main" val="3477075924"/>
                    </a:ext>
                  </a:extLst>
                </a:gridCol>
                <a:gridCol w="5783566">
                  <a:extLst>
                    <a:ext uri="{9D8B030D-6E8A-4147-A177-3AD203B41FA5}">
                      <a16:colId xmlns:a16="http://schemas.microsoft.com/office/drawing/2014/main" val="1308143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Divers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9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920624"/>
      </p:ext>
    </p:extLst>
  </p:cSld>
  <p:clrMapOvr>
    <a:masterClrMapping/>
  </p:clrMapOvr>
</p:sld>
</file>

<file path=ppt/theme/theme1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444</Words>
  <Application>Microsoft Office PowerPoint</Application>
  <PresentationFormat>Format A4 (210 x 297 mm)</PresentationFormat>
  <Paragraphs>122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Bernard MT Condensed</vt:lpstr>
      <vt:lpstr>Calibri</vt:lpstr>
      <vt:lpstr>Calibri Light</vt:lpstr>
      <vt:lpstr>Wingdings 2</vt:lpstr>
      <vt:lpstr>2_HDOfficeLightV0</vt:lpstr>
      <vt:lpstr>Rentrée 2018</vt:lpstr>
      <vt:lpstr>Présentation PowerPoint</vt:lpstr>
      <vt:lpstr>Présentation PowerPoint</vt:lpstr>
      <vt:lpstr>Rentrée 2018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2018</dc:title>
  <dc:creator>Soudais Mélissa</dc:creator>
  <cp:lastModifiedBy>Soudais Mélissa</cp:lastModifiedBy>
  <cp:revision>4</cp:revision>
  <dcterms:created xsi:type="dcterms:W3CDTF">2018-06-09T11:53:54Z</dcterms:created>
  <dcterms:modified xsi:type="dcterms:W3CDTF">2018-06-09T13:40:59Z</dcterms:modified>
</cp:coreProperties>
</file>