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  <p:sldMasterId id="2147483696" r:id="rId3"/>
    <p:sldMasterId id="2147483708" r:id="rId4"/>
    <p:sldMasterId id="2147483720" r:id="rId5"/>
  </p:sldMasterIdLst>
  <p:sldIdLst>
    <p:sldId id="256" r:id="rId6"/>
  </p:sldIdLst>
  <p:sldSz cx="6858000" cy="9144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2587" y="-6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5" Type="http://schemas.openxmlformats.org/officeDocument/2006/relationships/slideMaster" Target="slideMasters/slideMaster5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 bwMode="auto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59646" y="2133600"/>
            <a:ext cx="5313760" cy="14224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 altLang="fr-FR" noProof="0" smtClean="0"/>
              <a:t>Modifiez le style du titre</a:t>
            </a:r>
            <a:endParaRPr lang="en-US" altLang="fr-FR" noProof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59644" y="3759200"/>
            <a:ext cx="3942160" cy="15240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fr-FR" altLang="fr-FR" noProof="0" smtClean="0"/>
              <a:t>Modifiez le style des sous-titres du masque</a:t>
            </a:r>
            <a:endParaRPr lang="en-US" altLang="fr-FR" noProof="0" smtClean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fld id="{303C283D-43E2-4873-B80F-882B53C1C21C}" type="datetimeFigureOut">
              <a:rPr lang="fr-FR" smtClean="0"/>
              <a:t>20/08/2014</a:t>
            </a:fld>
            <a:endParaRPr lang="fr-FR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428194DD-3C8C-4CDE-BCBF-2018D7A749A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03C283D-43E2-4873-B80F-882B53C1C21C}" type="datetimeFigureOut">
              <a:rPr lang="fr-FR" smtClean="0"/>
              <a:t>20/08/2014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8194DD-3C8C-4CDE-BCBF-2018D7A749A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293018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945858" y="914410"/>
            <a:ext cx="1328738" cy="7253817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959651" y="914410"/>
            <a:ext cx="3871913" cy="7253817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03C283D-43E2-4873-B80F-882B53C1C21C}" type="datetimeFigureOut">
              <a:rPr lang="fr-FR" smtClean="0"/>
              <a:t>20/08/2014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8194DD-3C8C-4CDE-BCBF-2018D7A749A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832201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 bwMode="auto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59646" y="2133600"/>
            <a:ext cx="5313760" cy="14224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 altLang="fr-FR" noProof="0" smtClean="0"/>
              <a:t>Modifiez le style du titre</a:t>
            </a:r>
            <a:endParaRPr lang="en-US" altLang="fr-FR" noProof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59644" y="3759200"/>
            <a:ext cx="3942160" cy="15240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fr-FR" altLang="fr-FR" noProof="0" smtClean="0"/>
              <a:t>Modifiez le style des sous-titres du masque</a:t>
            </a:r>
            <a:endParaRPr lang="en-US" altLang="fr-FR" noProof="0" smtClean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fld id="{303C283D-43E2-4873-B80F-882B53C1C21C}" type="datetimeFigureOut">
              <a:rPr lang="fr-FR" smtClean="0"/>
              <a:t>20/08/2014</a:t>
            </a:fld>
            <a:endParaRPr lang="fr-FR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428194DD-3C8C-4CDE-BCBF-2018D7A749A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03C283D-43E2-4873-B80F-882B53C1C21C}" type="datetimeFigureOut">
              <a:rPr lang="fr-FR" smtClean="0"/>
              <a:t>20/08/2014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8194DD-3C8C-4CDE-BCBF-2018D7A749A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989105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3875626"/>
            <a:ext cx="5829300" cy="2000249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03C283D-43E2-4873-B80F-882B53C1C21C}" type="datetimeFigureOut">
              <a:rPr lang="fr-FR" smtClean="0"/>
              <a:t>20/08/2014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8194DD-3C8C-4CDE-BCBF-2018D7A749A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9761794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959645" y="2133609"/>
            <a:ext cx="1914525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988469" y="2133609"/>
            <a:ext cx="1914525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03C283D-43E2-4873-B80F-882B53C1C21C}" type="datetimeFigureOut">
              <a:rPr lang="fr-FR" smtClean="0"/>
              <a:t>20/08/2014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8194DD-3C8C-4CDE-BCBF-2018D7A749A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345474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2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2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75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75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03C283D-43E2-4873-B80F-882B53C1C21C}" type="datetimeFigureOut">
              <a:rPr lang="fr-FR" smtClean="0"/>
              <a:t>20/08/2014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8194DD-3C8C-4CDE-BCBF-2018D7A749A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154863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03C283D-43E2-4873-B80F-882B53C1C21C}" type="datetimeFigureOut">
              <a:rPr lang="fr-FR" smtClean="0"/>
              <a:t>20/08/2014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8194DD-3C8C-4CDE-BCBF-2018D7A749A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3649772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03C283D-43E2-4873-B80F-882B53C1C21C}" type="datetimeFigureOut">
              <a:rPr lang="fr-FR" smtClean="0"/>
              <a:t>20/08/2014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8194DD-3C8C-4CDE-BCBF-2018D7A749A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6809704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6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93" y="364075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6" y="1913475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03C283D-43E2-4873-B80F-882B53C1C21C}" type="datetimeFigureOut">
              <a:rPr lang="fr-FR" smtClean="0"/>
              <a:t>20/08/2014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8194DD-3C8C-4CDE-BCBF-2018D7A749A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545431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03C283D-43E2-4873-B80F-882B53C1C21C}" type="datetimeFigureOut">
              <a:rPr lang="fr-FR" smtClean="0"/>
              <a:t>20/08/2014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8194DD-3C8C-4CDE-BCBF-2018D7A749A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6555698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400801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156452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03C283D-43E2-4873-B80F-882B53C1C21C}" type="datetimeFigureOut">
              <a:rPr lang="fr-FR" smtClean="0"/>
              <a:t>20/08/2014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8194DD-3C8C-4CDE-BCBF-2018D7A749A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2717458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03C283D-43E2-4873-B80F-882B53C1C21C}" type="datetimeFigureOut">
              <a:rPr lang="fr-FR" smtClean="0"/>
              <a:t>20/08/2014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8194DD-3C8C-4CDE-BCBF-2018D7A749A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2266794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945858" y="914409"/>
            <a:ext cx="1328738" cy="7253817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959650" y="914409"/>
            <a:ext cx="3871913" cy="7253817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03C283D-43E2-4873-B80F-882B53C1C21C}" type="datetimeFigureOut">
              <a:rPr lang="fr-FR" smtClean="0"/>
              <a:t>20/08/2014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8194DD-3C8C-4CDE-BCBF-2018D7A749A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0117364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 bwMode="auto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59646" y="2133600"/>
            <a:ext cx="5313760" cy="14224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 altLang="fr-FR" noProof="0" smtClean="0"/>
              <a:t>Modifiez le style du titre</a:t>
            </a:r>
            <a:endParaRPr lang="en-US" altLang="fr-FR" noProof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59644" y="3759200"/>
            <a:ext cx="3942160" cy="15240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fr-FR" altLang="fr-FR" noProof="0" smtClean="0"/>
              <a:t>Modifiez le style des sous-titres du masque</a:t>
            </a:r>
            <a:endParaRPr lang="en-US" altLang="fr-FR" noProof="0" smtClean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fld id="{303C283D-43E2-4873-B80F-882B53C1C21C}" type="datetimeFigureOut">
              <a:rPr lang="fr-FR" smtClean="0"/>
              <a:t>20/08/2014</a:t>
            </a:fld>
            <a:endParaRPr lang="fr-FR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428194DD-3C8C-4CDE-BCBF-2018D7A749A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03C283D-43E2-4873-B80F-882B53C1C21C}" type="datetimeFigureOut">
              <a:rPr lang="fr-FR" smtClean="0"/>
              <a:t>20/08/2014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8194DD-3C8C-4CDE-BCBF-2018D7A749A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6074038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3875624"/>
            <a:ext cx="5829300" cy="2000249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03C283D-43E2-4873-B80F-882B53C1C21C}" type="datetimeFigureOut">
              <a:rPr lang="fr-FR" smtClean="0"/>
              <a:t>20/08/2014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8194DD-3C8C-4CDE-BCBF-2018D7A749A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0149393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959645" y="2133606"/>
            <a:ext cx="1914525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988469" y="2133606"/>
            <a:ext cx="1914525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03C283D-43E2-4873-B80F-882B53C1C21C}" type="datetimeFigureOut">
              <a:rPr lang="fr-FR" smtClean="0"/>
              <a:t>20/08/2014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8194DD-3C8C-4CDE-BCBF-2018D7A749A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3991035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2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2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73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73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03C283D-43E2-4873-B80F-882B53C1C21C}" type="datetimeFigureOut">
              <a:rPr lang="fr-FR" smtClean="0"/>
              <a:t>20/08/2014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8194DD-3C8C-4CDE-BCBF-2018D7A749A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7585679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03C283D-43E2-4873-B80F-882B53C1C21C}" type="datetimeFigureOut">
              <a:rPr lang="fr-FR" smtClean="0"/>
              <a:t>20/08/2014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8194DD-3C8C-4CDE-BCBF-2018D7A749A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803015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03C283D-43E2-4873-B80F-882B53C1C21C}" type="datetimeFigureOut">
              <a:rPr lang="fr-FR" smtClean="0"/>
              <a:t>20/08/2014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8194DD-3C8C-4CDE-BCBF-2018D7A749A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774645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3875628"/>
            <a:ext cx="5829300" cy="2000249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03C283D-43E2-4873-B80F-882B53C1C21C}" type="datetimeFigureOut">
              <a:rPr lang="fr-FR" smtClean="0"/>
              <a:t>20/08/2014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8194DD-3C8C-4CDE-BCBF-2018D7A749A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15657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4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91" y="364073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4" y="1913473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03C283D-43E2-4873-B80F-882B53C1C21C}" type="datetimeFigureOut">
              <a:rPr lang="fr-FR" smtClean="0"/>
              <a:t>20/08/2014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8194DD-3C8C-4CDE-BCBF-2018D7A749A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3190095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400801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156452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03C283D-43E2-4873-B80F-882B53C1C21C}" type="datetimeFigureOut">
              <a:rPr lang="fr-FR" smtClean="0"/>
              <a:t>20/08/2014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8194DD-3C8C-4CDE-BCBF-2018D7A749A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2842101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03C283D-43E2-4873-B80F-882B53C1C21C}" type="datetimeFigureOut">
              <a:rPr lang="fr-FR" smtClean="0"/>
              <a:t>20/08/2014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8194DD-3C8C-4CDE-BCBF-2018D7A749A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1565692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945858" y="914406"/>
            <a:ext cx="1328738" cy="7253817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959648" y="914406"/>
            <a:ext cx="3871913" cy="7253817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03C283D-43E2-4873-B80F-882B53C1C21C}" type="datetimeFigureOut">
              <a:rPr lang="fr-FR" smtClean="0"/>
              <a:t>20/08/2014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8194DD-3C8C-4CDE-BCBF-2018D7A749A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5485732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 bwMode="auto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59645" y="2133600"/>
            <a:ext cx="5313760" cy="14224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 altLang="fr-FR" noProof="0" smtClean="0"/>
              <a:t>Modifiez le style du titre</a:t>
            </a:r>
            <a:endParaRPr lang="en-US" altLang="fr-FR" noProof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59644" y="3759200"/>
            <a:ext cx="3942160" cy="15240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fr-FR" altLang="fr-FR" noProof="0" smtClean="0"/>
              <a:t>Modifiez le style des sous-titres du masque</a:t>
            </a:r>
            <a:endParaRPr lang="en-US" altLang="fr-FR" noProof="0" smtClean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fld id="{303C283D-43E2-4873-B80F-882B53C1C21C}" type="datetimeFigureOut">
              <a:rPr lang="fr-FR" smtClean="0"/>
              <a:t>20/08/2014</a:t>
            </a:fld>
            <a:endParaRPr lang="fr-FR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428194DD-3C8C-4CDE-BCBF-2018D7A749A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03C283D-43E2-4873-B80F-882B53C1C21C}" type="datetimeFigureOut">
              <a:rPr lang="fr-FR" smtClean="0"/>
              <a:t>20/08/2014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8194DD-3C8C-4CDE-BCBF-2018D7A749A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5884168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3875620"/>
            <a:ext cx="5829300" cy="2000249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03C283D-43E2-4873-B80F-882B53C1C21C}" type="datetimeFigureOut">
              <a:rPr lang="fr-FR" smtClean="0"/>
              <a:t>20/08/2014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8194DD-3C8C-4CDE-BCBF-2018D7A749A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68027286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959645" y="2133602"/>
            <a:ext cx="1914525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988469" y="2133602"/>
            <a:ext cx="1914525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03C283D-43E2-4873-B80F-882B53C1C21C}" type="datetimeFigureOut">
              <a:rPr lang="fr-FR" smtClean="0"/>
              <a:t>20/08/2014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8194DD-3C8C-4CDE-BCBF-2018D7A749A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52530636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1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1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70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70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03C283D-43E2-4873-B80F-882B53C1C21C}" type="datetimeFigureOut">
              <a:rPr lang="fr-FR" smtClean="0"/>
              <a:t>20/08/2014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8194DD-3C8C-4CDE-BCBF-2018D7A749A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76358650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03C283D-43E2-4873-B80F-882B53C1C21C}" type="datetimeFigureOut">
              <a:rPr lang="fr-FR" smtClean="0"/>
              <a:t>20/08/2014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8194DD-3C8C-4CDE-BCBF-2018D7A749A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077927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959645" y="2133610"/>
            <a:ext cx="1914525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988469" y="2133610"/>
            <a:ext cx="1914525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03C283D-43E2-4873-B80F-882B53C1C21C}" type="datetimeFigureOut">
              <a:rPr lang="fr-FR" smtClean="0"/>
              <a:t>20/08/2014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8194DD-3C8C-4CDE-BCBF-2018D7A749A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62773413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03C283D-43E2-4873-B80F-882B53C1C21C}" type="datetimeFigureOut">
              <a:rPr lang="fr-FR" smtClean="0"/>
              <a:t>20/08/2014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8194DD-3C8C-4CDE-BCBF-2018D7A749A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88318542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1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8" y="364069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1" y="1913469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03C283D-43E2-4873-B80F-882B53C1C21C}" type="datetimeFigureOut">
              <a:rPr lang="fr-FR" smtClean="0"/>
              <a:t>20/08/2014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8194DD-3C8C-4CDE-BCBF-2018D7A749A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291834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400801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156452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03C283D-43E2-4873-B80F-882B53C1C21C}" type="datetimeFigureOut">
              <a:rPr lang="fr-FR" smtClean="0"/>
              <a:t>20/08/2014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8194DD-3C8C-4CDE-BCBF-2018D7A749A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39028979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03C283D-43E2-4873-B80F-882B53C1C21C}" type="datetimeFigureOut">
              <a:rPr lang="fr-FR" smtClean="0"/>
              <a:t>20/08/2014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8194DD-3C8C-4CDE-BCBF-2018D7A749A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43563105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945857" y="914402"/>
            <a:ext cx="1328738" cy="7253817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959645" y="914402"/>
            <a:ext cx="3871913" cy="7253817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03C283D-43E2-4873-B80F-882B53C1C21C}" type="datetimeFigureOut">
              <a:rPr lang="fr-FR" smtClean="0"/>
              <a:t>20/08/2014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8194DD-3C8C-4CDE-BCBF-2018D7A749A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81798480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0" y="2840574"/>
            <a:ext cx="5829300" cy="196003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C283D-43E2-4873-B80F-882B53C1C21C}" type="datetimeFigureOut">
              <a:rPr lang="fr-FR" smtClean="0"/>
              <a:t>20/08/2014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194DD-3C8C-4CDE-BCBF-2018D7A749A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07963015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C283D-43E2-4873-B80F-882B53C1C21C}" type="datetimeFigureOut">
              <a:rPr lang="fr-FR" smtClean="0"/>
              <a:t>20/08/2014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194DD-3C8C-4CDE-BCBF-2018D7A749A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49938467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3875625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C283D-43E2-4873-B80F-882B53C1C21C}" type="datetimeFigureOut">
              <a:rPr lang="fr-FR" smtClean="0"/>
              <a:t>20/08/2014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194DD-3C8C-4CDE-BCBF-2018D7A749A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20881010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57177" y="2844801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628902" y="2844801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C283D-43E2-4873-B80F-882B53C1C21C}" type="datetimeFigureOut">
              <a:rPr lang="fr-FR" smtClean="0"/>
              <a:t>20/08/2014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194DD-3C8C-4CDE-BCBF-2018D7A749A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11630925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2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2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74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74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C283D-43E2-4873-B80F-882B53C1C21C}" type="datetimeFigureOut">
              <a:rPr lang="fr-FR" smtClean="0"/>
              <a:t>20/08/2014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194DD-3C8C-4CDE-BCBF-2018D7A749A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081342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2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2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76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76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03C283D-43E2-4873-B80F-882B53C1C21C}" type="datetimeFigureOut">
              <a:rPr lang="fr-FR" smtClean="0"/>
              <a:t>20/08/2014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8194DD-3C8C-4CDE-BCBF-2018D7A749A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53655800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C283D-43E2-4873-B80F-882B53C1C21C}" type="datetimeFigureOut">
              <a:rPr lang="fr-FR" smtClean="0"/>
              <a:t>20/08/2014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194DD-3C8C-4CDE-BCBF-2018D7A749A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5411525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C283D-43E2-4873-B80F-882B53C1C21C}" type="datetimeFigureOut">
              <a:rPr lang="fr-FR" smtClean="0"/>
              <a:t>20/08/2014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194DD-3C8C-4CDE-BCBF-2018D7A749A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7528359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5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92" y="364074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5" y="1913474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C283D-43E2-4873-B80F-882B53C1C21C}" type="datetimeFigureOut">
              <a:rPr lang="fr-FR" smtClean="0"/>
              <a:t>20/08/2014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194DD-3C8C-4CDE-BCBF-2018D7A749A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67474015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400801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156452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C283D-43E2-4873-B80F-882B53C1C21C}" type="datetimeFigureOut">
              <a:rPr lang="fr-FR" smtClean="0"/>
              <a:t>20/08/2014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194DD-3C8C-4CDE-BCBF-2018D7A749A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08628506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C283D-43E2-4873-B80F-882B53C1C21C}" type="datetimeFigureOut">
              <a:rPr lang="fr-FR" smtClean="0"/>
              <a:t>20/08/2014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194DD-3C8C-4CDE-BCBF-2018D7A749A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59464416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57180" y="488951"/>
            <a:ext cx="3357563" cy="10401300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C283D-43E2-4873-B80F-882B53C1C21C}" type="datetimeFigureOut">
              <a:rPr lang="fr-FR" smtClean="0"/>
              <a:t>20/08/2014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194DD-3C8C-4CDE-BCBF-2018D7A749A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72879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03C283D-43E2-4873-B80F-882B53C1C21C}" type="datetimeFigureOut">
              <a:rPr lang="fr-FR" smtClean="0"/>
              <a:t>20/08/2014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8194DD-3C8C-4CDE-BCBF-2018D7A749A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239291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03C283D-43E2-4873-B80F-882B53C1C21C}" type="datetimeFigureOut">
              <a:rPr lang="fr-FR" smtClean="0"/>
              <a:t>20/08/2014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8194DD-3C8C-4CDE-BCBF-2018D7A749A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42819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7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94" y="36407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7" y="191347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03C283D-43E2-4873-B80F-882B53C1C21C}" type="datetimeFigureOut">
              <a:rPr lang="fr-FR" smtClean="0"/>
              <a:t>20/08/2014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8194DD-3C8C-4CDE-BCBF-2018D7A749A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181449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400801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156452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03C283D-43E2-4873-B80F-882B53C1C21C}" type="datetimeFigureOut">
              <a:rPr lang="fr-FR" smtClean="0"/>
              <a:t>20/08/2014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8194DD-3C8C-4CDE-BCBF-2018D7A749A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408235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59644" y="914400"/>
            <a:ext cx="5314950" cy="9757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fr-FR" smtClean="0"/>
              <a:t>Cliquer pour modifier le style du titre du masque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59644" y="2133610"/>
            <a:ext cx="3943350" cy="60346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fr-FR" smtClean="0"/>
              <a:t>Cliquer pour modifier les styles du texte du masque</a:t>
            </a:r>
          </a:p>
          <a:p>
            <a:pPr lvl="1"/>
            <a:r>
              <a:rPr lang="en-US" altLang="fr-FR" smtClean="0"/>
              <a:t>Deuxième niveau</a:t>
            </a:r>
          </a:p>
          <a:p>
            <a:pPr lvl="2"/>
            <a:r>
              <a:rPr lang="en-US" altLang="fr-FR" smtClean="0"/>
              <a:t>Troisième niveau</a:t>
            </a:r>
          </a:p>
          <a:p>
            <a:pPr lvl="3"/>
            <a:r>
              <a:rPr lang="en-US" altLang="fr-FR" smtClean="0"/>
              <a:t>Quatrième niveau</a:t>
            </a:r>
          </a:p>
          <a:p>
            <a:pPr lvl="4"/>
            <a:r>
              <a:rPr lang="en-US" altLang="fr-FR" smtClean="0"/>
              <a:t>Cinquième niveau</a:t>
            </a:r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2900" y="8572500"/>
            <a:ext cx="1600200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+mn-lt"/>
              </a:defRPr>
            </a:lvl1pPr>
          </a:lstStyle>
          <a:p>
            <a:fld id="{303C283D-43E2-4873-B80F-882B53C1C21C}" type="datetimeFigureOut">
              <a:rPr lang="fr-FR" smtClean="0"/>
              <a:t>20/08/2014</a:t>
            </a:fld>
            <a:endParaRPr lang="fr-FR"/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8572500"/>
            <a:ext cx="2171700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n-lt"/>
              </a:defRPr>
            </a:lvl1pPr>
          </a:lstStyle>
          <a:p>
            <a:endParaRPr lang="fr-FR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8572500"/>
            <a:ext cx="1600200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n-lt"/>
              </a:defRPr>
            </a:lvl1pPr>
          </a:lstStyle>
          <a:p>
            <a:fld id="{428194DD-3C8C-4CDE-BCBF-2018D7A749AD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59644" y="914400"/>
            <a:ext cx="5314950" cy="9757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fr-FR" smtClean="0"/>
              <a:t>Cliquer pour modifier le style du titre du masque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59644" y="2133609"/>
            <a:ext cx="3943350" cy="60346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fr-FR" smtClean="0"/>
              <a:t>Cliquer pour modifier les styles du texte du masque</a:t>
            </a:r>
          </a:p>
          <a:p>
            <a:pPr lvl="1"/>
            <a:r>
              <a:rPr lang="en-US" altLang="fr-FR" smtClean="0"/>
              <a:t>Deuxième niveau</a:t>
            </a:r>
          </a:p>
          <a:p>
            <a:pPr lvl="2"/>
            <a:r>
              <a:rPr lang="en-US" altLang="fr-FR" smtClean="0"/>
              <a:t>Troisième niveau</a:t>
            </a:r>
          </a:p>
          <a:p>
            <a:pPr lvl="3"/>
            <a:r>
              <a:rPr lang="en-US" altLang="fr-FR" smtClean="0"/>
              <a:t>Quatrième niveau</a:t>
            </a:r>
          </a:p>
          <a:p>
            <a:pPr lvl="4"/>
            <a:r>
              <a:rPr lang="en-US" altLang="fr-FR" smtClean="0"/>
              <a:t>Cinquième niveau</a:t>
            </a:r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2900" y="8572500"/>
            <a:ext cx="1600200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+mn-lt"/>
              </a:defRPr>
            </a:lvl1pPr>
          </a:lstStyle>
          <a:p>
            <a:fld id="{303C283D-43E2-4873-B80F-882B53C1C21C}" type="datetimeFigureOut">
              <a:rPr lang="fr-FR" smtClean="0"/>
              <a:t>20/08/2014</a:t>
            </a:fld>
            <a:endParaRPr lang="fr-FR"/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8572500"/>
            <a:ext cx="2171700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n-lt"/>
              </a:defRPr>
            </a:lvl1pPr>
          </a:lstStyle>
          <a:p>
            <a:endParaRPr lang="fr-FR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8572500"/>
            <a:ext cx="1600200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n-lt"/>
              </a:defRPr>
            </a:lvl1pPr>
          </a:lstStyle>
          <a:p>
            <a:fld id="{428194DD-3C8C-4CDE-BCBF-2018D7A749AD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59644" y="914400"/>
            <a:ext cx="5314950" cy="9757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fr-FR" smtClean="0"/>
              <a:t>Cliquer pour modifier le style du titre du masque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59644" y="2133606"/>
            <a:ext cx="3943350" cy="60346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fr-FR" smtClean="0"/>
              <a:t>Cliquer pour modifier les styles du texte du masque</a:t>
            </a:r>
          </a:p>
          <a:p>
            <a:pPr lvl="1"/>
            <a:r>
              <a:rPr lang="en-US" altLang="fr-FR" smtClean="0"/>
              <a:t>Deuxième niveau</a:t>
            </a:r>
          </a:p>
          <a:p>
            <a:pPr lvl="2"/>
            <a:r>
              <a:rPr lang="en-US" altLang="fr-FR" smtClean="0"/>
              <a:t>Troisième niveau</a:t>
            </a:r>
          </a:p>
          <a:p>
            <a:pPr lvl="3"/>
            <a:r>
              <a:rPr lang="en-US" altLang="fr-FR" smtClean="0"/>
              <a:t>Quatrième niveau</a:t>
            </a:r>
          </a:p>
          <a:p>
            <a:pPr lvl="4"/>
            <a:r>
              <a:rPr lang="en-US" altLang="fr-FR" smtClean="0"/>
              <a:t>Cinquième niveau</a:t>
            </a:r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2900" y="8572500"/>
            <a:ext cx="1600200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+mn-lt"/>
              </a:defRPr>
            </a:lvl1pPr>
          </a:lstStyle>
          <a:p>
            <a:fld id="{303C283D-43E2-4873-B80F-882B53C1C21C}" type="datetimeFigureOut">
              <a:rPr lang="fr-FR" smtClean="0"/>
              <a:t>20/08/2014</a:t>
            </a:fld>
            <a:endParaRPr lang="fr-FR"/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8572500"/>
            <a:ext cx="2171700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n-lt"/>
              </a:defRPr>
            </a:lvl1pPr>
          </a:lstStyle>
          <a:p>
            <a:endParaRPr lang="fr-FR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8572500"/>
            <a:ext cx="1600200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n-lt"/>
              </a:defRPr>
            </a:lvl1pPr>
          </a:lstStyle>
          <a:p>
            <a:fld id="{428194DD-3C8C-4CDE-BCBF-2018D7A749AD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59644" y="914400"/>
            <a:ext cx="5314950" cy="9757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fr-FR" smtClean="0"/>
              <a:t>Cliquer pour modifier le style du titre du masque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59644" y="2133602"/>
            <a:ext cx="3943350" cy="60346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fr-FR" smtClean="0"/>
              <a:t>Cliquer pour modifier les styles du texte du masque</a:t>
            </a:r>
          </a:p>
          <a:p>
            <a:pPr lvl="1"/>
            <a:r>
              <a:rPr lang="en-US" altLang="fr-FR" smtClean="0"/>
              <a:t>Deuxième niveau</a:t>
            </a:r>
          </a:p>
          <a:p>
            <a:pPr lvl="2"/>
            <a:r>
              <a:rPr lang="en-US" altLang="fr-FR" smtClean="0"/>
              <a:t>Troisième niveau</a:t>
            </a:r>
          </a:p>
          <a:p>
            <a:pPr lvl="3"/>
            <a:r>
              <a:rPr lang="en-US" altLang="fr-FR" smtClean="0"/>
              <a:t>Quatrième niveau</a:t>
            </a:r>
          </a:p>
          <a:p>
            <a:pPr lvl="4"/>
            <a:r>
              <a:rPr lang="en-US" altLang="fr-FR" smtClean="0"/>
              <a:t>Cinquième niveau</a:t>
            </a:r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2900" y="8572500"/>
            <a:ext cx="1600200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+mn-lt"/>
              </a:defRPr>
            </a:lvl1pPr>
          </a:lstStyle>
          <a:p>
            <a:fld id="{303C283D-43E2-4873-B80F-882B53C1C21C}" type="datetimeFigureOut">
              <a:rPr lang="fr-FR" smtClean="0"/>
              <a:t>20/08/2014</a:t>
            </a:fld>
            <a:endParaRPr lang="fr-FR"/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8572500"/>
            <a:ext cx="2171700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n-lt"/>
              </a:defRPr>
            </a:lvl1pPr>
          </a:lstStyle>
          <a:p>
            <a:endParaRPr lang="fr-FR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8572500"/>
            <a:ext cx="1600200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n-lt"/>
              </a:defRPr>
            </a:lvl1pPr>
          </a:lstStyle>
          <a:p>
            <a:fld id="{428194DD-3C8C-4CDE-BCBF-2018D7A749AD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133608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0" y="8475141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3C283D-43E2-4873-B80F-882B53C1C21C}" type="datetimeFigureOut">
              <a:rPr lang="fr-FR" smtClean="0"/>
              <a:t>20/08/2014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0" y="8475141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0" y="8475141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8194DD-3C8C-4CDE-BCBF-2018D7A749A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230678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7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5.xml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gif"/><Relationship Id="rId9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jicf.fr/bordur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0" cy="9575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http://www.jicf.fr/bordur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186478"/>
            <a:ext cx="6858000" cy="9575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15" descr="Les élèves, crayon, livre"/>
          <p:cNvPicPr>
            <a:picLocks noChangeAspect="1" noChangeArrowheads="1"/>
          </p:cNvPicPr>
          <p:nvPr/>
        </p:nvPicPr>
        <p:blipFill rotWithShape="1">
          <a:blip r:embed="rId3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921" t="3368" r="1787" b="1806"/>
          <a:stretch/>
        </p:blipFill>
        <p:spPr bwMode="auto">
          <a:xfrm rot="13723825">
            <a:off x="5587488" y="1060201"/>
            <a:ext cx="598729" cy="122453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ZoneTexte 3"/>
          <p:cNvSpPr txBox="1"/>
          <p:nvPr/>
        </p:nvSpPr>
        <p:spPr>
          <a:xfrm>
            <a:off x="620688" y="2195736"/>
            <a:ext cx="5544616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</a:rPr>
              <a:t>Rallye-Lecture</a:t>
            </a:r>
          </a:p>
          <a:p>
            <a:pPr algn="ctr"/>
            <a:endParaRPr lang="fr-FR" sz="5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adley Hand ITC" panose="03070402050302030203" pitchFamily="66" charset="0"/>
            </a:endParaRPr>
          </a:p>
          <a:p>
            <a:pPr algn="ctr"/>
            <a:r>
              <a:rPr lang="fr-FR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</a:rPr>
              <a:t>Histoire en tête</a:t>
            </a:r>
          </a:p>
          <a:p>
            <a:pPr algn="ctr"/>
            <a:endParaRPr lang="fr-FR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adley Hand ITC" panose="03070402050302030203" pitchFamily="66" charset="0"/>
            </a:endParaRPr>
          </a:p>
          <a:p>
            <a:pPr algn="ctr"/>
            <a:endParaRPr lang="fr-FR" sz="5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adley Hand ITC" panose="03070402050302030203" pitchFamily="66" charset="0"/>
            </a:endParaRPr>
          </a:p>
          <a:p>
            <a:pPr algn="ctr"/>
            <a:r>
              <a:rPr lang="fr-FR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</a:rPr>
              <a:t>CM1-CM2</a:t>
            </a:r>
            <a:endParaRPr lang="fr-FR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adley Hand ITC" panose="03070402050302030203" pitchFamily="66" charset="0"/>
            </a:endParaRPr>
          </a:p>
        </p:txBody>
      </p:sp>
      <p:pic>
        <p:nvPicPr>
          <p:cNvPr id="1027" name="Picture 3" descr="C:\Users\romludo\Pictures\images pour créer documents\livre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640" y="6556481"/>
            <a:ext cx="1993454" cy="162999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romludo\AppData\Local\Microsoft\Windows\Temporary Internet Files\Content.IE5\W17G9MS5\MC900088892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123" y="957522"/>
            <a:ext cx="1826971" cy="135697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romludo\AppData\Local\Microsoft\Windows\Temporary Internet Files\Content.IE5\K9W9B7PS\MC900405770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1128" y="4648128"/>
            <a:ext cx="1692788" cy="166251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http://www.kidadoweb.com/histoire-enfants/prehistoire-enfants/coloriage-prehistoire/coloriage-bison.gif"/>
          <p:cNvPicPr>
            <a:picLocks noChangeAspect="1" noChangeArrowheads="1"/>
          </p:cNvPicPr>
          <p:nvPr/>
        </p:nvPicPr>
        <p:blipFill rotWithShape="1"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878"/>
          <a:stretch/>
        </p:blipFill>
        <p:spPr bwMode="auto">
          <a:xfrm>
            <a:off x="319854" y="4762892"/>
            <a:ext cx="1591219" cy="108313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Picture 9" descr="http://tnmoyenage.tableau-noir.net/images/incendie_ville__moyen_age2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5888" y="1259632"/>
            <a:ext cx="1066651" cy="105486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5" name="Picture 11" descr="http://fhswolvesden.wikispaces.com/file/view/italian_renaissance_art1.jpg/249087143/italian_renaissance_art1.jp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37493" y="6781549"/>
            <a:ext cx="655621" cy="985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 rot="16200000">
            <a:off x="4935024" y="6627661"/>
            <a:ext cx="3429000" cy="30777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fr-FR" sz="1400" dirty="0">
                <a:solidFill>
                  <a:schemeClr val="bg1">
                    <a:lumMod val="75000"/>
                  </a:schemeClr>
                </a:solidFill>
              </a:rPr>
              <a:t>http://www.lepetitcoindepartagederomy.fr/</a:t>
            </a:r>
          </a:p>
        </p:txBody>
      </p:sp>
    </p:spTree>
    <p:extLst>
      <p:ext uri="{BB962C8B-B14F-4D97-AF65-F5344CB8AC3E}">
        <p14:creationId xmlns:p14="http://schemas.microsoft.com/office/powerpoint/2010/main" val="24280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ack of books design template">
  <a:themeElements>
    <a:clrScheme name="Thème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hème Office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hème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hème Offic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hème Offic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hème Offic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hème Offic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hème Offic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hème Offic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Stack of books design template">
  <a:themeElements>
    <a:clrScheme name="Thème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hème Office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hème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hème Offic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hème Offic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hème Offic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hème Offic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hème Offic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hème Offic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Stack of books design template">
  <a:themeElements>
    <a:clrScheme name="Thème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hème Office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hème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hème Offic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hème Offic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hème Offic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hème Offic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hème Offic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hème Offic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3_Stack of books design template">
  <a:themeElements>
    <a:clrScheme name="Thème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hème Office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hème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hème Offic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hème Offic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hème Offic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hème Offic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hème Offic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hème Offic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198</TotalTime>
  <Words>9</Words>
  <Application>Microsoft Office PowerPoint</Application>
  <PresentationFormat>Affichage à l'écran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5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Stack of books design template</vt:lpstr>
      <vt:lpstr>1_Stack of books design template</vt:lpstr>
      <vt:lpstr>2_Stack of books design template</vt:lpstr>
      <vt:lpstr>3_Stack of books design template</vt:lpstr>
      <vt:lpstr>Thème Office</vt:lpstr>
      <vt:lpstr>Présentation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romludo</dc:creator>
  <cp:lastModifiedBy>romludo</cp:lastModifiedBy>
  <cp:revision>5</cp:revision>
  <dcterms:created xsi:type="dcterms:W3CDTF">2014-08-10T13:34:20Z</dcterms:created>
  <dcterms:modified xsi:type="dcterms:W3CDTF">2014-08-20T09:46:43Z</dcterms:modified>
</cp:coreProperties>
</file>