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00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02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23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39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14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75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19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40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10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1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C900B-92EA-4E9E-9969-193D855ECCF3}" type="datetimeFigureOut">
              <a:rPr lang="fr-FR" smtClean="0"/>
              <a:t>05/05/2019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0FDE-1128-43A6-8B92-C259798A7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84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EB926D1-7804-4CF0-9892-80079E21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55" y="9236"/>
            <a:ext cx="8911825" cy="68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6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030B0-39E5-4A60-9183-F615F8B2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D49B1-AE3A-4C81-A1D0-CC5FC69A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DB06BA-0177-425B-98A4-A9D4CC177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87" y="10800"/>
            <a:ext cx="8911825" cy="68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3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030B0-39E5-4A60-9183-F615F8B2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D49B1-AE3A-4C81-A1D0-CC5FC69A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911" y="1949629"/>
            <a:ext cx="8543925" cy="4351338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5983C6-A7E2-4E2C-9293-2CE16B495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64" y="0"/>
            <a:ext cx="8911825" cy="68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1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030B0-39E5-4A60-9183-F615F8B2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D49B1-AE3A-4C81-A1D0-CC5FC69A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9B6D035-6483-4F0C-BFE3-3D7E85F80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87" y="0"/>
            <a:ext cx="8911825" cy="68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59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030B0-39E5-4A60-9183-F615F8B2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D49B1-AE3A-4C81-A1D0-CC5FC69A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F0BDE6-753A-45D8-BBE7-6680D51E02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7" y="5400"/>
            <a:ext cx="8911825" cy="68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505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Format A4 (210 x 297 mm)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</dc:creator>
  <cp:lastModifiedBy>Morgane</cp:lastModifiedBy>
  <cp:revision>1</cp:revision>
  <dcterms:created xsi:type="dcterms:W3CDTF">2019-05-05T19:33:16Z</dcterms:created>
  <dcterms:modified xsi:type="dcterms:W3CDTF">2019-05-05T19:38:25Z</dcterms:modified>
</cp:coreProperties>
</file>