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DA37D80-6434-44D0-A028-1B22A696006F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85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385C458-973F-4CD6-9355-6DE70B8A0D6C}" type="datetime1">
              <a:rPr lang="fr-FR" smtClean="0"/>
              <a:t>01/01/2021</a:t>
            </a:fld>
            <a:endParaRPr lang="fr-FR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02BA2C8-71FC-43D0-BD87-0547616971FA}" type="slidenum">
              <a:rPr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92136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noProof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A2D3765-E299-4A54-8DAF-40715993522A}" type="datetime1">
              <a:rPr lang="fr-FR" noProof="0" smtClean="0"/>
              <a:t>01/01/2021</a:t>
            </a:fld>
            <a:endParaRPr lang="fr-FR" noProof="0"/>
          </a:p>
        </p:txBody>
      </p:sp>
      <p:sp>
        <p:nvSpPr>
          <p:cNvPr id="4" name="Espace réservé de l’image des diapositives 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dirty="0"/>
              <a:t>Modifier les styles du texte du masque</a:t>
            </a:r>
          </a:p>
          <a:p>
            <a:pPr lvl="1" rtl="0"/>
            <a:r>
              <a:rPr lang="fr-FR" noProof="0" dirty="0"/>
              <a:t>Deuxième niveau</a:t>
            </a:r>
          </a:p>
          <a:p>
            <a:pPr lvl="2" rtl="0"/>
            <a:r>
              <a:rPr lang="fr-FR" noProof="0" dirty="0"/>
              <a:t>Troisième niveau</a:t>
            </a:r>
          </a:p>
          <a:p>
            <a:pPr lvl="3" rtl="0"/>
            <a:r>
              <a:rPr lang="fr-FR" noProof="0" dirty="0"/>
              <a:t>Quatrième niveau</a:t>
            </a:r>
          </a:p>
          <a:p>
            <a:pPr lvl="4" rtl="0"/>
            <a:r>
              <a:rPr lang="fr-FR" noProof="0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6539446-6953-447E-A4E3-E7CFBF870046}" type="slidenum">
              <a:rPr lang="fr-FR" noProof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4239292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6539446-6953-447E-A4E3-E7CFBF87004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0655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6539446-6953-447E-A4E3-E7CFBF870046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27279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6539446-6953-447E-A4E3-E7CFBF870046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62561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6539446-6953-447E-A4E3-E7CFBF87004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77081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6539446-6953-447E-A4E3-E7CFBF870046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59594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6539446-6953-447E-A4E3-E7CFBF870046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91721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6539446-6953-447E-A4E3-E7CFBF870046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7482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au3"/>
          <p:cNvSpPr/>
          <p:nvPr/>
        </p:nvSpPr>
        <p:spPr bwMode="gray">
          <a:xfrm>
            <a:off x="2552" y="5243129"/>
            <a:ext cx="12188952" cy="1614871"/>
          </a:xfrm>
          <a:prstGeom prst="rect">
            <a:avLst/>
          </a:prstGeom>
          <a:gradFill>
            <a:gsLst>
              <a:gs pos="833">
                <a:schemeClr val="accent2">
                  <a:lumMod val="60000"/>
                  <a:lumOff val="40000"/>
                  <a:alpha val="38000"/>
                </a:schemeClr>
              </a:gs>
              <a:gs pos="23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  <a:alpha val="89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5" name="ciel"/>
          <p:cNvSpPr/>
          <p:nvPr/>
        </p:nvSpPr>
        <p:spPr bwMode="white">
          <a:xfrm>
            <a:off x="2552" y="0"/>
            <a:ext cx="12188952" cy="5334000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pic>
        <p:nvPicPr>
          <p:cNvPr id="6" name="eau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" r="9901"/>
          <a:stretch/>
        </p:blipFill>
        <p:spPr bwMode="ltGray">
          <a:xfrm>
            <a:off x="-1425" y="5497897"/>
            <a:ext cx="12188952" cy="463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eau1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8" r="6356"/>
          <a:stretch/>
        </p:blipFill>
        <p:spPr bwMode="gray">
          <a:xfrm flipH="1">
            <a:off x="-1425" y="5221111"/>
            <a:ext cx="12188952" cy="26828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 7"/>
          <p:cNvSpPr/>
          <p:nvPr/>
        </p:nvSpPr>
        <p:spPr>
          <a:xfrm>
            <a:off x="-1425" y="5961106"/>
            <a:ext cx="12188952" cy="896846"/>
          </a:xfrm>
          <a:prstGeom prst="rect">
            <a:avLst/>
          </a:prstGeom>
          <a:gradFill>
            <a:gsLst>
              <a:gs pos="25000">
                <a:schemeClr val="accent6">
                  <a:lumMod val="60000"/>
                  <a:lumOff val="40000"/>
                  <a:alpha val="0"/>
                </a:schemeClr>
              </a:gs>
              <a:gs pos="100000">
                <a:schemeClr val="accent6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2" name="Titre 1"/>
          <p:cNvSpPr>
            <a:spLocks noGrp="1"/>
          </p:cNvSpPr>
          <p:nvPr>
            <p:ph type="ctrTitle" hasCustomPrompt="1"/>
          </p:nvPr>
        </p:nvSpPr>
        <p:spPr>
          <a:xfrm>
            <a:off x="1305872" y="1309047"/>
            <a:ext cx="9602789" cy="2667000"/>
          </a:xfrm>
        </p:spPr>
        <p:txBody>
          <a:bodyPr rtlCol="0" anchor="b">
            <a:noAutofit/>
          </a:bodyPr>
          <a:lstStyle>
            <a:lvl1pPr algn="ctr" rtl="0">
              <a:defRPr sz="6000"/>
            </a:lvl1pPr>
          </a:lstStyle>
          <a:p>
            <a:pPr rtl="0"/>
            <a:r>
              <a:rPr lang="fr-FR" noProof="0" dirty="0"/>
              <a:t>Cliquez pour modifier le style du titre</a:t>
            </a:r>
          </a:p>
        </p:txBody>
      </p:sp>
      <p:sp>
        <p:nvSpPr>
          <p:cNvPr id="3" name="Sous-titre 2"/>
          <p:cNvSpPr>
            <a:spLocks noGrp="1"/>
          </p:cNvSpPr>
          <p:nvPr>
            <p:ph type="subTitle" idx="1"/>
          </p:nvPr>
        </p:nvSpPr>
        <p:spPr>
          <a:xfrm>
            <a:off x="1305872" y="4038600"/>
            <a:ext cx="9601200" cy="990600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cap="all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fr-FR" noProof="0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fr-FR" noProof="0" dirty="0"/>
              <a:t>Cliquez pour modifier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21BC880-3F75-47D6-834D-5D37D56C2106}" type="datetime1">
              <a:rPr lang="fr-FR" noProof="0" smtClean="0"/>
              <a:t>01/01/2021</a:t>
            </a:fld>
            <a:endParaRPr lang="fr-FR" noProof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fr-FR" noProof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 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274638"/>
            <a:ext cx="2628900" cy="5440362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fr-FR" noProof="0" dirty="0"/>
              <a:t>Cliquez pour modifier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440362"/>
          </a:xfrm>
        </p:spPr>
        <p:txBody>
          <a:bodyPr vert="eaVert" rtlCol="0"/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noProof="0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1D5B5B3-E29A-4F25-97AF-2305BC408517}" type="datetime1">
              <a:rPr lang="fr-FR" noProof="0" smtClean="0"/>
              <a:t>01/01/2021</a:t>
            </a:fld>
            <a:endParaRPr lang="fr-FR" noProof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fr-FR" noProof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fr-FR" noProof="0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791DEAA-409B-49F4-B2B9-2A8B267D9D5E}" type="datetime1">
              <a:rPr lang="fr-FR" noProof="0" smtClean="0"/>
              <a:t>01/01/2021</a:t>
            </a:fld>
            <a:endParaRPr lang="fr-FR" noProof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fr-FR" noProof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iel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 rtl="0"/>
            <a:endParaRPr lang="fr-FR" noProof="0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293813" y="1309047"/>
            <a:ext cx="9601252" cy="2667000"/>
          </a:xfrm>
        </p:spPr>
        <p:txBody>
          <a:bodyPr rtlCol="0" anchor="b">
            <a:normAutofit/>
          </a:bodyPr>
          <a:lstStyle>
            <a:lvl1pPr algn="ctr" rtl="0">
              <a:defRPr sz="6000" b="0"/>
            </a:lvl1pPr>
          </a:lstStyle>
          <a:p>
            <a:pPr rtl="0"/>
            <a:r>
              <a:rPr lang="fr-FR" noProof="0" dirty="0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293813" y="4038600"/>
            <a:ext cx="9601200" cy="1143000"/>
          </a:xfrm>
        </p:spPr>
        <p:txBody>
          <a:bodyPr rtlCol="0"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CB78A33-8B0E-405E-8687-CE4C46D495EA}" type="datetime1">
              <a:rPr lang="fr-FR" noProof="0" smtClean="0"/>
              <a:t>01/01/2021</a:t>
            </a:fld>
            <a:endParaRPr lang="fr-FR" noProof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fr-FR" noProof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fr-FR" noProof="0" dirty="0"/>
              <a:t>Cliquez pour modifier le style du titre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278880" y="1572768"/>
            <a:ext cx="4572000" cy="4142232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341120" y="1572768"/>
            <a:ext cx="4572000" cy="4142232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noProof="0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BDB1787-87B8-4A67-BF57-350B14A7EA35}" type="datetime1">
              <a:rPr lang="fr-FR" noProof="0" smtClean="0"/>
              <a:t>01/01/2021</a:t>
            </a:fld>
            <a:endParaRPr lang="fr-FR" noProof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fr-FR" noProof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 9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fr-FR" noProof="0" dirty="0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41120" y="1572768"/>
            <a:ext cx="4572000" cy="766588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341120" y="2365861"/>
            <a:ext cx="4572000" cy="334914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noProof="0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278880" y="1572768"/>
            <a:ext cx="4572000" cy="766588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278880" y="2365861"/>
            <a:ext cx="4572000" cy="334914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noProof="0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7" name="Espace réservé de la date 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0267729-38BF-46F1-A56E-82CC8EC2022B}" type="datetime1">
              <a:rPr lang="fr-FR" noProof="0" smtClean="0"/>
              <a:t>01/01/2021</a:t>
            </a:fld>
            <a:endParaRPr lang="fr-FR" noProof="0"/>
          </a:p>
        </p:txBody>
      </p:sp>
      <p:sp>
        <p:nvSpPr>
          <p:cNvPr id="9" name="Espace réservé du numéro de diapositive 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fr-FR" noProof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 5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fr-FR" noProof="0" dirty="0"/>
              <a:t>Cliquez pour modifier le style du titre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8E5DDE4-2EAA-4E42-B310-10C82BE0789E}" type="datetime1">
              <a:rPr lang="fr-FR" noProof="0" smtClean="0"/>
              <a:t>01/01/2021</a:t>
            </a:fld>
            <a:endParaRPr lang="fr-FR" noProof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fr-FR" noProof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iel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 rtl="0"/>
            <a:endParaRPr lang="fr-FR" noProof="0"/>
          </a:p>
        </p:txBody>
      </p:sp>
      <p:sp>
        <p:nvSpPr>
          <p:cNvPr id="3" name="Espace réservé du pied de page 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2" name="Espace réservé de la date 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13772F6-4139-455B-AE97-FC0BB3E87AE5}" type="datetime1">
              <a:rPr lang="fr-FR" noProof="0" smtClean="0"/>
              <a:t>01/01/2021</a:t>
            </a:fld>
            <a:endParaRPr lang="fr-FR" noProof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fr-FR" noProof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8127479" y="762000"/>
            <a:ext cx="3377133" cy="2743200"/>
          </a:xfrm>
        </p:spPr>
        <p:txBody>
          <a:bodyPr rtlCol="0" anchor="b">
            <a:normAutofit/>
          </a:bodyPr>
          <a:lstStyle>
            <a:lvl1pPr rtl="0">
              <a:defRPr sz="3200" b="0"/>
            </a:lvl1pPr>
          </a:lstStyle>
          <a:p>
            <a:pPr rtl="0"/>
            <a:r>
              <a:rPr lang="fr-FR" noProof="0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60413" y="685800"/>
            <a:ext cx="6858000" cy="4572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127479" y="3554104"/>
            <a:ext cx="3377133" cy="1703696"/>
          </a:xfrm>
        </p:spPr>
        <p:txBody>
          <a:bodyPr rtlCol="0">
            <a:normAutofit/>
          </a:bodyPr>
          <a:lstStyle>
            <a:lvl1pPr marL="0" indent="0">
              <a:lnSpc>
                <a:spcPct val="90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F27E480-657E-488A-B541-F97122977A6A}" type="datetime1">
              <a:rPr lang="fr-FR" noProof="0" smtClean="0"/>
              <a:t>01/01/2021</a:t>
            </a:fld>
            <a:endParaRPr lang="fr-FR" noProof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fr-FR" noProof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8127479" y="762000"/>
            <a:ext cx="3377133" cy="2743200"/>
          </a:xfrm>
        </p:spPr>
        <p:txBody>
          <a:bodyPr rtlCol="0" anchor="b">
            <a:normAutofit/>
          </a:bodyPr>
          <a:lstStyle>
            <a:lvl1pPr rtl="0">
              <a:defRPr sz="3400" b="0"/>
            </a:lvl1pPr>
          </a:lstStyle>
          <a:p>
            <a:pPr rtl="0"/>
            <a:r>
              <a:rPr lang="fr-FR" noProof="0" dirty="0"/>
              <a:t>Cliquez pour modifier le style du titre</a:t>
            </a:r>
          </a:p>
        </p:txBody>
      </p:sp>
      <p:sp>
        <p:nvSpPr>
          <p:cNvPr id="3" name="Espace réservé d’image 2" descr="Espace réservé vide pour ajouter une image. Cliquez sur l’espace réservé et sélectionnez l’image à ajouter"/>
          <p:cNvSpPr>
            <a:spLocks noGrp="1"/>
          </p:cNvSpPr>
          <p:nvPr>
            <p:ph type="pic" idx="1" hasCustomPrompt="1"/>
          </p:nvPr>
        </p:nvSpPr>
        <p:spPr>
          <a:xfrm>
            <a:off x="760413" y="685800"/>
            <a:ext cx="6858000" cy="4572000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r-FR" noProof="0"/>
              <a:t>Cliquez sur l’icône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127479" y="3554104"/>
            <a:ext cx="3377133" cy="1703696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46DEA04-0764-4B96-83BF-28BB441A38B9}" type="datetime1">
              <a:rPr lang="fr-FR" noProof="0" smtClean="0"/>
              <a:t>01/01/2021</a:t>
            </a:fld>
            <a:endParaRPr lang="fr-FR" noProof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fr-FR" noProof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iel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58000"/>
                </a:schemeClr>
              </a:gs>
              <a:gs pos="88000">
                <a:schemeClr val="accent2">
                  <a:lumMod val="20000"/>
                  <a:lumOff val="80000"/>
                  <a:alpha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 rtl="0"/>
            <a:endParaRPr lang="fr-FR" noProof="0"/>
          </a:p>
        </p:txBody>
      </p:sp>
      <p:sp>
        <p:nvSpPr>
          <p:cNvPr id="8" name="eau3"/>
          <p:cNvSpPr/>
          <p:nvPr/>
        </p:nvSpPr>
        <p:spPr bwMode="gray">
          <a:xfrm>
            <a:off x="2552" y="6064101"/>
            <a:ext cx="12188952" cy="793899"/>
          </a:xfrm>
          <a:prstGeom prst="rect">
            <a:avLst/>
          </a:prstGeom>
          <a:gradFill>
            <a:gsLst>
              <a:gs pos="833">
                <a:schemeClr val="accent2">
                  <a:lumMod val="60000"/>
                  <a:lumOff val="40000"/>
                  <a:alpha val="38000"/>
                </a:schemeClr>
              </a:gs>
              <a:gs pos="49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  <a:alpha val="89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pic>
        <p:nvPicPr>
          <p:cNvPr id="9" name="eau2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" r="9901"/>
          <a:stretch/>
        </p:blipFill>
        <p:spPr bwMode="white">
          <a:xfrm>
            <a:off x="-1425" y="6256181"/>
            <a:ext cx="12188952" cy="463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eau1"/>
          <p:cNvPicPr>
            <a:picLocks noChangeAspect="1"/>
          </p:cNvPicPr>
          <p:nvPr/>
        </p:nvPicPr>
        <p:blipFill rotWithShape="1">
          <a:blip r:embed="rId1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8" r="6356"/>
          <a:stretch/>
        </p:blipFill>
        <p:spPr bwMode="gray">
          <a:xfrm flipH="1">
            <a:off x="-1425" y="5979395"/>
            <a:ext cx="12188952" cy="2682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Espace réservé du titre 1"/>
          <p:cNvSpPr>
            <a:spLocks noGrp="1"/>
          </p:cNvSpPr>
          <p:nvPr>
            <p:ph type="title"/>
          </p:nvPr>
        </p:nvSpPr>
        <p:spPr>
          <a:xfrm>
            <a:off x="1341120" y="265176"/>
            <a:ext cx="9509759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fr-FR" noProof="0" dirty="0"/>
              <a:t>Cliquez pour modifier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1341120" y="1572768"/>
            <a:ext cx="9509760" cy="4142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 rtl="0"/>
            <a:r>
              <a:rPr lang="fr-FR" noProof="0" dirty="0"/>
              <a:t>Deuxième niveau</a:t>
            </a:r>
          </a:p>
          <a:p>
            <a:pPr lvl="2" rtl="0"/>
            <a:r>
              <a:rPr lang="fr-FR" noProof="0" dirty="0"/>
              <a:t>Troisième niveau</a:t>
            </a:r>
          </a:p>
          <a:p>
            <a:pPr lvl="3" rtl="0"/>
            <a:r>
              <a:rPr lang="fr-FR" noProof="0" dirty="0"/>
              <a:t>Quatrième niveau</a:t>
            </a:r>
          </a:p>
          <a:p>
            <a:pPr lvl="4" rtl="0"/>
            <a:r>
              <a:rPr lang="fr-FR" noProof="0" dirty="0"/>
              <a:t>Cinquième niveau</a:t>
            </a:r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pPr rtl="0"/>
            <a:fld id="{4257039C-833C-4AD1-8B8F-C2806F2EEA28}" type="datetime1">
              <a:rPr lang="fr-FR" noProof="0" smtClean="0"/>
              <a:t>01/01/2021</a:t>
            </a:fld>
            <a:endParaRPr lang="fr-FR" noProof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cap="all" baseline="0">
                <a:solidFill>
                  <a:schemeClr val="tx1"/>
                </a:solidFill>
              </a:defRPr>
            </a:lvl1pPr>
          </a:lstStyle>
          <a:p>
            <a:pPr rtl="0"/>
            <a:fld id="{4FAB73BC-B049-4115-A692-8D63A059BFB8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accent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•"/>
        <a:defRPr sz="20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itchFamily="34" charset="0"/>
        <a:buChar char="•"/>
        <a:defRPr sz="18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6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6pPr>
      <a:lvl7pPr marL="19202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8pPr>
      <a:lvl9pPr marL="2240280" indent="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None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94605" y="1780516"/>
            <a:ext cx="9602789" cy="1648484"/>
          </a:xfrm>
        </p:spPr>
        <p:txBody>
          <a:bodyPr rtlCol="0"/>
          <a:lstStyle/>
          <a:p>
            <a:r>
              <a:rPr lang="fr-FR" sz="4000" dirty="0"/>
              <a:t>énoncer la suite numérique de 5 en 5 à l’endroit puis à rebours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03902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pier peint Goutte d'eau en forme parfaitement. • Pixers® - Nous ...">
            <a:extLst>
              <a:ext uri="{FF2B5EF4-FFF2-40B4-BE49-F238E27FC236}">
                <a16:creationId xmlns:a16="http://schemas.microsoft.com/office/drawing/2014/main" id="{8AA21CF5-2B00-4E3C-8151-A12169E0AF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12" t="12701" r="21059" b="20183"/>
          <a:stretch/>
        </p:blipFill>
        <p:spPr bwMode="auto">
          <a:xfrm>
            <a:off x="89194" y="2175039"/>
            <a:ext cx="1042585" cy="140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7610" y="2865693"/>
            <a:ext cx="854169" cy="482627"/>
          </a:xfrm>
        </p:spPr>
        <p:txBody>
          <a:bodyPr rtlCol="0">
            <a:noAutofit/>
          </a:bodyPr>
          <a:lstStyle/>
          <a:p>
            <a:pPr rtl="0"/>
            <a:r>
              <a:rPr lang="fr-FR" sz="2800" dirty="0"/>
              <a:t>235</a:t>
            </a:r>
          </a:p>
        </p:txBody>
      </p:sp>
      <p:pic>
        <p:nvPicPr>
          <p:cNvPr id="9" name="Picture 2" descr="Papier peint Goutte d'eau en forme parfaitement. • Pixers® - Nous ...">
            <a:extLst>
              <a:ext uri="{FF2B5EF4-FFF2-40B4-BE49-F238E27FC236}">
                <a16:creationId xmlns:a16="http://schemas.microsoft.com/office/drawing/2014/main" id="{1D9EDDB0-06AB-4395-931D-1D349FDE22B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12" t="12701" r="21059" b="20183"/>
          <a:stretch/>
        </p:blipFill>
        <p:spPr bwMode="auto">
          <a:xfrm>
            <a:off x="1069565" y="1514292"/>
            <a:ext cx="1042585" cy="140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re 1">
            <a:extLst>
              <a:ext uri="{FF2B5EF4-FFF2-40B4-BE49-F238E27FC236}">
                <a16:creationId xmlns:a16="http://schemas.microsoft.com/office/drawing/2014/main" id="{94D2B42C-B970-4671-AEFB-FE2F0C52D2D5}"/>
              </a:ext>
            </a:extLst>
          </p:cNvPr>
          <p:cNvSpPr txBox="1">
            <a:spLocks/>
          </p:cNvSpPr>
          <p:nvPr/>
        </p:nvSpPr>
        <p:spPr>
          <a:xfrm>
            <a:off x="1224961" y="2202662"/>
            <a:ext cx="854169" cy="4826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fr-FR" sz="2800" dirty="0"/>
              <a:t>240</a:t>
            </a:r>
          </a:p>
        </p:txBody>
      </p:sp>
      <p:pic>
        <p:nvPicPr>
          <p:cNvPr id="11" name="Picture 2" descr="Papier peint Goutte d'eau en forme parfaitement. • Pixers® - Nous ...">
            <a:extLst>
              <a:ext uri="{FF2B5EF4-FFF2-40B4-BE49-F238E27FC236}">
                <a16:creationId xmlns:a16="http://schemas.microsoft.com/office/drawing/2014/main" id="{29002C20-5AFE-48DD-A9EC-F5834379857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12" t="12701" r="21059" b="20183"/>
          <a:stretch/>
        </p:blipFill>
        <p:spPr bwMode="auto">
          <a:xfrm>
            <a:off x="1999345" y="2218800"/>
            <a:ext cx="1042585" cy="140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itre 1">
            <a:extLst>
              <a:ext uri="{FF2B5EF4-FFF2-40B4-BE49-F238E27FC236}">
                <a16:creationId xmlns:a16="http://schemas.microsoft.com/office/drawing/2014/main" id="{CA283B0E-6AF6-446C-91F4-E4378B43509E}"/>
              </a:ext>
            </a:extLst>
          </p:cNvPr>
          <p:cNvSpPr txBox="1">
            <a:spLocks/>
          </p:cNvSpPr>
          <p:nvPr/>
        </p:nvSpPr>
        <p:spPr>
          <a:xfrm>
            <a:off x="2155649" y="2904886"/>
            <a:ext cx="854169" cy="4826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fr-FR" sz="2800" dirty="0"/>
              <a:t>245</a:t>
            </a:r>
          </a:p>
        </p:txBody>
      </p:sp>
      <p:pic>
        <p:nvPicPr>
          <p:cNvPr id="13" name="Picture 2" descr="Papier peint Goutte d'eau en forme parfaitement. • Pixers® - Nous ...">
            <a:extLst>
              <a:ext uri="{FF2B5EF4-FFF2-40B4-BE49-F238E27FC236}">
                <a16:creationId xmlns:a16="http://schemas.microsoft.com/office/drawing/2014/main" id="{E9AD23CE-07A8-40F5-85E5-05143C59ECB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12" t="12701" r="21059" b="20183"/>
          <a:stretch/>
        </p:blipFill>
        <p:spPr bwMode="auto">
          <a:xfrm>
            <a:off x="2945570" y="1491299"/>
            <a:ext cx="1042585" cy="140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re 1">
            <a:extLst>
              <a:ext uri="{FF2B5EF4-FFF2-40B4-BE49-F238E27FC236}">
                <a16:creationId xmlns:a16="http://schemas.microsoft.com/office/drawing/2014/main" id="{4845F031-C5A2-47FE-AED0-536CB5CA2ADA}"/>
              </a:ext>
            </a:extLst>
          </p:cNvPr>
          <p:cNvSpPr txBox="1">
            <a:spLocks/>
          </p:cNvSpPr>
          <p:nvPr/>
        </p:nvSpPr>
        <p:spPr>
          <a:xfrm>
            <a:off x="3101367" y="2182029"/>
            <a:ext cx="911087" cy="4826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fr-FR" sz="2800" dirty="0"/>
              <a:t>250</a:t>
            </a:r>
          </a:p>
        </p:txBody>
      </p:sp>
      <p:pic>
        <p:nvPicPr>
          <p:cNvPr id="15" name="Picture 2" descr="Papier peint Goutte d'eau en forme parfaitement. • Pixers® - Nous ...">
            <a:extLst>
              <a:ext uri="{FF2B5EF4-FFF2-40B4-BE49-F238E27FC236}">
                <a16:creationId xmlns:a16="http://schemas.microsoft.com/office/drawing/2014/main" id="{08A1DC6C-BE88-4673-994E-D8508240D43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12" t="12701" r="21059" b="20183"/>
          <a:stretch/>
        </p:blipFill>
        <p:spPr bwMode="auto">
          <a:xfrm>
            <a:off x="3953570" y="2161184"/>
            <a:ext cx="1042585" cy="140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itre 1">
            <a:extLst>
              <a:ext uri="{FF2B5EF4-FFF2-40B4-BE49-F238E27FC236}">
                <a16:creationId xmlns:a16="http://schemas.microsoft.com/office/drawing/2014/main" id="{49750FC8-918F-4669-B2B4-93D275DC32B8}"/>
              </a:ext>
            </a:extLst>
          </p:cNvPr>
          <p:cNvSpPr txBox="1">
            <a:spLocks/>
          </p:cNvSpPr>
          <p:nvPr/>
        </p:nvSpPr>
        <p:spPr>
          <a:xfrm>
            <a:off x="4083589" y="2842704"/>
            <a:ext cx="843435" cy="4826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fr-FR" sz="2800" dirty="0"/>
              <a:t>255</a:t>
            </a:r>
          </a:p>
        </p:txBody>
      </p:sp>
      <p:pic>
        <p:nvPicPr>
          <p:cNvPr id="17" name="Picture 2" descr="Papier peint Goutte d'eau en forme parfaitement. • Pixers® - Nous ...">
            <a:extLst>
              <a:ext uri="{FF2B5EF4-FFF2-40B4-BE49-F238E27FC236}">
                <a16:creationId xmlns:a16="http://schemas.microsoft.com/office/drawing/2014/main" id="{E62893BF-DEB9-4A92-85F7-C4AFC48C2AC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12" t="12701" r="21059" b="20183"/>
          <a:stretch/>
        </p:blipFill>
        <p:spPr bwMode="auto">
          <a:xfrm>
            <a:off x="4870175" y="1456675"/>
            <a:ext cx="1042585" cy="140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itre 1">
            <a:extLst>
              <a:ext uri="{FF2B5EF4-FFF2-40B4-BE49-F238E27FC236}">
                <a16:creationId xmlns:a16="http://schemas.microsoft.com/office/drawing/2014/main" id="{FDFB6CB3-F9A0-4C22-85FF-077C69D007D4}"/>
              </a:ext>
            </a:extLst>
          </p:cNvPr>
          <p:cNvSpPr txBox="1">
            <a:spLocks/>
          </p:cNvSpPr>
          <p:nvPr/>
        </p:nvSpPr>
        <p:spPr>
          <a:xfrm>
            <a:off x="5032196" y="2145121"/>
            <a:ext cx="811226" cy="4826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fr-FR" sz="2800" dirty="0"/>
              <a:t>260</a:t>
            </a:r>
          </a:p>
        </p:txBody>
      </p:sp>
      <p:pic>
        <p:nvPicPr>
          <p:cNvPr id="19" name="Picture 2" descr="Papier peint Goutte d'eau en forme parfaitement. • Pixers® - Nous ...">
            <a:extLst>
              <a:ext uri="{FF2B5EF4-FFF2-40B4-BE49-F238E27FC236}">
                <a16:creationId xmlns:a16="http://schemas.microsoft.com/office/drawing/2014/main" id="{5488188D-5589-47D4-9427-1F2734A85FC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12" t="12701" r="21059" b="20183"/>
          <a:stretch/>
        </p:blipFill>
        <p:spPr bwMode="auto">
          <a:xfrm>
            <a:off x="5888460" y="2135982"/>
            <a:ext cx="1042585" cy="140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itre 1">
            <a:extLst>
              <a:ext uri="{FF2B5EF4-FFF2-40B4-BE49-F238E27FC236}">
                <a16:creationId xmlns:a16="http://schemas.microsoft.com/office/drawing/2014/main" id="{5ABAB7EB-C63A-4F00-A65D-B3164EB1C459}"/>
              </a:ext>
            </a:extLst>
          </p:cNvPr>
          <p:cNvSpPr txBox="1">
            <a:spLocks/>
          </p:cNvSpPr>
          <p:nvPr/>
        </p:nvSpPr>
        <p:spPr>
          <a:xfrm>
            <a:off x="6023745" y="2831354"/>
            <a:ext cx="962720" cy="4826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fr-FR" sz="2800" dirty="0"/>
              <a:t>265</a:t>
            </a:r>
          </a:p>
        </p:txBody>
      </p:sp>
      <p:pic>
        <p:nvPicPr>
          <p:cNvPr id="21" name="Picture 2" descr="Papier peint Goutte d'eau en forme parfaitement. • Pixers® - Nous ...">
            <a:extLst>
              <a:ext uri="{FF2B5EF4-FFF2-40B4-BE49-F238E27FC236}">
                <a16:creationId xmlns:a16="http://schemas.microsoft.com/office/drawing/2014/main" id="{0EA56559-7FE6-408F-8CBF-1C2CCD2F455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12" t="12701" r="21059" b="20183"/>
          <a:stretch/>
        </p:blipFill>
        <p:spPr bwMode="auto">
          <a:xfrm>
            <a:off x="6824400" y="1454182"/>
            <a:ext cx="1042585" cy="140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re 1">
            <a:extLst>
              <a:ext uri="{FF2B5EF4-FFF2-40B4-BE49-F238E27FC236}">
                <a16:creationId xmlns:a16="http://schemas.microsoft.com/office/drawing/2014/main" id="{B5A056B4-A22A-422D-AB8D-6B98841BEB56}"/>
              </a:ext>
            </a:extLst>
          </p:cNvPr>
          <p:cNvSpPr txBox="1">
            <a:spLocks/>
          </p:cNvSpPr>
          <p:nvPr/>
        </p:nvSpPr>
        <p:spPr>
          <a:xfrm>
            <a:off x="6955345" y="2149553"/>
            <a:ext cx="911640" cy="4826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fr-FR" sz="2800" dirty="0"/>
              <a:t>270</a:t>
            </a:r>
          </a:p>
        </p:txBody>
      </p:sp>
      <p:pic>
        <p:nvPicPr>
          <p:cNvPr id="23" name="Picture 2" descr="Papier peint Goutte d'eau en forme parfaitement. • Pixers® - Nous ...">
            <a:extLst>
              <a:ext uri="{FF2B5EF4-FFF2-40B4-BE49-F238E27FC236}">
                <a16:creationId xmlns:a16="http://schemas.microsoft.com/office/drawing/2014/main" id="{77BC3978-D8A6-413F-8531-6AE3BAB5340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12" t="12701" r="21059" b="20183"/>
          <a:stretch/>
        </p:blipFill>
        <p:spPr bwMode="auto">
          <a:xfrm>
            <a:off x="7778744" y="2130982"/>
            <a:ext cx="1042585" cy="140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itre 1">
            <a:extLst>
              <a:ext uri="{FF2B5EF4-FFF2-40B4-BE49-F238E27FC236}">
                <a16:creationId xmlns:a16="http://schemas.microsoft.com/office/drawing/2014/main" id="{9FA634D7-ACAC-47E6-9613-232EE3501EFD}"/>
              </a:ext>
            </a:extLst>
          </p:cNvPr>
          <p:cNvSpPr txBox="1">
            <a:spLocks/>
          </p:cNvSpPr>
          <p:nvPr/>
        </p:nvSpPr>
        <p:spPr>
          <a:xfrm>
            <a:off x="7909689" y="2826353"/>
            <a:ext cx="911640" cy="4826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fr-FR" sz="2800" dirty="0"/>
              <a:t>275</a:t>
            </a:r>
          </a:p>
        </p:txBody>
      </p:sp>
      <p:pic>
        <p:nvPicPr>
          <p:cNvPr id="25" name="Picture 2" descr="Papier peint Goutte d'eau en forme parfaitement. • Pixers® - Nous ...">
            <a:extLst>
              <a:ext uri="{FF2B5EF4-FFF2-40B4-BE49-F238E27FC236}">
                <a16:creationId xmlns:a16="http://schemas.microsoft.com/office/drawing/2014/main" id="{83965B03-DB8B-4CE0-963E-669DAEC5263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12" t="12701" r="21059" b="20183"/>
          <a:stretch/>
        </p:blipFill>
        <p:spPr bwMode="auto">
          <a:xfrm>
            <a:off x="8714684" y="1454182"/>
            <a:ext cx="1042585" cy="140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re 1">
            <a:extLst>
              <a:ext uri="{FF2B5EF4-FFF2-40B4-BE49-F238E27FC236}">
                <a16:creationId xmlns:a16="http://schemas.microsoft.com/office/drawing/2014/main" id="{78A26ECE-94E9-44C9-81A2-4877A093B1FB}"/>
              </a:ext>
            </a:extLst>
          </p:cNvPr>
          <p:cNvSpPr txBox="1">
            <a:spLocks/>
          </p:cNvSpPr>
          <p:nvPr/>
        </p:nvSpPr>
        <p:spPr>
          <a:xfrm>
            <a:off x="8845629" y="2149553"/>
            <a:ext cx="911640" cy="4826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fr-FR" sz="2800" dirty="0"/>
              <a:t>280</a:t>
            </a:r>
          </a:p>
        </p:txBody>
      </p:sp>
      <p:pic>
        <p:nvPicPr>
          <p:cNvPr id="27" name="Picture 2" descr="Papier peint Goutte d'eau en forme parfaitement. • Pixers® - Nous ...">
            <a:extLst>
              <a:ext uri="{FF2B5EF4-FFF2-40B4-BE49-F238E27FC236}">
                <a16:creationId xmlns:a16="http://schemas.microsoft.com/office/drawing/2014/main" id="{283AA661-6829-4B59-8FE8-10EED00C00C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12" t="12701" r="21059" b="20183"/>
          <a:stretch/>
        </p:blipFill>
        <p:spPr bwMode="auto">
          <a:xfrm>
            <a:off x="9671362" y="2161184"/>
            <a:ext cx="1042585" cy="140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itre 1">
            <a:extLst>
              <a:ext uri="{FF2B5EF4-FFF2-40B4-BE49-F238E27FC236}">
                <a16:creationId xmlns:a16="http://schemas.microsoft.com/office/drawing/2014/main" id="{C3CA63EF-8BDD-430F-936C-2F5A759EB1AC}"/>
              </a:ext>
            </a:extLst>
          </p:cNvPr>
          <p:cNvSpPr txBox="1">
            <a:spLocks/>
          </p:cNvSpPr>
          <p:nvPr/>
        </p:nvSpPr>
        <p:spPr>
          <a:xfrm>
            <a:off x="9802307" y="2856555"/>
            <a:ext cx="911640" cy="4826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fr-FR" sz="2800" dirty="0"/>
              <a:t>285</a:t>
            </a:r>
          </a:p>
        </p:txBody>
      </p:sp>
      <p:pic>
        <p:nvPicPr>
          <p:cNvPr id="79" name="Picture 2" descr="Papier peint Goutte d'eau en forme parfaitement. • Pixers® - Nous ...">
            <a:extLst>
              <a:ext uri="{FF2B5EF4-FFF2-40B4-BE49-F238E27FC236}">
                <a16:creationId xmlns:a16="http://schemas.microsoft.com/office/drawing/2014/main" id="{17E96BBA-980F-414F-82E4-2C7F756D46F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12" t="12701" r="21059" b="20183"/>
          <a:stretch/>
        </p:blipFill>
        <p:spPr bwMode="auto">
          <a:xfrm>
            <a:off x="10470973" y="1454182"/>
            <a:ext cx="1042585" cy="140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0" name="Titre 1">
            <a:extLst>
              <a:ext uri="{FF2B5EF4-FFF2-40B4-BE49-F238E27FC236}">
                <a16:creationId xmlns:a16="http://schemas.microsoft.com/office/drawing/2014/main" id="{371131F5-2C45-4560-BDF9-A063B46D5B6B}"/>
              </a:ext>
            </a:extLst>
          </p:cNvPr>
          <p:cNvSpPr txBox="1">
            <a:spLocks/>
          </p:cNvSpPr>
          <p:nvPr/>
        </p:nvSpPr>
        <p:spPr>
          <a:xfrm>
            <a:off x="10601918" y="2149553"/>
            <a:ext cx="911640" cy="4826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fr-FR" sz="2800" dirty="0"/>
              <a:t>290</a:t>
            </a:r>
          </a:p>
        </p:txBody>
      </p:sp>
      <p:pic>
        <p:nvPicPr>
          <p:cNvPr id="81" name="Picture 2" descr="Papier peint Goutte d'eau en forme parfaitement. • Pixers® - Nous ...">
            <a:extLst>
              <a:ext uri="{FF2B5EF4-FFF2-40B4-BE49-F238E27FC236}">
                <a16:creationId xmlns:a16="http://schemas.microsoft.com/office/drawing/2014/main" id="{C75AF48F-ED41-4894-BACB-ECA9C0A48A7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12" t="12701" r="21059" b="20183"/>
          <a:stretch/>
        </p:blipFill>
        <p:spPr bwMode="auto">
          <a:xfrm>
            <a:off x="11251668" y="2170322"/>
            <a:ext cx="1042585" cy="140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" name="Titre 1">
            <a:extLst>
              <a:ext uri="{FF2B5EF4-FFF2-40B4-BE49-F238E27FC236}">
                <a16:creationId xmlns:a16="http://schemas.microsoft.com/office/drawing/2014/main" id="{1C3B227F-6B22-45FB-BA33-755EE9AFD138}"/>
              </a:ext>
            </a:extLst>
          </p:cNvPr>
          <p:cNvSpPr txBox="1">
            <a:spLocks/>
          </p:cNvSpPr>
          <p:nvPr/>
        </p:nvSpPr>
        <p:spPr>
          <a:xfrm>
            <a:off x="11382613" y="2865693"/>
            <a:ext cx="911640" cy="4826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fr-FR" sz="2800" dirty="0"/>
              <a:t>295</a:t>
            </a:r>
          </a:p>
        </p:txBody>
      </p:sp>
      <p:pic>
        <p:nvPicPr>
          <p:cNvPr id="83" name="Picture 4" descr="nuage avec eau qui tombe">
            <a:extLst>
              <a:ext uri="{FF2B5EF4-FFF2-40B4-BE49-F238E27FC236}">
                <a16:creationId xmlns:a16="http://schemas.microsoft.com/office/drawing/2014/main" id="{20767967-2BC4-407E-813F-E166E124649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290" y="71543"/>
            <a:ext cx="2716017" cy="2716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orme libre : forme 2">
            <a:extLst>
              <a:ext uri="{FF2B5EF4-FFF2-40B4-BE49-F238E27FC236}">
                <a16:creationId xmlns:a16="http://schemas.microsoft.com/office/drawing/2014/main" id="{7C74CF4F-C3B8-4AA8-BB0E-D32A65523D1A}"/>
              </a:ext>
            </a:extLst>
          </p:cNvPr>
          <p:cNvSpPr/>
          <p:nvPr/>
        </p:nvSpPr>
        <p:spPr>
          <a:xfrm>
            <a:off x="563725" y="1612256"/>
            <a:ext cx="789709" cy="490792"/>
          </a:xfrm>
          <a:custGeom>
            <a:avLst/>
            <a:gdLst>
              <a:gd name="connsiteX0" fmla="*/ 0 w 789709"/>
              <a:gd name="connsiteY0" fmla="*/ 490792 h 490792"/>
              <a:gd name="connsiteX1" fmla="*/ 318654 w 789709"/>
              <a:gd name="connsiteY1" fmla="*/ 47447 h 490792"/>
              <a:gd name="connsiteX2" fmla="*/ 789709 w 789709"/>
              <a:gd name="connsiteY2" fmla="*/ 33592 h 490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9709" h="490792">
                <a:moveTo>
                  <a:pt x="0" y="490792"/>
                </a:moveTo>
                <a:cubicBezTo>
                  <a:pt x="93518" y="307219"/>
                  <a:pt x="187036" y="123647"/>
                  <a:pt x="318654" y="47447"/>
                </a:cubicBezTo>
                <a:cubicBezTo>
                  <a:pt x="450272" y="-28753"/>
                  <a:pt x="619990" y="2419"/>
                  <a:pt x="789709" y="33592"/>
                </a:cubicBezTo>
              </a:path>
            </a:pathLst>
          </a:cu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3268DFF7-995D-424A-A022-5EAE4816221A}"/>
              </a:ext>
            </a:extLst>
          </p:cNvPr>
          <p:cNvSpPr txBox="1"/>
          <p:nvPr/>
        </p:nvSpPr>
        <p:spPr>
          <a:xfrm>
            <a:off x="531494" y="1244886"/>
            <a:ext cx="538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+5</a:t>
            </a:r>
          </a:p>
        </p:txBody>
      </p:sp>
      <p:sp>
        <p:nvSpPr>
          <p:cNvPr id="5" name="Forme libre : forme 4">
            <a:extLst>
              <a:ext uri="{FF2B5EF4-FFF2-40B4-BE49-F238E27FC236}">
                <a16:creationId xmlns:a16="http://schemas.microsoft.com/office/drawing/2014/main" id="{F0733D6F-4EAA-4E27-AB08-078787E444D9}"/>
              </a:ext>
            </a:extLst>
          </p:cNvPr>
          <p:cNvSpPr/>
          <p:nvPr/>
        </p:nvSpPr>
        <p:spPr>
          <a:xfrm>
            <a:off x="1925782" y="1773382"/>
            <a:ext cx="429491" cy="554182"/>
          </a:xfrm>
          <a:custGeom>
            <a:avLst/>
            <a:gdLst>
              <a:gd name="connsiteX0" fmla="*/ 0 w 429491"/>
              <a:gd name="connsiteY0" fmla="*/ 0 h 554182"/>
              <a:gd name="connsiteX1" fmla="*/ 318654 w 429491"/>
              <a:gd name="connsiteY1" fmla="*/ 180109 h 554182"/>
              <a:gd name="connsiteX2" fmla="*/ 429491 w 429491"/>
              <a:gd name="connsiteY2" fmla="*/ 554182 h 554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9491" h="554182">
                <a:moveTo>
                  <a:pt x="0" y="0"/>
                </a:moveTo>
                <a:cubicBezTo>
                  <a:pt x="123536" y="43872"/>
                  <a:pt x="247072" y="87745"/>
                  <a:pt x="318654" y="180109"/>
                </a:cubicBezTo>
                <a:cubicBezTo>
                  <a:pt x="390236" y="272473"/>
                  <a:pt x="409863" y="413327"/>
                  <a:pt x="429491" y="554182"/>
                </a:cubicBezTo>
              </a:path>
            </a:pathLst>
          </a:cu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8A7508B6-9925-43C8-A684-EF26BDAE15A9}"/>
              </a:ext>
            </a:extLst>
          </p:cNvPr>
          <p:cNvSpPr txBox="1"/>
          <p:nvPr/>
        </p:nvSpPr>
        <p:spPr>
          <a:xfrm>
            <a:off x="2207549" y="1691091"/>
            <a:ext cx="538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+5</a:t>
            </a:r>
          </a:p>
        </p:txBody>
      </p:sp>
    </p:spTree>
    <p:extLst>
      <p:ext uri="{BB962C8B-B14F-4D97-AF65-F5344CB8AC3E}">
        <p14:creationId xmlns:p14="http://schemas.microsoft.com/office/powerpoint/2010/main" val="3327456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2" grpId="0"/>
      <p:bldP spid="14" grpId="0"/>
      <p:bldP spid="16" grpId="0"/>
      <p:bldP spid="18" grpId="0"/>
      <p:bldP spid="20" grpId="0"/>
      <p:bldP spid="22" grpId="0"/>
      <p:bldP spid="24" grpId="0"/>
      <p:bldP spid="26" grpId="0"/>
      <p:bldP spid="28" grpId="0"/>
      <p:bldP spid="80" grpId="0"/>
      <p:bldP spid="82" grpId="0"/>
      <p:bldP spid="3" grpId="0" animBg="1"/>
      <p:bldP spid="4" grpId="0"/>
      <p:bldP spid="5" grpId="0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pier peint Goutte d'eau en forme parfaitement. • Pixers® - Nous ...">
            <a:extLst>
              <a:ext uri="{FF2B5EF4-FFF2-40B4-BE49-F238E27FC236}">
                <a16:creationId xmlns:a16="http://schemas.microsoft.com/office/drawing/2014/main" id="{8AA21CF5-2B00-4E3C-8151-A12169E0AF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12" t="12701" r="21059" b="20183"/>
          <a:stretch/>
        </p:blipFill>
        <p:spPr bwMode="auto">
          <a:xfrm>
            <a:off x="89194" y="2175039"/>
            <a:ext cx="1042585" cy="140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7610" y="2865693"/>
            <a:ext cx="854169" cy="482627"/>
          </a:xfrm>
        </p:spPr>
        <p:txBody>
          <a:bodyPr rtlCol="0">
            <a:noAutofit/>
          </a:bodyPr>
          <a:lstStyle/>
          <a:p>
            <a:pPr rtl="0"/>
            <a:r>
              <a:rPr lang="fr-FR" sz="2800" dirty="0"/>
              <a:t>623</a:t>
            </a:r>
          </a:p>
        </p:txBody>
      </p:sp>
      <p:pic>
        <p:nvPicPr>
          <p:cNvPr id="9" name="Picture 2" descr="Papier peint Goutte d'eau en forme parfaitement. • Pixers® - Nous ...">
            <a:extLst>
              <a:ext uri="{FF2B5EF4-FFF2-40B4-BE49-F238E27FC236}">
                <a16:creationId xmlns:a16="http://schemas.microsoft.com/office/drawing/2014/main" id="{1D9EDDB0-06AB-4395-931D-1D349FDE22B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12" t="12701" r="21059" b="20183"/>
          <a:stretch/>
        </p:blipFill>
        <p:spPr bwMode="auto">
          <a:xfrm>
            <a:off x="1069565" y="1514292"/>
            <a:ext cx="1042585" cy="140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re 1">
            <a:extLst>
              <a:ext uri="{FF2B5EF4-FFF2-40B4-BE49-F238E27FC236}">
                <a16:creationId xmlns:a16="http://schemas.microsoft.com/office/drawing/2014/main" id="{94D2B42C-B970-4671-AEFB-FE2F0C52D2D5}"/>
              </a:ext>
            </a:extLst>
          </p:cNvPr>
          <p:cNvSpPr txBox="1">
            <a:spLocks/>
          </p:cNvSpPr>
          <p:nvPr/>
        </p:nvSpPr>
        <p:spPr>
          <a:xfrm>
            <a:off x="1224961" y="2202662"/>
            <a:ext cx="854169" cy="4826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fr-FR" sz="2800" dirty="0"/>
              <a:t>628</a:t>
            </a:r>
          </a:p>
        </p:txBody>
      </p:sp>
      <p:pic>
        <p:nvPicPr>
          <p:cNvPr id="11" name="Picture 2" descr="Papier peint Goutte d'eau en forme parfaitement. • Pixers® - Nous ...">
            <a:extLst>
              <a:ext uri="{FF2B5EF4-FFF2-40B4-BE49-F238E27FC236}">
                <a16:creationId xmlns:a16="http://schemas.microsoft.com/office/drawing/2014/main" id="{29002C20-5AFE-48DD-A9EC-F5834379857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12" t="12701" r="21059" b="20183"/>
          <a:stretch/>
        </p:blipFill>
        <p:spPr bwMode="auto">
          <a:xfrm>
            <a:off x="1999345" y="2218800"/>
            <a:ext cx="1042585" cy="140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itre 1">
            <a:extLst>
              <a:ext uri="{FF2B5EF4-FFF2-40B4-BE49-F238E27FC236}">
                <a16:creationId xmlns:a16="http://schemas.microsoft.com/office/drawing/2014/main" id="{CA283B0E-6AF6-446C-91F4-E4378B43509E}"/>
              </a:ext>
            </a:extLst>
          </p:cNvPr>
          <p:cNvSpPr txBox="1">
            <a:spLocks/>
          </p:cNvSpPr>
          <p:nvPr/>
        </p:nvSpPr>
        <p:spPr>
          <a:xfrm>
            <a:off x="2155649" y="2904886"/>
            <a:ext cx="854169" cy="4826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fr-FR" sz="2800" dirty="0"/>
              <a:t>633</a:t>
            </a:r>
          </a:p>
        </p:txBody>
      </p:sp>
      <p:pic>
        <p:nvPicPr>
          <p:cNvPr id="13" name="Picture 2" descr="Papier peint Goutte d'eau en forme parfaitement. • Pixers® - Nous ...">
            <a:extLst>
              <a:ext uri="{FF2B5EF4-FFF2-40B4-BE49-F238E27FC236}">
                <a16:creationId xmlns:a16="http://schemas.microsoft.com/office/drawing/2014/main" id="{E9AD23CE-07A8-40F5-85E5-05143C59ECB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12" t="12701" r="21059" b="20183"/>
          <a:stretch/>
        </p:blipFill>
        <p:spPr bwMode="auto">
          <a:xfrm>
            <a:off x="2945570" y="1491299"/>
            <a:ext cx="1042585" cy="140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re 1">
            <a:extLst>
              <a:ext uri="{FF2B5EF4-FFF2-40B4-BE49-F238E27FC236}">
                <a16:creationId xmlns:a16="http://schemas.microsoft.com/office/drawing/2014/main" id="{4845F031-C5A2-47FE-AED0-536CB5CA2ADA}"/>
              </a:ext>
            </a:extLst>
          </p:cNvPr>
          <p:cNvSpPr txBox="1">
            <a:spLocks/>
          </p:cNvSpPr>
          <p:nvPr/>
        </p:nvSpPr>
        <p:spPr>
          <a:xfrm>
            <a:off x="3101368" y="2182029"/>
            <a:ext cx="988112" cy="4826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fr-FR" sz="2800" dirty="0"/>
              <a:t>638</a:t>
            </a:r>
          </a:p>
        </p:txBody>
      </p:sp>
      <p:pic>
        <p:nvPicPr>
          <p:cNvPr id="15" name="Picture 2" descr="Papier peint Goutte d'eau en forme parfaitement. • Pixers® - Nous ...">
            <a:extLst>
              <a:ext uri="{FF2B5EF4-FFF2-40B4-BE49-F238E27FC236}">
                <a16:creationId xmlns:a16="http://schemas.microsoft.com/office/drawing/2014/main" id="{08A1DC6C-BE88-4673-994E-D8508240D43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12" t="12701" r="21059" b="20183"/>
          <a:stretch/>
        </p:blipFill>
        <p:spPr bwMode="auto">
          <a:xfrm>
            <a:off x="3953570" y="2161184"/>
            <a:ext cx="1042585" cy="140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itre 1">
            <a:extLst>
              <a:ext uri="{FF2B5EF4-FFF2-40B4-BE49-F238E27FC236}">
                <a16:creationId xmlns:a16="http://schemas.microsoft.com/office/drawing/2014/main" id="{49750FC8-918F-4669-B2B4-93D275DC32B8}"/>
              </a:ext>
            </a:extLst>
          </p:cNvPr>
          <p:cNvSpPr txBox="1">
            <a:spLocks/>
          </p:cNvSpPr>
          <p:nvPr/>
        </p:nvSpPr>
        <p:spPr>
          <a:xfrm>
            <a:off x="4083589" y="2842704"/>
            <a:ext cx="843435" cy="4826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fr-FR" sz="2800" dirty="0"/>
              <a:t>643</a:t>
            </a:r>
          </a:p>
        </p:txBody>
      </p:sp>
      <p:pic>
        <p:nvPicPr>
          <p:cNvPr id="17" name="Picture 2" descr="Papier peint Goutte d'eau en forme parfaitement. • Pixers® - Nous ...">
            <a:extLst>
              <a:ext uri="{FF2B5EF4-FFF2-40B4-BE49-F238E27FC236}">
                <a16:creationId xmlns:a16="http://schemas.microsoft.com/office/drawing/2014/main" id="{E62893BF-DEB9-4A92-85F7-C4AFC48C2AC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12" t="12701" r="21059" b="20183"/>
          <a:stretch/>
        </p:blipFill>
        <p:spPr bwMode="auto">
          <a:xfrm>
            <a:off x="4870175" y="1456675"/>
            <a:ext cx="1042585" cy="140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itre 1">
            <a:extLst>
              <a:ext uri="{FF2B5EF4-FFF2-40B4-BE49-F238E27FC236}">
                <a16:creationId xmlns:a16="http://schemas.microsoft.com/office/drawing/2014/main" id="{FDFB6CB3-F9A0-4C22-85FF-077C69D007D4}"/>
              </a:ext>
            </a:extLst>
          </p:cNvPr>
          <p:cNvSpPr txBox="1">
            <a:spLocks/>
          </p:cNvSpPr>
          <p:nvPr/>
        </p:nvSpPr>
        <p:spPr>
          <a:xfrm>
            <a:off x="5032196" y="2145121"/>
            <a:ext cx="811226" cy="4826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fr-FR" sz="2800" dirty="0"/>
              <a:t>648</a:t>
            </a:r>
          </a:p>
        </p:txBody>
      </p:sp>
      <p:pic>
        <p:nvPicPr>
          <p:cNvPr id="19" name="Picture 2" descr="Papier peint Goutte d'eau en forme parfaitement. • Pixers® - Nous ...">
            <a:extLst>
              <a:ext uri="{FF2B5EF4-FFF2-40B4-BE49-F238E27FC236}">
                <a16:creationId xmlns:a16="http://schemas.microsoft.com/office/drawing/2014/main" id="{5488188D-5589-47D4-9427-1F2734A85FC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12" t="12701" r="21059" b="20183"/>
          <a:stretch/>
        </p:blipFill>
        <p:spPr bwMode="auto">
          <a:xfrm>
            <a:off x="5888460" y="2135982"/>
            <a:ext cx="1042585" cy="140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itre 1">
            <a:extLst>
              <a:ext uri="{FF2B5EF4-FFF2-40B4-BE49-F238E27FC236}">
                <a16:creationId xmlns:a16="http://schemas.microsoft.com/office/drawing/2014/main" id="{5ABAB7EB-C63A-4F00-A65D-B3164EB1C459}"/>
              </a:ext>
            </a:extLst>
          </p:cNvPr>
          <p:cNvSpPr txBox="1">
            <a:spLocks/>
          </p:cNvSpPr>
          <p:nvPr/>
        </p:nvSpPr>
        <p:spPr>
          <a:xfrm>
            <a:off x="6023745" y="2831354"/>
            <a:ext cx="962720" cy="4826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fr-FR" sz="2800" dirty="0"/>
              <a:t>653</a:t>
            </a:r>
          </a:p>
        </p:txBody>
      </p:sp>
      <p:pic>
        <p:nvPicPr>
          <p:cNvPr id="21" name="Picture 2" descr="Papier peint Goutte d'eau en forme parfaitement. • Pixers® - Nous ...">
            <a:extLst>
              <a:ext uri="{FF2B5EF4-FFF2-40B4-BE49-F238E27FC236}">
                <a16:creationId xmlns:a16="http://schemas.microsoft.com/office/drawing/2014/main" id="{0EA56559-7FE6-408F-8CBF-1C2CCD2F455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12" t="12701" r="21059" b="20183"/>
          <a:stretch/>
        </p:blipFill>
        <p:spPr bwMode="auto">
          <a:xfrm>
            <a:off x="6824400" y="1454182"/>
            <a:ext cx="1042585" cy="140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re 1">
            <a:extLst>
              <a:ext uri="{FF2B5EF4-FFF2-40B4-BE49-F238E27FC236}">
                <a16:creationId xmlns:a16="http://schemas.microsoft.com/office/drawing/2014/main" id="{B5A056B4-A22A-422D-AB8D-6B98841BEB56}"/>
              </a:ext>
            </a:extLst>
          </p:cNvPr>
          <p:cNvSpPr txBox="1">
            <a:spLocks/>
          </p:cNvSpPr>
          <p:nvPr/>
        </p:nvSpPr>
        <p:spPr>
          <a:xfrm>
            <a:off x="6955345" y="2149553"/>
            <a:ext cx="911640" cy="4826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fr-FR" sz="2800" dirty="0"/>
              <a:t>658</a:t>
            </a:r>
          </a:p>
        </p:txBody>
      </p:sp>
      <p:pic>
        <p:nvPicPr>
          <p:cNvPr id="23" name="Picture 2" descr="Papier peint Goutte d'eau en forme parfaitement. • Pixers® - Nous ...">
            <a:extLst>
              <a:ext uri="{FF2B5EF4-FFF2-40B4-BE49-F238E27FC236}">
                <a16:creationId xmlns:a16="http://schemas.microsoft.com/office/drawing/2014/main" id="{77BC3978-D8A6-413F-8531-6AE3BAB5340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12" t="12701" r="21059" b="20183"/>
          <a:stretch/>
        </p:blipFill>
        <p:spPr bwMode="auto">
          <a:xfrm>
            <a:off x="7778744" y="2130982"/>
            <a:ext cx="1042585" cy="140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itre 1">
            <a:extLst>
              <a:ext uri="{FF2B5EF4-FFF2-40B4-BE49-F238E27FC236}">
                <a16:creationId xmlns:a16="http://schemas.microsoft.com/office/drawing/2014/main" id="{9FA634D7-ACAC-47E6-9613-232EE3501EFD}"/>
              </a:ext>
            </a:extLst>
          </p:cNvPr>
          <p:cNvSpPr txBox="1">
            <a:spLocks/>
          </p:cNvSpPr>
          <p:nvPr/>
        </p:nvSpPr>
        <p:spPr>
          <a:xfrm>
            <a:off x="7909689" y="2826353"/>
            <a:ext cx="911640" cy="4826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fr-FR" sz="2800" dirty="0"/>
              <a:t>663</a:t>
            </a:r>
          </a:p>
        </p:txBody>
      </p:sp>
      <p:pic>
        <p:nvPicPr>
          <p:cNvPr id="25" name="Picture 2" descr="Papier peint Goutte d'eau en forme parfaitement. • Pixers® - Nous ...">
            <a:extLst>
              <a:ext uri="{FF2B5EF4-FFF2-40B4-BE49-F238E27FC236}">
                <a16:creationId xmlns:a16="http://schemas.microsoft.com/office/drawing/2014/main" id="{83965B03-DB8B-4CE0-963E-669DAEC5263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12" t="12701" r="21059" b="20183"/>
          <a:stretch/>
        </p:blipFill>
        <p:spPr bwMode="auto">
          <a:xfrm>
            <a:off x="8714684" y="1454182"/>
            <a:ext cx="1042585" cy="140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re 1">
            <a:extLst>
              <a:ext uri="{FF2B5EF4-FFF2-40B4-BE49-F238E27FC236}">
                <a16:creationId xmlns:a16="http://schemas.microsoft.com/office/drawing/2014/main" id="{78A26ECE-94E9-44C9-81A2-4877A093B1FB}"/>
              </a:ext>
            </a:extLst>
          </p:cNvPr>
          <p:cNvSpPr txBox="1">
            <a:spLocks/>
          </p:cNvSpPr>
          <p:nvPr/>
        </p:nvSpPr>
        <p:spPr>
          <a:xfrm>
            <a:off x="8845629" y="2149553"/>
            <a:ext cx="911640" cy="4826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fr-FR" sz="2800" dirty="0"/>
              <a:t>668</a:t>
            </a:r>
          </a:p>
        </p:txBody>
      </p:sp>
      <p:pic>
        <p:nvPicPr>
          <p:cNvPr id="27" name="Picture 2" descr="Papier peint Goutte d'eau en forme parfaitement. • Pixers® - Nous ...">
            <a:extLst>
              <a:ext uri="{FF2B5EF4-FFF2-40B4-BE49-F238E27FC236}">
                <a16:creationId xmlns:a16="http://schemas.microsoft.com/office/drawing/2014/main" id="{283AA661-6829-4B59-8FE8-10EED00C00C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12" t="12701" r="21059" b="20183"/>
          <a:stretch/>
        </p:blipFill>
        <p:spPr bwMode="auto">
          <a:xfrm>
            <a:off x="9671362" y="2161184"/>
            <a:ext cx="1042585" cy="140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itre 1">
            <a:extLst>
              <a:ext uri="{FF2B5EF4-FFF2-40B4-BE49-F238E27FC236}">
                <a16:creationId xmlns:a16="http://schemas.microsoft.com/office/drawing/2014/main" id="{C3CA63EF-8BDD-430F-936C-2F5A759EB1AC}"/>
              </a:ext>
            </a:extLst>
          </p:cNvPr>
          <p:cNvSpPr txBox="1">
            <a:spLocks/>
          </p:cNvSpPr>
          <p:nvPr/>
        </p:nvSpPr>
        <p:spPr>
          <a:xfrm>
            <a:off x="9802307" y="2856555"/>
            <a:ext cx="911640" cy="4826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fr-FR" sz="2800" dirty="0"/>
              <a:t>673</a:t>
            </a:r>
          </a:p>
        </p:txBody>
      </p:sp>
      <p:pic>
        <p:nvPicPr>
          <p:cNvPr id="79" name="Picture 2" descr="Papier peint Goutte d'eau en forme parfaitement. • Pixers® - Nous ...">
            <a:extLst>
              <a:ext uri="{FF2B5EF4-FFF2-40B4-BE49-F238E27FC236}">
                <a16:creationId xmlns:a16="http://schemas.microsoft.com/office/drawing/2014/main" id="{17E96BBA-980F-414F-82E4-2C7F756D46F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12" t="12701" r="21059" b="20183"/>
          <a:stretch/>
        </p:blipFill>
        <p:spPr bwMode="auto">
          <a:xfrm>
            <a:off x="10470973" y="1454182"/>
            <a:ext cx="1042585" cy="140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0" name="Titre 1">
            <a:extLst>
              <a:ext uri="{FF2B5EF4-FFF2-40B4-BE49-F238E27FC236}">
                <a16:creationId xmlns:a16="http://schemas.microsoft.com/office/drawing/2014/main" id="{371131F5-2C45-4560-BDF9-A063B46D5B6B}"/>
              </a:ext>
            </a:extLst>
          </p:cNvPr>
          <p:cNvSpPr txBox="1">
            <a:spLocks/>
          </p:cNvSpPr>
          <p:nvPr/>
        </p:nvSpPr>
        <p:spPr>
          <a:xfrm>
            <a:off x="10601918" y="2149553"/>
            <a:ext cx="911640" cy="4826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fr-FR" sz="2800" dirty="0"/>
              <a:t>678</a:t>
            </a:r>
          </a:p>
        </p:txBody>
      </p:sp>
      <p:pic>
        <p:nvPicPr>
          <p:cNvPr id="81" name="Picture 2" descr="Papier peint Goutte d'eau en forme parfaitement. • Pixers® - Nous ...">
            <a:extLst>
              <a:ext uri="{FF2B5EF4-FFF2-40B4-BE49-F238E27FC236}">
                <a16:creationId xmlns:a16="http://schemas.microsoft.com/office/drawing/2014/main" id="{C75AF48F-ED41-4894-BACB-ECA9C0A48A7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12" t="12701" r="21059" b="20183"/>
          <a:stretch/>
        </p:blipFill>
        <p:spPr bwMode="auto">
          <a:xfrm>
            <a:off x="11251668" y="2170322"/>
            <a:ext cx="1042585" cy="140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" name="Titre 1">
            <a:extLst>
              <a:ext uri="{FF2B5EF4-FFF2-40B4-BE49-F238E27FC236}">
                <a16:creationId xmlns:a16="http://schemas.microsoft.com/office/drawing/2014/main" id="{1C3B227F-6B22-45FB-BA33-755EE9AFD138}"/>
              </a:ext>
            </a:extLst>
          </p:cNvPr>
          <p:cNvSpPr txBox="1">
            <a:spLocks/>
          </p:cNvSpPr>
          <p:nvPr/>
        </p:nvSpPr>
        <p:spPr>
          <a:xfrm>
            <a:off x="11382613" y="2865693"/>
            <a:ext cx="911640" cy="4826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fr-FR" sz="2800" dirty="0"/>
              <a:t>683</a:t>
            </a:r>
          </a:p>
        </p:txBody>
      </p:sp>
      <p:pic>
        <p:nvPicPr>
          <p:cNvPr id="29" name="Picture 4" descr="nuage avec eau qui tombe">
            <a:extLst>
              <a:ext uri="{FF2B5EF4-FFF2-40B4-BE49-F238E27FC236}">
                <a16:creationId xmlns:a16="http://schemas.microsoft.com/office/drawing/2014/main" id="{EC566138-27F3-464E-8FD8-29968DBAA18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4400" y="-134538"/>
            <a:ext cx="2716017" cy="2716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Forme libre : forme 29">
            <a:extLst>
              <a:ext uri="{FF2B5EF4-FFF2-40B4-BE49-F238E27FC236}">
                <a16:creationId xmlns:a16="http://schemas.microsoft.com/office/drawing/2014/main" id="{D7C03AA1-6DE5-4572-811A-80DC5FAD1242}"/>
              </a:ext>
            </a:extLst>
          </p:cNvPr>
          <p:cNvSpPr/>
          <p:nvPr/>
        </p:nvSpPr>
        <p:spPr>
          <a:xfrm>
            <a:off x="563725" y="1612256"/>
            <a:ext cx="789709" cy="490792"/>
          </a:xfrm>
          <a:custGeom>
            <a:avLst/>
            <a:gdLst>
              <a:gd name="connsiteX0" fmla="*/ 0 w 789709"/>
              <a:gd name="connsiteY0" fmla="*/ 490792 h 490792"/>
              <a:gd name="connsiteX1" fmla="*/ 318654 w 789709"/>
              <a:gd name="connsiteY1" fmla="*/ 47447 h 490792"/>
              <a:gd name="connsiteX2" fmla="*/ 789709 w 789709"/>
              <a:gd name="connsiteY2" fmla="*/ 33592 h 490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9709" h="490792">
                <a:moveTo>
                  <a:pt x="0" y="490792"/>
                </a:moveTo>
                <a:cubicBezTo>
                  <a:pt x="93518" y="307219"/>
                  <a:pt x="187036" y="123647"/>
                  <a:pt x="318654" y="47447"/>
                </a:cubicBezTo>
                <a:cubicBezTo>
                  <a:pt x="450272" y="-28753"/>
                  <a:pt x="619990" y="2419"/>
                  <a:pt x="789709" y="33592"/>
                </a:cubicBezTo>
              </a:path>
            </a:pathLst>
          </a:cu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E8ADF3DE-8A21-40C6-9FB1-DF4FB1472C2E}"/>
              </a:ext>
            </a:extLst>
          </p:cNvPr>
          <p:cNvSpPr txBox="1"/>
          <p:nvPr/>
        </p:nvSpPr>
        <p:spPr>
          <a:xfrm>
            <a:off x="531494" y="1244886"/>
            <a:ext cx="538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+5</a:t>
            </a:r>
          </a:p>
        </p:txBody>
      </p:sp>
      <p:sp>
        <p:nvSpPr>
          <p:cNvPr id="32" name="Forme libre : forme 31">
            <a:extLst>
              <a:ext uri="{FF2B5EF4-FFF2-40B4-BE49-F238E27FC236}">
                <a16:creationId xmlns:a16="http://schemas.microsoft.com/office/drawing/2014/main" id="{C5C6BC86-A1CE-46D4-B058-E8EAC6BBCF60}"/>
              </a:ext>
            </a:extLst>
          </p:cNvPr>
          <p:cNvSpPr/>
          <p:nvPr/>
        </p:nvSpPr>
        <p:spPr>
          <a:xfrm>
            <a:off x="1925782" y="1773382"/>
            <a:ext cx="429491" cy="554182"/>
          </a:xfrm>
          <a:custGeom>
            <a:avLst/>
            <a:gdLst>
              <a:gd name="connsiteX0" fmla="*/ 0 w 429491"/>
              <a:gd name="connsiteY0" fmla="*/ 0 h 554182"/>
              <a:gd name="connsiteX1" fmla="*/ 318654 w 429491"/>
              <a:gd name="connsiteY1" fmla="*/ 180109 h 554182"/>
              <a:gd name="connsiteX2" fmla="*/ 429491 w 429491"/>
              <a:gd name="connsiteY2" fmla="*/ 554182 h 554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9491" h="554182">
                <a:moveTo>
                  <a:pt x="0" y="0"/>
                </a:moveTo>
                <a:cubicBezTo>
                  <a:pt x="123536" y="43872"/>
                  <a:pt x="247072" y="87745"/>
                  <a:pt x="318654" y="180109"/>
                </a:cubicBezTo>
                <a:cubicBezTo>
                  <a:pt x="390236" y="272473"/>
                  <a:pt x="409863" y="413327"/>
                  <a:pt x="429491" y="554182"/>
                </a:cubicBezTo>
              </a:path>
            </a:pathLst>
          </a:cu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40D499B0-DF4A-4F47-8A9A-A7B12058944D}"/>
              </a:ext>
            </a:extLst>
          </p:cNvPr>
          <p:cNvSpPr txBox="1"/>
          <p:nvPr/>
        </p:nvSpPr>
        <p:spPr>
          <a:xfrm>
            <a:off x="2207549" y="1691091"/>
            <a:ext cx="538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+5</a:t>
            </a:r>
          </a:p>
        </p:txBody>
      </p:sp>
    </p:spTree>
    <p:extLst>
      <p:ext uri="{BB962C8B-B14F-4D97-AF65-F5344CB8AC3E}">
        <p14:creationId xmlns:p14="http://schemas.microsoft.com/office/powerpoint/2010/main" val="3001543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2" grpId="0"/>
      <p:bldP spid="14" grpId="0"/>
      <p:bldP spid="16" grpId="0"/>
      <p:bldP spid="18" grpId="0"/>
      <p:bldP spid="20" grpId="0"/>
      <p:bldP spid="22" grpId="0"/>
      <p:bldP spid="24" grpId="0"/>
      <p:bldP spid="26" grpId="0"/>
      <p:bldP spid="28" grpId="0"/>
      <p:bldP spid="80" grpId="0"/>
      <p:bldP spid="82" grpId="0"/>
      <p:bldP spid="30" grpId="0" animBg="1"/>
      <p:bldP spid="31" grpId="0"/>
      <p:bldP spid="32" grpId="0" animBg="1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pier peint Goutte d'eau en forme parfaitement. • Pixers® - Nous ...">
            <a:extLst>
              <a:ext uri="{FF2B5EF4-FFF2-40B4-BE49-F238E27FC236}">
                <a16:creationId xmlns:a16="http://schemas.microsoft.com/office/drawing/2014/main" id="{8AA21CF5-2B00-4E3C-8151-A12169E0AF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12" t="12701" r="21059" b="20183"/>
          <a:stretch/>
        </p:blipFill>
        <p:spPr bwMode="auto">
          <a:xfrm>
            <a:off x="89194" y="2175039"/>
            <a:ext cx="1042585" cy="140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7610" y="2865693"/>
            <a:ext cx="854169" cy="482627"/>
          </a:xfrm>
        </p:spPr>
        <p:txBody>
          <a:bodyPr rtlCol="0">
            <a:noAutofit/>
          </a:bodyPr>
          <a:lstStyle/>
          <a:p>
            <a:pPr rtl="0"/>
            <a:r>
              <a:rPr lang="fr-FR" sz="2800" dirty="0"/>
              <a:t>437</a:t>
            </a:r>
          </a:p>
        </p:txBody>
      </p:sp>
      <p:pic>
        <p:nvPicPr>
          <p:cNvPr id="9" name="Picture 2" descr="Papier peint Goutte d'eau en forme parfaitement. • Pixers® - Nous ...">
            <a:extLst>
              <a:ext uri="{FF2B5EF4-FFF2-40B4-BE49-F238E27FC236}">
                <a16:creationId xmlns:a16="http://schemas.microsoft.com/office/drawing/2014/main" id="{1D9EDDB0-06AB-4395-931D-1D349FDE22B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12" t="12701" r="21059" b="20183"/>
          <a:stretch/>
        </p:blipFill>
        <p:spPr bwMode="auto">
          <a:xfrm>
            <a:off x="1069565" y="1514292"/>
            <a:ext cx="1042585" cy="140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re 1">
            <a:extLst>
              <a:ext uri="{FF2B5EF4-FFF2-40B4-BE49-F238E27FC236}">
                <a16:creationId xmlns:a16="http://schemas.microsoft.com/office/drawing/2014/main" id="{94D2B42C-B970-4671-AEFB-FE2F0C52D2D5}"/>
              </a:ext>
            </a:extLst>
          </p:cNvPr>
          <p:cNvSpPr txBox="1">
            <a:spLocks/>
          </p:cNvSpPr>
          <p:nvPr/>
        </p:nvSpPr>
        <p:spPr>
          <a:xfrm>
            <a:off x="1224961" y="2202662"/>
            <a:ext cx="854169" cy="4826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fr-FR" sz="2800" dirty="0"/>
              <a:t>442</a:t>
            </a:r>
          </a:p>
        </p:txBody>
      </p:sp>
      <p:pic>
        <p:nvPicPr>
          <p:cNvPr id="11" name="Picture 2" descr="Papier peint Goutte d'eau en forme parfaitement. • Pixers® - Nous ...">
            <a:extLst>
              <a:ext uri="{FF2B5EF4-FFF2-40B4-BE49-F238E27FC236}">
                <a16:creationId xmlns:a16="http://schemas.microsoft.com/office/drawing/2014/main" id="{29002C20-5AFE-48DD-A9EC-F5834379857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12" t="12701" r="21059" b="20183"/>
          <a:stretch/>
        </p:blipFill>
        <p:spPr bwMode="auto">
          <a:xfrm>
            <a:off x="1999345" y="2218800"/>
            <a:ext cx="1042585" cy="140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itre 1">
            <a:extLst>
              <a:ext uri="{FF2B5EF4-FFF2-40B4-BE49-F238E27FC236}">
                <a16:creationId xmlns:a16="http://schemas.microsoft.com/office/drawing/2014/main" id="{CA283B0E-6AF6-446C-91F4-E4378B43509E}"/>
              </a:ext>
            </a:extLst>
          </p:cNvPr>
          <p:cNvSpPr txBox="1">
            <a:spLocks/>
          </p:cNvSpPr>
          <p:nvPr/>
        </p:nvSpPr>
        <p:spPr>
          <a:xfrm>
            <a:off x="2155649" y="2904886"/>
            <a:ext cx="854169" cy="4826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fr-FR" sz="2800" dirty="0"/>
              <a:t>447</a:t>
            </a:r>
          </a:p>
        </p:txBody>
      </p:sp>
      <p:pic>
        <p:nvPicPr>
          <p:cNvPr id="13" name="Picture 2" descr="Papier peint Goutte d'eau en forme parfaitement. • Pixers® - Nous ...">
            <a:extLst>
              <a:ext uri="{FF2B5EF4-FFF2-40B4-BE49-F238E27FC236}">
                <a16:creationId xmlns:a16="http://schemas.microsoft.com/office/drawing/2014/main" id="{E9AD23CE-07A8-40F5-85E5-05143C59ECB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12" t="12701" r="21059" b="20183"/>
          <a:stretch/>
        </p:blipFill>
        <p:spPr bwMode="auto">
          <a:xfrm>
            <a:off x="2945570" y="1491299"/>
            <a:ext cx="1042585" cy="140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re 1">
            <a:extLst>
              <a:ext uri="{FF2B5EF4-FFF2-40B4-BE49-F238E27FC236}">
                <a16:creationId xmlns:a16="http://schemas.microsoft.com/office/drawing/2014/main" id="{4845F031-C5A2-47FE-AED0-536CB5CA2ADA}"/>
              </a:ext>
            </a:extLst>
          </p:cNvPr>
          <p:cNvSpPr txBox="1">
            <a:spLocks/>
          </p:cNvSpPr>
          <p:nvPr/>
        </p:nvSpPr>
        <p:spPr>
          <a:xfrm>
            <a:off x="3101368" y="2182029"/>
            <a:ext cx="779706" cy="4826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fr-FR" sz="2800" dirty="0"/>
              <a:t>452</a:t>
            </a:r>
          </a:p>
        </p:txBody>
      </p:sp>
      <p:pic>
        <p:nvPicPr>
          <p:cNvPr id="15" name="Picture 2" descr="Papier peint Goutte d'eau en forme parfaitement. • Pixers® - Nous ...">
            <a:extLst>
              <a:ext uri="{FF2B5EF4-FFF2-40B4-BE49-F238E27FC236}">
                <a16:creationId xmlns:a16="http://schemas.microsoft.com/office/drawing/2014/main" id="{08A1DC6C-BE88-4673-994E-D8508240D43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12" t="12701" r="21059" b="20183"/>
          <a:stretch/>
        </p:blipFill>
        <p:spPr bwMode="auto">
          <a:xfrm>
            <a:off x="3953570" y="2161184"/>
            <a:ext cx="1042585" cy="140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itre 1">
            <a:extLst>
              <a:ext uri="{FF2B5EF4-FFF2-40B4-BE49-F238E27FC236}">
                <a16:creationId xmlns:a16="http://schemas.microsoft.com/office/drawing/2014/main" id="{49750FC8-918F-4669-B2B4-93D275DC32B8}"/>
              </a:ext>
            </a:extLst>
          </p:cNvPr>
          <p:cNvSpPr txBox="1">
            <a:spLocks/>
          </p:cNvSpPr>
          <p:nvPr/>
        </p:nvSpPr>
        <p:spPr>
          <a:xfrm>
            <a:off x="4083589" y="2842704"/>
            <a:ext cx="843435" cy="4826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fr-FR" sz="2800" dirty="0"/>
              <a:t>457</a:t>
            </a:r>
          </a:p>
        </p:txBody>
      </p:sp>
      <p:pic>
        <p:nvPicPr>
          <p:cNvPr id="17" name="Picture 2" descr="Papier peint Goutte d'eau en forme parfaitement. • Pixers® - Nous ...">
            <a:extLst>
              <a:ext uri="{FF2B5EF4-FFF2-40B4-BE49-F238E27FC236}">
                <a16:creationId xmlns:a16="http://schemas.microsoft.com/office/drawing/2014/main" id="{E62893BF-DEB9-4A92-85F7-C4AFC48C2AC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12" t="12701" r="21059" b="20183"/>
          <a:stretch/>
        </p:blipFill>
        <p:spPr bwMode="auto">
          <a:xfrm>
            <a:off x="4870175" y="1456675"/>
            <a:ext cx="1042585" cy="140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itre 1">
            <a:extLst>
              <a:ext uri="{FF2B5EF4-FFF2-40B4-BE49-F238E27FC236}">
                <a16:creationId xmlns:a16="http://schemas.microsoft.com/office/drawing/2014/main" id="{FDFB6CB3-F9A0-4C22-85FF-077C69D007D4}"/>
              </a:ext>
            </a:extLst>
          </p:cNvPr>
          <p:cNvSpPr txBox="1">
            <a:spLocks/>
          </p:cNvSpPr>
          <p:nvPr/>
        </p:nvSpPr>
        <p:spPr>
          <a:xfrm>
            <a:off x="5032195" y="2145121"/>
            <a:ext cx="875599" cy="4826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fr-FR" sz="2800" dirty="0"/>
              <a:t>462</a:t>
            </a:r>
          </a:p>
        </p:txBody>
      </p:sp>
      <p:pic>
        <p:nvPicPr>
          <p:cNvPr id="19" name="Picture 2" descr="Papier peint Goutte d'eau en forme parfaitement. • Pixers® - Nous ...">
            <a:extLst>
              <a:ext uri="{FF2B5EF4-FFF2-40B4-BE49-F238E27FC236}">
                <a16:creationId xmlns:a16="http://schemas.microsoft.com/office/drawing/2014/main" id="{5488188D-5589-47D4-9427-1F2734A85FC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12" t="12701" r="21059" b="20183"/>
          <a:stretch/>
        </p:blipFill>
        <p:spPr bwMode="auto">
          <a:xfrm>
            <a:off x="5888460" y="2135982"/>
            <a:ext cx="1042585" cy="140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itre 1">
            <a:extLst>
              <a:ext uri="{FF2B5EF4-FFF2-40B4-BE49-F238E27FC236}">
                <a16:creationId xmlns:a16="http://schemas.microsoft.com/office/drawing/2014/main" id="{5ABAB7EB-C63A-4F00-A65D-B3164EB1C459}"/>
              </a:ext>
            </a:extLst>
          </p:cNvPr>
          <p:cNvSpPr txBox="1">
            <a:spLocks/>
          </p:cNvSpPr>
          <p:nvPr/>
        </p:nvSpPr>
        <p:spPr>
          <a:xfrm>
            <a:off x="6023745" y="2831354"/>
            <a:ext cx="962720" cy="4826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fr-FR" sz="2800" dirty="0"/>
              <a:t>467</a:t>
            </a:r>
          </a:p>
        </p:txBody>
      </p:sp>
      <p:pic>
        <p:nvPicPr>
          <p:cNvPr id="21" name="Picture 2" descr="Papier peint Goutte d'eau en forme parfaitement. • Pixers® - Nous ...">
            <a:extLst>
              <a:ext uri="{FF2B5EF4-FFF2-40B4-BE49-F238E27FC236}">
                <a16:creationId xmlns:a16="http://schemas.microsoft.com/office/drawing/2014/main" id="{0EA56559-7FE6-408F-8CBF-1C2CCD2F455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12" t="12701" r="21059" b="20183"/>
          <a:stretch/>
        </p:blipFill>
        <p:spPr bwMode="auto">
          <a:xfrm>
            <a:off x="6824400" y="1454182"/>
            <a:ext cx="1042585" cy="140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re 1">
            <a:extLst>
              <a:ext uri="{FF2B5EF4-FFF2-40B4-BE49-F238E27FC236}">
                <a16:creationId xmlns:a16="http://schemas.microsoft.com/office/drawing/2014/main" id="{B5A056B4-A22A-422D-AB8D-6B98841BEB56}"/>
              </a:ext>
            </a:extLst>
          </p:cNvPr>
          <p:cNvSpPr txBox="1">
            <a:spLocks/>
          </p:cNvSpPr>
          <p:nvPr/>
        </p:nvSpPr>
        <p:spPr>
          <a:xfrm>
            <a:off x="6955345" y="2149553"/>
            <a:ext cx="911640" cy="4826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fr-FR" sz="2800" dirty="0"/>
              <a:t>472</a:t>
            </a:r>
          </a:p>
        </p:txBody>
      </p:sp>
      <p:pic>
        <p:nvPicPr>
          <p:cNvPr id="23" name="Picture 2" descr="Papier peint Goutte d'eau en forme parfaitement. • Pixers® - Nous ...">
            <a:extLst>
              <a:ext uri="{FF2B5EF4-FFF2-40B4-BE49-F238E27FC236}">
                <a16:creationId xmlns:a16="http://schemas.microsoft.com/office/drawing/2014/main" id="{77BC3978-D8A6-413F-8531-6AE3BAB5340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12" t="12701" r="21059" b="20183"/>
          <a:stretch/>
        </p:blipFill>
        <p:spPr bwMode="auto">
          <a:xfrm>
            <a:off x="7778744" y="2130982"/>
            <a:ext cx="1042585" cy="140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itre 1">
            <a:extLst>
              <a:ext uri="{FF2B5EF4-FFF2-40B4-BE49-F238E27FC236}">
                <a16:creationId xmlns:a16="http://schemas.microsoft.com/office/drawing/2014/main" id="{9FA634D7-ACAC-47E6-9613-232EE3501EFD}"/>
              </a:ext>
            </a:extLst>
          </p:cNvPr>
          <p:cNvSpPr txBox="1">
            <a:spLocks/>
          </p:cNvSpPr>
          <p:nvPr/>
        </p:nvSpPr>
        <p:spPr>
          <a:xfrm>
            <a:off x="7909689" y="2826353"/>
            <a:ext cx="911640" cy="4826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fr-FR" sz="2800" dirty="0"/>
              <a:t>477</a:t>
            </a:r>
          </a:p>
        </p:txBody>
      </p:sp>
      <p:pic>
        <p:nvPicPr>
          <p:cNvPr id="25" name="Picture 2" descr="Papier peint Goutte d'eau en forme parfaitement. • Pixers® - Nous ...">
            <a:extLst>
              <a:ext uri="{FF2B5EF4-FFF2-40B4-BE49-F238E27FC236}">
                <a16:creationId xmlns:a16="http://schemas.microsoft.com/office/drawing/2014/main" id="{83965B03-DB8B-4CE0-963E-669DAEC5263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12" t="12701" r="21059" b="20183"/>
          <a:stretch/>
        </p:blipFill>
        <p:spPr bwMode="auto">
          <a:xfrm>
            <a:off x="8714684" y="1454182"/>
            <a:ext cx="1042585" cy="140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re 1">
            <a:extLst>
              <a:ext uri="{FF2B5EF4-FFF2-40B4-BE49-F238E27FC236}">
                <a16:creationId xmlns:a16="http://schemas.microsoft.com/office/drawing/2014/main" id="{78A26ECE-94E9-44C9-81A2-4877A093B1FB}"/>
              </a:ext>
            </a:extLst>
          </p:cNvPr>
          <p:cNvSpPr txBox="1">
            <a:spLocks/>
          </p:cNvSpPr>
          <p:nvPr/>
        </p:nvSpPr>
        <p:spPr>
          <a:xfrm>
            <a:off x="8845629" y="2149553"/>
            <a:ext cx="911640" cy="4826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fr-FR" sz="2800" dirty="0"/>
              <a:t>482</a:t>
            </a:r>
          </a:p>
        </p:txBody>
      </p:sp>
      <p:pic>
        <p:nvPicPr>
          <p:cNvPr id="27" name="Picture 2" descr="Papier peint Goutte d'eau en forme parfaitement. • Pixers® - Nous ...">
            <a:extLst>
              <a:ext uri="{FF2B5EF4-FFF2-40B4-BE49-F238E27FC236}">
                <a16:creationId xmlns:a16="http://schemas.microsoft.com/office/drawing/2014/main" id="{283AA661-6829-4B59-8FE8-10EED00C00C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12" t="12701" r="21059" b="20183"/>
          <a:stretch/>
        </p:blipFill>
        <p:spPr bwMode="auto">
          <a:xfrm>
            <a:off x="9671362" y="2161184"/>
            <a:ext cx="1042585" cy="140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itre 1">
            <a:extLst>
              <a:ext uri="{FF2B5EF4-FFF2-40B4-BE49-F238E27FC236}">
                <a16:creationId xmlns:a16="http://schemas.microsoft.com/office/drawing/2014/main" id="{C3CA63EF-8BDD-430F-936C-2F5A759EB1AC}"/>
              </a:ext>
            </a:extLst>
          </p:cNvPr>
          <p:cNvSpPr txBox="1">
            <a:spLocks/>
          </p:cNvSpPr>
          <p:nvPr/>
        </p:nvSpPr>
        <p:spPr>
          <a:xfrm>
            <a:off x="9802307" y="2856555"/>
            <a:ext cx="911640" cy="4826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fr-FR" sz="2800" dirty="0"/>
              <a:t>487</a:t>
            </a:r>
          </a:p>
        </p:txBody>
      </p:sp>
      <p:pic>
        <p:nvPicPr>
          <p:cNvPr id="79" name="Picture 2" descr="Papier peint Goutte d'eau en forme parfaitement. • Pixers® - Nous ...">
            <a:extLst>
              <a:ext uri="{FF2B5EF4-FFF2-40B4-BE49-F238E27FC236}">
                <a16:creationId xmlns:a16="http://schemas.microsoft.com/office/drawing/2014/main" id="{17E96BBA-980F-414F-82E4-2C7F756D46F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12" t="12701" r="21059" b="20183"/>
          <a:stretch/>
        </p:blipFill>
        <p:spPr bwMode="auto">
          <a:xfrm>
            <a:off x="10470973" y="1454182"/>
            <a:ext cx="1042585" cy="140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0" name="Titre 1">
            <a:extLst>
              <a:ext uri="{FF2B5EF4-FFF2-40B4-BE49-F238E27FC236}">
                <a16:creationId xmlns:a16="http://schemas.microsoft.com/office/drawing/2014/main" id="{371131F5-2C45-4560-BDF9-A063B46D5B6B}"/>
              </a:ext>
            </a:extLst>
          </p:cNvPr>
          <p:cNvSpPr txBox="1">
            <a:spLocks/>
          </p:cNvSpPr>
          <p:nvPr/>
        </p:nvSpPr>
        <p:spPr>
          <a:xfrm>
            <a:off x="10601918" y="2149553"/>
            <a:ext cx="911640" cy="4826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fr-FR" sz="2800" dirty="0"/>
              <a:t>492</a:t>
            </a:r>
          </a:p>
        </p:txBody>
      </p:sp>
      <p:pic>
        <p:nvPicPr>
          <p:cNvPr id="81" name="Picture 2" descr="Papier peint Goutte d'eau en forme parfaitement. • Pixers® - Nous ...">
            <a:extLst>
              <a:ext uri="{FF2B5EF4-FFF2-40B4-BE49-F238E27FC236}">
                <a16:creationId xmlns:a16="http://schemas.microsoft.com/office/drawing/2014/main" id="{C75AF48F-ED41-4894-BACB-ECA9C0A48A7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12" t="12701" r="21059" b="20183"/>
          <a:stretch/>
        </p:blipFill>
        <p:spPr bwMode="auto">
          <a:xfrm>
            <a:off x="11251668" y="2170322"/>
            <a:ext cx="1042585" cy="140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" name="Titre 1">
            <a:extLst>
              <a:ext uri="{FF2B5EF4-FFF2-40B4-BE49-F238E27FC236}">
                <a16:creationId xmlns:a16="http://schemas.microsoft.com/office/drawing/2014/main" id="{1C3B227F-6B22-45FB-BA33-755EE9AFD138}"/>
              </a:ext>
            </a:extLst>
          </p:cNvPr>
          <p:cNvSpPr txBox="1">
            <a:spLocks/>
          </p:cNvSpPr>
          <p:nvPr/>
        </p:nvSpPr>
        <p:spPr>
          <a:xfrm>
            <a:off x="11382613" y="2865693"/>
            <a:ext cx="911640" cy="4826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fr-FR" sz="2800" dirty="0"/>
              <a:t>497</a:t>
            </a:r>
          </a:p>
        </p:txBody>
      </p:sp>
      <p:pic>
        <p:nvPicPr>
          <p:cNvPr id="1028" name="Picture 4" descr="nuage avec eau qui tombe">
            <a:extLst>
              <a:ext uri="{FF2B5EF4-FFF2-40B4-BE49-F238E27FC236}">
                <a16:creationId xmlns:a16="http://schemas.microsoft.com/office/drawing/2014/main" id="{A8559E98-A650-4AE2-A4B4-63C46700344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6465" y="10749"/>
            <a:ext cx="2716017" cy="2716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6868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2" grpId="0"/>
      <p:bldP spid="14" grpId="0"/>
      <p:bldP spid="16" grpId="0"/>
      <p:bldP spid="18" grpId="0"/>
      <p:bldP spid="20" grpId="0"/>
      <p:bldP spid="22" grpId="0"/>
      <p:bldP spid="24" grpId="0"/>
      <p:bldP spid="26" grpId="0"/>
      <p:bldP spid="28" grpId="0"/>
      <p:bldP spid="80" grpId="0"/>
      <p:bldP spid="8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pier peint Goutte d'eau en forme parfaitement. • Pixers® - Nous ...">
            <a:extLst>
              <a:ext uri="{FF2B5EF4-FFF2-40B4-BE49-F238E27FC236}">
                <a16:creationId xmlns:a16="http://schemas.microsoft.com/office/drawing/2014/main" id="{8AA21CF5-2B00-4E3C-8151-A12169E0AF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12" t="12701" r="21059" b="20183"/>
          <a:stretch/>
        </p:blipFill>
        <p:spPr bwMode="auto">
          <a:xfrm>
            <a:off x="89194" y="2175039"/>
            <a:ext cx="1042585" cy="140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7610" y="2865693"/>
            <a:ext cx="854169" cy="482627"/>
          </a:xfrm>
        </p:spPr>
        <p:txBody>
          <a:bodyPr rtlCol="0">
            <a:noAutofit/>
          </a:bodyPr>
          <a:lstStyle/>
          <a:p>
            <a:pPr rtl="0"/>
            <a:r>
              <a:rPr lang="fr-FR" sz="2800" dirty="0"/>
              <a:t>526</a:t>
            </a:r>
          </a:p>
        </p:txBody>
      </p:sp>
      <p:pic>
        <p:nvPicPr>
          <p:cNvPr id="9" name="Picture 2" descr="Papier peint Goutte d'eau en forme parfaitement. • Pixers® - Nous ...">
            <a:extLst>
              <a:ext uri="{FF2B5EF4-FFF2-40B4-BE49-F238E27FC236}">
                <a16:creationId xmlns:a16="http://schemas.microsoft.com/office/drawing/2014/main" id="{1D9EDDB0-06AB-4395-931D-1D349FDE22B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12" t="12701" r="21059" b="20183"/>
          <a:stretch/>
        </p:blipFill>
        <p:spPr bwMode="auto">
          <a:xfrm>
            <a:off x="1069565" y="1514292"/>
            <a:ext cx="1042585" cy="140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re 1">
            <a:extLst>
              <a:ext uri="{FF2B5EF4-FFF2-40B4-BE49-F238E27FC236}">
                <a16:creationId xmlns:a16="http://schemas.microsoft.com/office/drawing/2014/main" id="{94D2B42C-B970-4671-AEFB-FE2F0C52D2D5}"/>
              </a:ext>
            </a:extLst>
          </p:cNvPr>
          <p:cNvSpPr txBox="1">
            <a:spLocks/>
          </p:cNvSpPr>
          <p:nvPr/>
        </p:nvSpPr>
        <p:spPr>
          <a:xfrm>
            <a:off x="1224961" y="2202662"/>
            <a:ext cx="854169" cy="4826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fr-FR" sz="2800" dirty="0"/>
              <a:t>531</a:t>
            </a:r>
          </a:p>
        </p:txBody>
      </p:sp>
      <p:pic>
        <p:nvPicPr>
          <p:cNvPr id="11" name="Picture 2" descr="Papier peint Goutte d'eau en forme parfaitement. • Pixers® - Nous ...">
            <a:extLst>
              <a:ext uri="{FF2B5EF4-FFF2-40B4-BE49-F238E27FC236}">
                <a16:creationId xmlns:a16="http://schemas.microsoft.com/office/drawing/2014/main" id="{29002C20-5AFE-48DD-A9EC-F5834379857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12" t="12701" r="21059" b="20183"/>
          <a:stretch/>
        </p:blipFill>
        <p:spPr bwMode="auto">
          <a:xfrm>
            <a:off x="1999345" y="2218800"/>
            <a:ext cx="1042585" cy="140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itre 1">
            <a:extLst>
              <a:ext uri="{FF2B5EF4-FFF2-40B4-BE49-F238E27FC236}">
                <a16:creationId xmlns:a16="http://schemas.microsoft.com/office/drawing/2014/main" id="{CA283B0E-6AF6-446C-91F4-E4378B43509E}"/>
              </a:ext>
            </a:extLst>
          </p:cNvPr>
          <p:cNvSpPr txBox="1">
            <a:spLocks/>
          </p:cNvSpPr>
          <p:nvPr/>
        </p:nvSpPr>
        <p:spPr>
          <a:xfrm>
            <a:off x="2155649" y="2904886"/>
            <a:ext cx="854169" cy="4826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fr-FR" sz="2800" dirty="0"/>
              <a:t>536</a:t>
            </a:r>
          </a:p>
        </p:txBody>
      </p:sp>
      <p:pic>
        <p:nvPicPr>
          <p:cNvPr id="13" name="Picture 2" descr="Papier peint Goutte d'eau en forme parfaitement. • Pixers® - Nous ...">
            <a:extLst>
              <a:ext uri="{FF2B5EF4-FFF2-40B4-BE49-F238E27FC236}">
                <a16:creationId xmlns:a16="http://schemas.microsoft.com/office/drawing/2014/main" id="{E9AD23CE-07A8-40F5-85E5-05143C59ECB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12" t="12701" r="21059" b="20183"/>
          <a:stretch/>
        </p:blipFill>
        <p:spPr bwMode="auto">
          <a:xfrm>
            <a:off x="2945570" y="1491299"/>
            <a:ext cx="1042585" cy="140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re 1">
            <a:extLst>
              <a:ext uri="{FF2B5EF4-FFF2-40B4-BE49-F238E27FC236}">
                <a16:creationId xmlns:a16="http://schemas.microsoft.com/office/drawing/2014/main" id="{4845F031-C5A2-47FE-AED0-536CB5CA2ADA}"/>
              </a:ext>
            </a:extLst>
          </p:cNvPr>
          <p:cNvSpPr txBox="1">
            <a:spLocks/>
          </p:cNvSpPr>
          <p:nvPr/>
        </p:nvSpPr>
        <p:spPr>
          <a:xfrm>
            <a:off x="3101368" y="2182029"/>
            <a:ext cx="779706" cy="4826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fr-FR" sz="2800" dirty="0"/>
              <a:t>541</a:t>
            </a:r>
          </a:p>
        </p:txBody>
      </p:sp>
      <p:pic>
        <p:nvPicPr>
          <p:cNvPr id="15" name="Picture 2" descr="Papier peint Goutte d'eau en forme parfaitement. • Pixers® - Nous ...">
            <a:extLst>
              <a:ext uri="{FF2B5EF4-FFF2-40B4-BE49-F238E27FC236}">
                <a16:creationId xmlns:a16="http://schemas.microsoft.com/office/drawing/2014/main" id="{08A1DC6C-BE88-4673-994E-D8508240D43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12" t="12701" r="21059" b="20183"/>
          <a:stretch/>
        </p:blipFill>
        <p:spPr bwMode="auto">
          <a:xfrm>
            <a:off x="3953570" y="2161184"/>
            <a:ext cx="1042585" cy="140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itre 1">
            <a:extLst>
              <a:ext uri="{FF2B5EF4-FFF2-40B4-BE49-F238E27FC236}">
                <a16:creationId xmlns:a16="http://schemas.microsoft.com/office/drawing/2014/main" id="{49750FC8-918F-4669-B2B4-93D275DC32B8}"/>
              </a:ext>
            </a:extLst>
          </p:cNvPr>
          <p:cNvSpPr txBox="1">
            <a:spLocks/>
          </p:cNvSpPr>
          <p:nvPr/>
        </p:nvSpPr>
        <p:spPr>
          <a:xfrm>
            <a:off x="4083589" y="2842704"/>
            <a:ext cx="843435" cy="4826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fr-FR" sz="2800" dirty="0"/>
              <a:t>546</a:t>
            </a:r>
          </a:p>
        </p:txBody>
      </p:sp>
      <p:pic>
        <p:nvPicPr>
          <p:cNvPr id="17" name="Picture 2" descr="Papier peint Goutte d'eau en forme parfaitement. • Pixers® - Nous ...">
            <a:extLst>
              <a:ext uri="{FF2B5EF4-FFF2-40B4-BE49-F238E27FC236}">
                <a16:creationId xmlns:a16="http://schemas.microsoft.com/office/drawing/2014/main" id="{E62893BF-DEB9-4A92-85F7-C4AFC48C2AC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12" t="12701" r="21059" b="20183"/>
          <a:stretch/>
        </p:blipFill>
        <p:spPr bwMode="auto">
          <a:xfrm>
            <a:off x="4870175" y="1456675"/>
            <a:ext cx="1042585" cy="140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itre 1">
            <a:extLst>
              <a:ext uri="{FF2B5EF4-FFF2-40B4-BE49-F238E27FC236}">
                <a16:creationId xmlns:a16="http://schemas.microsoft.com/office/drawing/2014/main" id="{FDFB6CB3-F9A0-4C22-85FF-077C69D007D4}"/>
              </a:ext>
            </a:extLst>
          </p:cNvPr>
          <p:cNvSpPr txBox="1">
            <a:spLocks/>
          </p:cNvSpPr>
          <p:nvPr/>
        </p:nvSpPr>
        <p:spPr>
          <a:xfrm>
            <a:off x="5032196" y="2145121"/>
            <a:ext cx="763570" cy="4826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fr-FR" sz="2800" dirty="0"/>
              <a:t>551</a:t>
            </a:r>
          </a:p>
        </p:txBody>
      </p:sp>
      <p:pic>
        <p:nvPicPr>
          <p:cNvPr id="19" name="Picture 2" descr="Papier peint Goutte d'eau en forme parfaitement. • Pixers® - Nous ...">
            <a:extLst>
              <a:ext uri="{FF2B5EF4-FFF2-40B4-BE49-F238E27FC236}">
                <a16:creationId xmlns:a16="http://schemas.microsoft.com/office/drawing/2014/main" id="{5488188D-5589-47D4-9427-1F2734A85FC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12" t="12701" r="21059" b="20183"/>
          <a:stretch/>
        </p:blipFill>
        <p:spPr bwMode="auto">
          <a:xfrm>
            <a:off x="5888460" y="2135982"/>
            <a:ext cx="1042585" cy="140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itre 1">
            <a:extLst>
              <a:ext uri="{FF2B5EF4-FFF2-40B4-BE49-F238E27FC236}">
                <a16:creationId xmlns:a16="http://schemas.microsoft.com/office/drawing/2014/main" id="{5ABAB7EB-C63A-4F00-A65D-B3164EB1C459}"/>
              </a:ext>
            </a:extLst>
          </p:cNvPr>
          <p:cNvSpPr txBox="1">
            <a:spLocks/>
          </p:cNvSpPr>
          <p:nvPr/>
        </p:nvSpPr>
        <p:spPr>
          <a:xfrm>
            <a:off x="6023745" y="2831354"/>
            <a:ext cx="962720" cy="4826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fr-FR" sz="2800" dirty="0"/>
              <a:t>556</a:t>
            </a:r>
          </a:p>
        </p:txBody>
      </p:sp>
      <p:pic>
        <p:nvPicPr>
          <p:cNvPr id="21" name="Picture 2" descr="Papier peint Goutte d'eau en forme parfaitement. • Pixers® - Nous ...">
            <a:extLst>
              <a:ext uri="{FF2B5EF4-FFF2-40B4-BE49-F238E27FC236}">
                <a16:creationId xmlns:a16="http://schemas.microsoft.com/office/drawing/2014/main" id="{0EA56559-7FE6-408F-8CBF-1C2CCD2F455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12" t="12701" r="21059" b="20183"/>
          <a:stretch/>
        </p:blipFill>
        <p:spPr bwMode="auto">
          <a:xfrm>
            <a:off x="6824400" y="1454182"/>
            <a:ext cx="1042585" cy="140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re 1">
            <a:extLst>
              <a:ext uri="{FF2B5EF4-FFF2-40B4-BE49-F238E27FC236}">
                <a16:creationId xmlns:a16="http://schemas.microsoft.com/office/drawing/2014/main" id="{B5A056B4-A22A-422D-AB8D-6B98841BEB56}"/>
              </a:ext>
            </a:extLst>
          </p:cNvPr>
          <p:cNvSpPr txBox="1">
            <a:spLocks/>
          </p:cNvSpPr>
          <p:nvPr/>
        </p:nvSpPr>
        <p:spPr>
          <a:xfrm>
            <a:off x="6955345" y="2149553"/>
            <a:ext cx="911640" cy="4826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fr-FR" sz="2800" dirty="0"/>
              <a:t>561</a:t>
            </a:r>
          </a:p>
        </p:txBody>
      </p:sp>
      <p:pic>
        <p:nvPicPr>
          <p:cNvPr id="23" name="Picture 2" descr="Papier peint Goutte d'eau en forme parfaitement. • Pixers® - Nous ...">
            <a:extLst>
              <a:ext uri="{FF2B5EF4-FFF2-40B4-BE49-F238E27FC236}">
                <a16:creationId xmlns:a16="http://schemas.microsoft.com/office/drawing/2014/main" id="{77BC3978-D8A6-413F-8531-6AE3BAB5340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12" t="12701" r="21059" b="20183"/>
          <a:stretch/>
        </p:blipFill>
        <p:spPr bwMode="auto">
          <a:xfrm>
            <a:off x="7778744" y="2130982"/>
            <a:ext cx="1042585" cy="140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itre 1">
            <a:extLst>
              <a:ext uri="{FF2B5EF4-FFF2-40B4-BE49-F238E27FC236}">
                <a16:creationId xmlns:a16="http://schemas.microsoft.com/office/drawing/2014/main" id="{9FA634D7-ACAC-47E6-9613-232EE3501EFD}"/>
              </a:ext>
            </a:extLst>
          </p:cNvPr>
          <p:cNvSpPr txBox="1">
            <a:spLocks/>
          </p:cNvSpPr>
          <p:nvPr/>
        </p:nvSpPr>
        <p:spPr>
          <a:xfrm>
            <a:off x="7909689" y="2826353"/>
            <a:ext cx="911640" cy="4826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fr-FR" sz="2800" dirty="0"/>
              <a:t>566</a:t>
            </a:r>
          </a:p>
        </p:txBody>
      </p:sp>
      <p:pic>
        <p:nvPicPr>
          <p:cNvPr id="25" name="Picture 2" descr="Papier peint Goutte d'eau en forme parfaitement. • Pixers® - Nous ...">
            <a:extLst>
              <a:ext uri="{FF2B5EF4-FFF2-40B4-BE49-F238E27FC236}">
                <a16:creationId xmlns:a16="http://schemas.microsoft.com/office/drawing/2014/main" id="{83965B03-DB8B-4CE0-963E-669DAEC5263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12" t="12701" r="21059" b="20183"/>
          <a:stretch/>
        </p:blipFill>
        <p:spPr bwMode="auto">
          <a:xfrm>
            <a:off x="8714684" y="1454182"/>
            <a:ext cx="1042585" cy="140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re 1">
            <a:extLst>
              <a:ext uri="{FF2B5EF4-FFF2-40B4-BE49-F238E27FC236}">
                <a16:creationId xmlns:a16="http://schemas.microsoft.com/office/drawing/2014/main" id="{78A26ECE-94E9-44C9-81A2-4877A093B1FB}"/>
              </a:ext>
            </a:extLst>
          </p:cNvPr>
          <p:cNvSpPr txBox="1">
            <a:spLocks/>
          </p:cNvSpPr>
          <p:nvPr/>
        </p:nvSpPr>
        <p:spPr>
          <a:xfrm>
            <a:off x="8845629" y="2149553"/>
            <a:ext cx="911640" cy="4826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fr-FR" sz="2800" dirty="0"/>
              <a:t>571</a:t>
            </a:r>
          </a:p>
        </p:txBody>
      </p:sp>
      <p:pic>
        <p:nvPicPr>
          <p:cNvPr id="27" name="Picture 2" descr="Papier peint Goutte d'eau en forme parfaitement. • Pixers® - Nous ...">
            <a:extLst>
              <a:ext uri="{FF2B5EF4-FFF2-40B4-BE49-F238E27FC236}">
                <a16:creationId xmlns:a16="http://schemas.microsoft.com/office/drawing/2014/main" id="{283AA661-6829-4B59-8FE8-10EED00C00C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12" t="12701" r="21059" b="20183"/>
          <a:stretch/>
        </p:blipFill>
        <p:spPr bwMode="auto">
          <a:xfrm>
            <a:off x="9671362" y="2161184"/>
            <a:ext cx="1042585" cy="140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itre 1">
            <a:extLst>
              <a:ext uri="{FF2B5EF4-FFF2-40B4-BE49-F238E27FC236}">
                <a16:creationId xmlns:a16="http://schemas.microsoft.com/office/drawing/2014/main" id="{C3CA63EF-8BDD-430F-936C-2F5A759EB1AC}"/>
              </a:ext>
            </a:extLst>
          </p:cNvPr>
          <p:cNvSpPr txBox="1">
            <a:spLocks/>
          </p:cNvSpPr>
          <p:nvPr/>
        </p:nvSpPr>
        <p:spPr>
          <a:xfrm>
            <a:off x="9802307" y="2856555"/>
            <a:ext cx="911640" cy="4826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fr-FR" sz="2800" dirty="0"/>
              <a:t>576</a:t>
            </a:r>
          </a:p>
        </p:txBody>
      </p:sp>
      <p:pic>
        <p:nvPicPr>
          <p:cNvPr id="79" name="Picture 2" descr="Papier peint Goutte d'eau en forme parfaitement. • Pixers® - Nous ...">
            <a:extLst>
              <a:ext uri="{FF2B5EF4-FFF2-40B4-BE49-F238E27FC236}">
                <a16:creationId xmlns:a16="http://schemas.microsoft.com/office/drawing/2014/main" id="{17E96BBA-980F-414F-82E4-2C7F756D46F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12" t="12701" r="21059" b="20183"/>
          <a:stretch/>
        </p:blipFill>
        <p:spPr bwMode="auto">
          <a:xfrm>
            <a:off x="10470973" y="1454182"/>
            <a:ext cx="1042585" cy="140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0" name="Titre 1">
            <a:extLst>
              <a:ext uri="{FF2B5EF4-FFF2-40B4-BE49-F238E27FC236}">
                <a16:creationId xmlns:a16="http://schemas.microsoft.com/office/drawing/2014/main" id="{371131F5-2C45-4560-BDF9-A063B46D5B6B}"/>
              </a:ext>
            </a:extLst>
          </p:cNvPr>
          <p:cNvSpPr txBox="1">
            <a:spLocks/>
          </p:cNvSpPr>
          <p:nvPr/>
        </p:nvSpPr>
        <p:spPr>
          <a:xfrm>
            <a:off x="10601918" y="2149553"/>
            <a:ext cx="911640" cy="4826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fr-FR" sz="2800" dirty="0"/>
              <a:t>581</a:t>
            </a:r>
          </a:p>
        </p:txBody>
      </p:sp>
      <p:pic>
        <p:nvPicPr>
          <p:cNvPr id="81" name="Picture 2" descr="Papier peint Goutte d'eau en forme parfaitement. • Pixers® - Nous ...">
            <a:extLst>
              <a:ext uri="{FF2B5EF4-FFF2-40B4-BE49-F238E27FC236}">
                <a16:creationId xmlns:a16="http://schemas.microsoft.com/office/drawing/2014/main" id="{C75AF48F-ED41-4894-BACB-ECA9C0A48A7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12" t="12701" r="21059" b="20183"/>
          <a:stretch/>
        </p:blipFill>
        <p:spPr bwMode="auto">
          <a:xfrm>
            <a:off x="11251668" y="2170322"/>
            <a:ext cx="1042585" cy="140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" name="Titre 1">
            <a:extLst>
              <a:ext uri="{FF2B5EF4-FFF2-40B4-BE49-F238E27FC236}">
                <a16:creationId xmlns:a16="http://schemas.microsoft.com/office/drawing/2014/main" id="{1C3B227F-6B22-45FB-BA33-755EE9AFD138}"/>
              </a:ext>
            </a:extLst>
          </p:cNvPr>
          <p:cNvSpPr txBox="1">
            <a:spLocks/>
          </p:cNvSpPr>
          <p:nvPr/>
        </p:nvSpPr>
        <p:spPr>
          <a:xfrm>
            <a:off x="11382613" y="2865693"/>
            <a:ext cx="911640" cy="4826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fr-FR" sz="2800" dirty="0"/>
              <a:t>586</a:t>
            </a:r>
          </a:p>
        </p:txBody>
      </p:sp>
      <p:pic>
        <p:nvPicPr>
          <p:cNvPr id="1028" name="Picture 4" descr="nuage avec eau qui tombe">
            <a:extLst>
              <a:ext uri="{FF2B5EF4-FFF2-40B4-BE49-F238E27FC236}">
                <a16:creationId xmlns:a16="http://schemas.microsoft.com/office/drawing/2014/main" id="{A8559E98-A650-4AE2-A4B4-63C46700344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9727" y="27209"/>
            <a:ext cx="2716017" cy="2716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71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2" grpId="0"/>
      <p:bldP spid="14" grpId="0"/>
      <p:bldP spid="16" grpId="0"/>
      <p:bldP spid="18" grpId="0"/>
      <p:bldP spid="20" grpId="0"/>
      <p:bldP spid="22" grpId="0"/>
      <p:bldP spid="24" grpId="0"/>
      <p:bldP spid="26" grpId="0"/>
      <p:bldP spid="28" grpId="0"/>
      <p:bldP spid="80" grpId="0"/>
      <p:bldP spid="8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pier peint Goutte d'eau en forme parfaitement. • Pixers® - Nous ...">
            <a:extLst>
              <a:ext uri="{FF2B5EF4-FFF2-40B4-BE49-F238E27FC236}">
                <a16:creationId xmlns:a16="http://schemas.microsoft.com/office/drawing/2014/main" id="{8AA21CF5-2B00-4E3C-8151-A12169E0AF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12" t="12701" r="21059" b="20183"/>
          <a:stretch/>
        </p:blipFill>
        <p:spPr bwMode="auto">
          <a:xfrm>
            <a:off x="10372022" y="1666450"/>
            <a:ext cx="1042585" cy="140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560438" y="2357104"/>
            <a:ext cx="854169" cy="482627"/>
          </a:xfrm>
        </p:spPr>
        <p:txBody>
          <a:bodyPr rtlCol="0">
            <a:noAutofit/>
          </a:bodyPr>
          <a:lstStyle/>
          <a:p>
            <a:pPr rtl="0"/>
            <a:r>
              <a:rPr lang="fr-FR" sz="2800" dirty="0"/>
              <a:t>235</a:t>
            </a:r>
          </a:p>
        </p:txBody>
      </p:sp>
      <p:pic>
        <p:nvPicPr>
          <p:cNvPr id="9" name="Picture 2" descr="Papier peint Goutte d'eau en forme parfaitement. • Pixers® - Nous ...">
            <a:extLst>
              <a:ext uri="{FF2B5EF4-FFF2-40B4-BE49-F238E27FC236}">
                <a16:creationId xmlns:a16="http://schemas.microsoft.com/office/drawing/2014/main" id="{1D9EDDB0-06AB-4395-931D-1D349FDE22B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12" t="12701" r="21059" b="20183"/>
          <a:stretch/>
        </p:blipFill>
        <p:spPr bwMode="auto">
          <a:xfrm>
            <a:off x="9532020" y="920272"/>
            <a:ext cx="1042585" cy="140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re 1">
            <a:extLst>
              <a:ext uri="{FF2B5EF4-FFF2-40B4-BE49-F238E27FC236}">
                <a16:creationId xmlns:a16="http://schemas.microsoft.com/office/drawing/2014/main" id="{94D2B42C-B970-4671-AEFB-FE2F0C52D2D5}"/>
              </a:ext>
            </a:extLst>
          </p:cNvPr>
          <p:cNvSpPr txBox="1">
            <a:spLocks/>
          </p:cNvSpPr>
          <p:nvPr/>
        </p:nvSpPr>
        <p:spPr>
          <a:xfrm>
            <a:off x="9687416" y="1608642"/>
            <a:ext cx="854169" cy="4826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fr-FR" sz="2800" dirty="0"/>
              <a:t>240</a:t>
            </a:r>
          </a:p>
        </p:txBody>
      </p:sp>
      <p:pic>
        <p:nvPicPr>
          <p:cNvPr id="11" name="Picture 2" descr="Papier peint Goutte d'eau en forme parfaitement. • Pixers® - Nous ...">
            <a:extLst>
              <a:ext uri="{FF2B5EF4-FFF2-40B4-BE49-F238E27FC236}">
                <a16:creationId xmlns:a16="http://schemas.microsoft.com/office/drawing/2014/main" id="{29002C20-5AFE-48DD-A9EC-F5834379857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12" t="12701" r="21059" b="20183"/>
          <a:stretch/>
        </p:blipFill>
        <p:spPr bwMode="auto">
          <a:xfrm>
            <a:off x="8783441" y="1706544"/>
            <a:ext cx="1042585" cy="140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itre 1">
            <a:extLst>
              <a:ext uri="{FF2B5EF4-FFF2-40B4-BE49-F238E27FC236}">
                <a16:creationId xmlns:a16="http://schemas.microsoft.com/office/drawing/2014/main" id="{CA283B0E-6AF6-446C-91F4-E4378B43509E}"/>
              </a:ext>
            </a:extLst>
          </p:cNvPr>
          <p:cNvSpPr txBox="1">
            <a:spLocks/>
          </p:cNvSpPr>
          <p:nvPr/>
        </p:nvSpPr>
        <p:spPr>
          <a:xfrm>
            <a:off x="8939745" y="2392630"/>
            <a:ext cx="854169" cy="4826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fr-FR" sz="2800" dirty="0"/>
              <a:t>245</a:t>
            </a:r>
          </a:p>
        </p:txBody>
      </p:sp>
      <p:pic>
        <p:nvPicPr>
          <p:cNvPr id="13" name="Picture 2" descr="Papier peint Goutte d'eau en forme parfaitement. • Pixers® - Nous ...">
            <a:extLst>
              <a:ext uri="{FF2B5EF4-FFF2-40B4-BE49-F238E27FC236}">
                <a16:creationId xmlns:a16="http://schemas.microsoft.com/office/drawing/2014/main" id="{E9AD23CE-07A8-40F5-85E5-05143C59ECB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12" t="12701" r="21059" b="20183"/>
          <a:stretch/>
        </p:blipFill>
        <p:spPr bwMode="auto">
          <a:xfrm>
            <a:off x="8002864" y="909062"/>
            <a:ext cx="1042585" cy="140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re 1">
            <a:extLst>
              <a:ext uri="{FF2B5EF4-FFF2-40B4-BE49-F238E27FC236}">
                <a16:creationId xmlns:a16="http://schemas.microsoft.com/office/drawing/2014/main" id="{4845F031-C5A2-47FE-AED0-536CB5CA2ADA}"/>
              </a:ext>
            </a:extLst>
          </p:cNvPr>
          <p:cNvSpPr txBox="1">
            <a:spLocks/>
          </p:cNvSpPr>
          <p:nvPr/>
        </p:nvSpPr>
        <p:spPr>
          <a:xfrm>
            <a:off x="8158662" y="1599792"/>
            <a:ext cx="988112" cy="4826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fr-FR" sz="2800" dirty="0"/>
              <a:t>250</a:t>
            </a:r>
          </a:p>
        </p:txBody>
      </p:sp>
      <p:pic>
        <p:nvPicPr>
          <p:cNvPr id="15" name="Picture 2" descr="Papier peint Goutte d'eau en forme parfaitement. • Pixers® - Nous ...">
            <a:extLst>
              <a:ext uri="{FF2B5EF4-FFF2-40B4-BE49-F238E27FC236}">
                <a16:creationId xmlns:a16="http://schemas.microsoft.com/office/drawing/2014/main" id="{08A1DC6C-BE88-4673-994E-D8508240D43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12" t="12701" r="21059" b="20183"/>
          <a:stretch/>
        </p:blipFill>
        <p:spPr bwMode="auto">
          <a:xfrm>
            <a:off x="7254285" y="1647769"/>
            <a:ext cx="1042585" cy="140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itre 1">
            <a:extLst>
              <a:ext uri="{FF2B5EF4-FFF2-40B4-BE49-F238E27FC236}">
                <a16:creationId xmlns:a16="http://schemas.microsoft.com/office/drawing/2014/main" id="{49750FC8-918F-4669-B2B4-93D275DC32B8}"/>
              </a:ext>
            </a:extLst>
          </p:cNvPr>
          <p:cNvSpPr txBox="1">
            <a:spLocks/>
          </p:cNvSpPr>
          <p:nvPr/>
        </p:nvSpPr>
        <p:spPr>
          <a:xfrm>
            <a:off x="7384304" y="2329289"/>
            <a:ext cx="843435" cy="4826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fr-FR" sz="2800" dirty="0"/>
              <a:t>255</a:t>
            </a:r>
          </a:p>
        </p:txBody>
      </p:sp>
      <p:pic>
        <p:nvPicPr>
          <p:cNvPr id="17" name="Picture 2" descr="Papier peint Goutte d'eau en forme parfaitement. • Pixers® - Nous ...">
            <a:extLst>
              <a:ext uri="{FF2B5EF4-FFF2-40B4-BE49-F238E27FC236}">
                <a16:creationId xmlns:a16="http://schemas.microsoft.com/office/drawing/2014/main" id="{E62893BF-DEB9-4A92-85F7-C4AFC48C2AC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12" t="12701" r="21059" b="20183"/>
          <a:stretch/>
        </p:blipFill>
        <p:spPr bwMode="auto">
          <a:xfrm>
            <a:off x="6530927" y="890925"/>
            <a:ext cx="1042585" cy="140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itre 1">
            <a:extLst>
              <a:ext uri="{FF2B5EF4-FFF2-40B4-BE49-F238E27FC236}">
                <a16:creationId xmlns:a16="http://schemas.microsoft.com/office/drawing/2014/main" id="{FDFB6CB3-F9A0-4C22-85FF-077C69D007D4}"/>
              </a:ext>
            </a:extLst>
          </p:cNvPr>
          <p:cNvSpPr txBox="1">
            <a:spLocks/>
          </p:cNvSpPr>
          <p:nvPr/>
        </p:nvSpPr>
        <p:spPr>
          <a:xfrm>
            <a:off x="6692947" y="1579371"/>
            <a:ext cx="875599" cy="4826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fr-FR" sz="2800" dirty="0"/>
              <a:t>260</a:t>
            </a:r>
          </a:p>
        </p:txBody>
      </p:sp>
      <p:pic>
        <p:nvPicPr>
          <p:cNvPr id="19" name="Picture 2" descr="Papier peint Goutte d'eau en forme parfaitement. • Pixers® - Nous ...">
            <a:extLst>
              <a:ext uri="{FF2B5EF4-FFF2-40B4-BE49-F238E27FC236}">
                <a16:creationId xmlns:a16="http://schemas.microsoft.com/office/drawing/2014/main" id="{5488188D-5589-47D4-9427-1F2734A85FC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12" t="12701" r="21059" b="20183"/>
          <a:stretch/>
        </p:blipFill>
        <p:spPr bwMode="auto">
          <a:xfrm>
            <a:off x="5725129" y="1650262"/>
            <a:ext cx="1042585" cy="140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itre 1">
            <a:extLst>
              <a:ext uri="{FF2B5EF4-FFF2-40B4-BE49-F238E27FC236}">
                <a16:creationId xmlns:a16="http://schemas.microsoft.com/office/drawing/2014/main" id="{5ABAB7EB-C63A-4F00-A65D-B3164EB1C459}"/>
              </a:ext>
            </a:extLst>
          </p:cNvPr>
          <p:cNvSpPr txBox="1">
            <a:spLocks/>
          </p:cNvSpPr>
          <p:nvPr/>
        </p:nvSpPr>
        <p:spPr>
          <a:xfrm>
            <a:off x="5860414" y="2345634"/>
            <a:ext cx="962720" cy="4826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fr-FR" sz="2800" dirty="0"/>
              <a:t>265</a:t>
            </a:r>
          </a:p>
        </p:txBody>
      </p:sp>
      <p:pic>
        <p:nvPicPr>
          <p:cNvPr id="21" name="Picture 2" descr="Papier peint Goutte d'eau en forme parfaitement. • Pixers® - Nous ...">
            <a:extLst>
              <a:ext uri="{FF2B5EF4-FFF2-40B4-BE49-F238E27FC236}">
                <a16:creationId xmlns:a16="http://schemas.microsoft.com/office/drawing/2014/main" id="{0EA56559-7FE6-408F-8CBF-1C2CCD2F455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12" t="12701" r="21059" b="20183"/>
          <a:stretch/>
        </p:blipFill>
        <p:spPr bwMode="auto">
          <a:xfrm>
            <a:off x="4913022" y="954891"/>
            <a:ext cx="1042585" cy="140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re 1">
            <a:extLst>
              <a:ext uri="{FF2B5EF4-FFF2-40B4-BE49-F238E27FC236}">
                <a16:creationId xmlns:a16="http://schemas.microsoft.com/office/drawing/2014/main" id="{B5A056B4-A22A-422D-AB8D-6B98841BEB56}"/>
              </a:ext>
            </a:extLst>
          </p:cNvPr>
          <p:cNvSpPr txBox="1">
            <a:spLocks/>
          </p:cNvSpPr>
          <p:nvPr/>
        </p:nvSpPr>
        <p:spPr>
          <a:xfrm>
            <a:off x="5043967" y="1650262"/>
            <a:ext cx="911640" cy="4826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fr-FR" sz="2800" dirty="0"/>
              <a:t>270</a:t>
            </a:r>
          </a:p>
        </p:txBody>
      </p:sp>
      <p:pic>
        <p:nvPicPr>
          <p:cNvPr id="23" name="Picture 2" descr="Papier peint Goutte d'eau en forme parfaitement. • Pixers® - Nous ...">
            <a:extLst>
              <a:ext uri="{FF2B5EF4-FFF2-40B4-BE49-F238E27FC236}">
                <a16:creationId xmlns:a16="http://schemas.microsoft.com/office/drawing/2014/main" id="{77BC3978-D8A6-413F-8531-6AE3BAB5340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12" t="12701" r="21059" b="20183"/>
          <a:stretch/>
        </p:blipFill>
        <p:spPr bwMode="auto">
          <a:xfrm>
            <a:off x="4100915" y="1586296"/>
            <a:ext cx="1042585" cy="140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itre 1">
            <a:extLst>
              <a:ext uri="{FF2B5EF4-FFF2-40B4-BE49-F238E27FC236}">
                <a16:creationId xmlns:a16="http://schemas.microsoft.com/office/drawing/2014/main" id="{9FA634D7-ACAC-47E6-9613-232EE3501EFD}"/>
              </a:ext>
            </a:extLst>
          </p:cNvPr>
          <p:cNvSpPr txBox="1">
            <a:spLocks/>
          </p:cNvSpPr>
          <p:nvPr/>
        </p:nvSpPr>
        <p:spPr>
          <a:xfrm>
            <a:off x="4231860" y="2281667"/>
            <a:ext cx="911640" cy="4826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fr-FR" sz="2800" dirty="0"/>
              <a:t>275</a:t>
            </a:r>
          </a:p>
        </p:txBody>
      </p:sp>
      <p:pic>
        <p:nvPicPr>
          <p:cNvPr id="25" name="Picture 2" descr="Papier peint Goutte d'eau en forme parfaitement. • Pixers® - Nous ...">
            <a:extLst>
              <a:ext uri="{FF2B5EF4-FFF2-40B4-BE49-F238E27FC236}">
                <a16:creationId xmlns:a16="http://schemas.microsoft.com/office/drawing/2014/main" id="{83965B03-DB8B-4CE0-963E-669DAEC5263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12" t="12701" r="21059" b="20183"/>
          <a:stretch/>
        </p:blipFill>
        <p:spPr bwMode="auto">
          <a:xfrm>
            <a:off x="3249748" y="833995"/>
            <a:ext cx="1042585" cy="140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re 1">
            <a:extLst>
              <a:ext uri="{FF2B5EF4-FFF2-40B4-BE49-F238E27FC236}">
                <a16:creationId xmlns:a16="http://schemas.microsoft.com/office/drawing/2014/main" id="{78A26ECE-94E9-44C9-81A2-4877A093B1FB}"/>
              </a:ext>
            </a:extLst>
          </p:cNvPr>
          <p:cNvSpPr txBox="1">
            <a:spLocks/>
          </p:cNvSpPr>
          <p:nvPr/>
        </p:nvSpPr>
        <p:spPr>
          <a:xfrm>
            <a:off x="3380693" y="1529366"/>
            <a:ext cx="911640" cy="4826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fr-FR" sz="2800" dirty="0"/>
              <a:t>280</a:t>
            </a:r>
          </a:p>
        </p:txBody>
      </p:sp>
      <p:pic>
        <p:nvPicPr>
          <p:cNvPr id="27" name="Picture 2" descr="Papier peint Goutte d'eau en forme parfaitement. • Pixers® - Nous ...">
            <a:extLst>
              <a:ext uri="{FF2B5EF4-FFF2-40B4-BE49-F238E27FC236}">
                <a16:creationId xmlns:a16="http://schemas.microsoft.com/office/drawing/2014/main" id="{283AA661-6829-4B59-8FE8-10EED00C00C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12" t="12701" r="21059" b="20183"/>
          <a:stretch/>
        </p:blipFill>
        <p:spPr bwMode="auto">
          <a:xfrm>
            <a:off x="2437641" y="1595434"/>
            <a:ext cx="1042585" cy="140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itre 1">
            <a:extLst>
              <a:ext uri="{FF2B5EF4-FFF2-40B4-BE49-F238E27FC236}">
                <a16:creationId xmlns:a16="http://schemas.microsoft.com/office/drawing/2014/main" id="{C3CA63EF-8BDD-430F-936C-2F5A759EB1AC}"/>
              </a:ext>
            </a:extLst>
          </p:cNvPr>
          <p:cNvSpPr txBox="1">
            <a:spLocks/>
          </p:cNvSpPr>
          <p:nvPr/>
        </p:nvSpPr>
        <p:spPr>
          <a:xfrm>
            <a:off x="2568586" y="2290805"/>
            <a:ext cx="911640" cy="4826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fr-FR" sz="2800" dirty="0"/>
              <a:t>285</a:t>
            </a:r>
          </a:p>
        </p:txBody>
      </p:sp>
      <p:pic>
        <p:nvPicPr>
          <p:cNvPr id="79" name="Picture 2" descr="Papier peint Goutte d'eau en forme parfaitement. • Pixers® - Nous ...">
            <a:extLst>
              <a:ext uri="{FF2B5EF4-FFF2-40B4-BE49-F238E27FC236}">
                <a16:creationId xmlns:a16="http://schemas.microsoft.com/office/drawing/2014/main" id="{17E96BBA-980F-414F-82E4-2C7F756D46F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12" t="12701" r="21059" b="20183"/>
          <a:stretch/>
        </p:blipFill>
        <p:spPr bwMode="auto">
          <a:xfrm>
            <a:off x="1583376" y="748680"/>
            <a:ext cx="1042585" cy="140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0" name="Titre 1">
            <a:extLst>
              <a:ext uri="{FF2B5EF4-FFF2-40B4-BE49-F238E27FC236}">
                <a16:creationId xmlns:a16="http://schemas.microsoft.com/office/drawing/2014/main" id="{371131F5-2C45-4560-BDF9-A063B46D5B6B}"/>
              </a:ext>
            </a:extLst>
          </p:cNvPr>
          <p:cNvSpPr txBox="1">
            <a:spLocks/>
          </p:cNvSpPr>
          <p:nvPr/>
        </p:nvSpPr>
        <p:spPr>
          <a:xfrm>
            <a:off x="1714321" y="1444051"/>
            <a:ext cx="911640" cy="4826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fr-FR" sz="2800" dirty="0"/>
              <a:t>290</a:t>
            </a:r>
          </a:p>
        </p:txBody>
      </p:sp>
      <p:pic>
        <p:nvPicPr>
          <p:cNvPr id="81" name="Picture 2" descr="Papier peint Goutte d'eau en forme parfaitement. • Pixers® - Nous ...">
            <a:extLst>
              <a:ext uri="{FF2B5EF4-FFF2-40B4-BE49-F238E27FC236}">
                <a16:creationId xmlns:a16="http://schemas.microsoft.com/office/drawing/2014/main" id="{C75AF48F-ED41-4894-BACB-ECA9C0A48A7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12" t="12701" r="21059" b="20183"/>
          <a:stretch/>
        </p:blipFill>
        <p:spPr bwMode="auto">
          <a:xfrm>
            <a:off x="207818" y="1233055"/>
            <a:ext cx="1042585" cy="140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" name="Titre 1">
            <a:extLst>
              <a:ext uri="{FF2B5EF4-FFF2-40B4-BE49-F238E27FC236}">
                <a16:creationId xmlns:a16="http://schemas.microsoft.com/office/drawing/2014/main" id="{1C3B227F-6B22-45FB-BA33-755EE9AFD138}"/>
              </a:ext>
            </a:extLst>
          </p:cNvPr>
          <p:cNvSpPr txBox="1">
            <a:spLocks/>
          </p:cNvSpPr>
          <p:nvPr/>
        </p:nvSpPr>
        <p:spPr>
          <a:xfrm>
            <a:off x="338763" y="1928426"/>
            <a:ext cx="911640" cy="4826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fr-FR" sz="2800" dirty="0"/>
              <a:t>295</a:t>
            </a:r>
          </a:p>
        </p:txBody>
      </p:sp>
      <p:sp>
        <p:nvSpPr>
          <p:cNvPr id="3" name="Forme libre : forme 2">
            <a:extLst>
              <a:ext uri="{FF2B5EF4-FFF2-40B4-BE49-F238E27FC236}">
                <a16:creationId xmlns:a16="http://schemas.microsoft.com/office/drawing/2014/main" id="{7C74CF4F-C3B8-4AA8-BB0E-D32A65523D1A}"/>
              </a:ext>
            </a:extLst>
          </p:cNvPr>
          <p:cNvSpPr/>
          <p:nvPr/>
        </p:nvSpPr>
        <p:spPr>
          <a:xfrm rot="5400000">
            <a:off x="2743179" y="1419321"/>
            <a:ext cx="366289" cy="490792"/>
          </a:xfrm>
          <a:custGeom>
            <a:avLst/>
            <a:gdLst>
              <a:gd name="connsiteX0" fmla="*/ 0 w 789709"/>
              <a:gd name="connsiteY0" fmla="*/ 490792 h 490792"/>
              <a:gd name="connsiteX1" fmla="*/ 318654 w 789709"/>
              <a:gd name="connsiteY1" fmla="*/ 47447 h 490792"/>
              <a:gd name="connsiteX2" fmla="*/ 789709 w 789709"/>
              <a:gd name="connsiteY2" fmla="*/ 33592 h 490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9709" h="490792">
                <a:moveTo>
                  <a:pt x="0" y="490792"/>
                </a:moveTo>
                <a:cubicBezTo>
                  <a:pt x="93518" y="307219"/>
                  <a:pt x="187036" y="123647"/>
                  <a:pt x="318654" y="47447"/>
                </a:cubicBezTo>
                <a:cubicBezTo>
                  <a:pt x="450272" y="-28753"/>
                  <a:pt x="619990" y="2419"/>
                  <a:pt x="789709" y="33592"/>
                </a:cubicBezTo>
              </a:path>
            </a:pathLst>
          </a:cu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3268DFF7-995D-424A-A022-5EAE4816221A}"/>
              </a:ext>
            </a:extLst>
          </p:cNvPr>
          <p:cNvSpPr txBox="1"/>
          <p:nvPr/>
        </p:nvSpPr>
        <p:spPr>
          <a:xfrm>
            <a:off x="2615317" y="1194039"/>
            <a:ext cx="538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-5</a:t>
            </a:r>
          </a:p>
        </p:txBody>
      </p:sp>
      <p:sp>
        <p:nvSpPr>
          <p:cNvPr id="5" name="Forme libre : forme 4">
            <a:extLst>
              <a:ext uri="{FF2B5EF4-FFF2-40B4-BE49-F238E27FC236}">
                <a16:creationId xmlns:a16="http://schemas.microsoft.com/office/drawing/2014/main" id="{F0733D6F-4EAA-4E27-AB08-078787E444D9}"/>
              </a:ext>
            </a:extLst>
          </p:cNvPr>
          <p:cNvSpPr/>
          <p:nvPr/>
        </p:nvSpPr>
        <p:spPr>
          <a:xfrm rot="15301787">
            <a:off x="1119092" y="1714292"/>
            <a:ext cx="524512" cy="554182"/>
          </a:xfrm>
          <a:custGeom>
            <a:avLst/>
            <a:gdLst>
              <a:gd name="connsiteX0" fmla="*/ 0 w 429491"/>
              <a:gd name="connsiteY0" fmla="*/ 0 h 554182"/>
              <a:gd name="connsiteX1" fmla="*/ 318654 w 429491"/>
              <a:gd name="connsiteY1" fmla="*/ 180109 h 554182"/>
              <a:gd name="connsiteX2" fmla="*/ 429491 w 429491"/>
              <a:gd name="connsiteY2" fmla="*/ 554182 h 554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9491" h="554182">
                <a:moveTo>
                  <a:pt x="0" y="0"/>
                </a:moveTo>
                <a:cubicBezTo>
                  <a:pt x="123536" y="43872"/>
                  <a:pt x="247072" y="87745"/>
                  <a:pt x="318654" y="180109"/>
                </a:cubicBezTo>
                <a:cubicBezTo>
                  <a:pt x="390236" y="272473"/>
                  <a:pt x="409863" y="413327"/>
                  <a:pt x="429491" y="554182"/>
                </a:cubicBezTo>
              </a:path>
            </a:pathLst>
          </a:cu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8A7508B6-9925-43C8-A684-EF26BDAE15A9}"/>
              </a:ext>
            </a:extLst>
          </p:cNvPr>
          <p:cNvSpPr txBox="1"/>
          <p:nvPr/>
        </p:nvSpPr>
        <p:spPr>
          <a:xfrm>
            <a:off x="1045305" y="1286236"/>
            <a:ext cx="538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-5</a:t>
            </a:r>
          </a:p>
        </p:txBody>
      </p:sp>
      <p:pic>
        <p:nvPicPr>
          <p:cNvPr id="33" name="Picture 4" descr="TRES BONNE SOIREE A TOUS ........BISOUS ....AMITIE....* - ma belle famille  que j'aime">
            <a:extLst>
              <a:ext uri="{FF2B5EF4-FFF2-40B4-BE49-F238E27FC236}">
                <a16:creationId xmlns:a16="http://schemas.microsoft.com/office/drawing/2014/main" id="{3879B671-C4EE-4C7F-B277-A789905069F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0915" y="3459665"/>
            <a:ext cx="2946045" cy="2611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8357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2" grpId="0"/>
      <p:bldP spid="14" grpId="0"/>
      <p:bldP spid="16" grpId="0"/>
      <p:bldP spid="18" grpId="0"/>
      <p:bldP spid="20" grpId="0"/>
      <p:bldP spid="22" grpId="0"/>
      <p:bldP spid="24" grpId="0"/>
      <p:bldP spid="26" grpId="0"/>
      <p:bldP spid="28" grpId="0"/>
      <p:bldP spid="80" grpId="0"/>
      <p:bldP spid="82" grpId="0"/>
      <p:bldP spid="3" grpId="0" animBg="1"/>
      <p:bldP spid="4" grpId="0"/>
      <p:bldP spid="5" grpId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pier peint Goutte d'eau en forme parfaitement. • Pixers® - Nous ...">
            <a:extLst>
              <a:ext uri="{FF2B5EF4-FFF2-40B4-BE49-F238E27FC236}">
                <a16:creationId xmlns:a16="http://schemas.microsoft.com/office/drawing/2014/main" id="{8AA21CF5-2B00-4E3C-8151-A12169E0AF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12" t="12701" r="21059" b="20183"/>
          <a:stretch/>
        </p:blipFill>
        <p:spPr bwMode="auto">
          <a:xfrm>
            <a:off x="10372022" y="1666450"/>
            <a:ext cx="1042585" cy="140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560438" y="2357104"/>
            <a:ext cx="854169" cy="482627"/>
          </a:xfrm>
        </p:spPr>
        <p:txBody>
          <a:bodyPr rtlCol="0">
            <a:noAutofit/>
          </a:bodyPr>
          <a:lstStyle/>
          <a:p>
            <a:pPr rtl="0"/>
            <a:r>
              <a:rPr lang="fr-FR" sz="2800" dirty="0"/>
              <a:t>524</a:t>
            </a:r>
          </a:p>
        </p:txBody>
      </p:sp>
      <p:pic>
        <p:nvPicPr>
          <p:cNvPr id="9" name="Picture 2" descr="Papier peint Goutte d'eau en forme parfaitement. • Pixers® - Nous ...">
            <a:extLst>
              <a:ext uri="{FF2B5EF4-FFF2-40B4-BE49-F238E27FC236}">
                <a16:creationId xmlns:a16="http://schemas.microsoft.com/office/drawing/2014/main" id="{1D9EDDB0-06AB-4395-931D-1D349FDE22B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12" t="12701" r="21059" b="20183"/>
          <a:stretch/>
        </p:blipFill>
        <p:spPr bwMode="auto">
          <a:xfrm>
            <a:off x="9532020" y="920272"/>
            <a:ext cx="1042585" cy="140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re 1">
            <a:extLst>
              <a:ext uri="{FF2B5EF4-FFF2-40B4-BE49-F238E27FC236}">
                <a16:creationId xmlns:a16="http://schemas.microsoft.com/office/drawing/2014/main" id="{94D2B42C-B970-4671-AEFB-FE2F0C52D2D5}"/>
              </a:ext>
            </a:extLst>
          </p:cNvPr>
          <p:cNvSpPr txBox="1">
            <a:spLocks/>
          </p:cNvSpPr>
          <p:nvPr/>
        </p:nvSpPr>
        <p:spPr>
          <a:xfrm>
            <a:off x="9687416" y="1608642"/>
            <a:ext cx="854169" cy="4826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fr-FR" sz="2800" dirty="0"/>
              <a:t>529</a:t>
            </a:r>
          </a:p>
        </p:txBody>
      </p:sp>
      <p:pic>
        <p:nvPicPr>
          <p:cNvPr id="11" name="Picture 2" descr="Papier peint Goutte d'eau en forme parfaitement. • Pixers® - Nous ...">
            <a:extLst>
              <a:ext uri="{FF2B5EF4-FFF2-40B4-BE49-F238E27FC236}">
                <a16:creationId xmlns:a16="http://schemas.microsoft.com/office/drawing/2014/main" id="{29002C20-5AFE-48DD-A9EC-F5834379857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12" t="12701" r="21059" b="20183"/>
          <a:stretch/>
        </p:blipFill>
        <p:spPr bwMode="auto">
          <a:xfrm>
            <a:off x="8783441" y="1706544"/>
            <a:ext cx="1042585" cy="140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itre 1">
            <a:extLst>
              <a:ext uri="{FF2B5EF4-FFF2-40B4-BE49-F238E27FC236}">
                <a16:creationId xmlns:a16="http://schemas.microsoft.com/office/drawing/2014/main" id="{CA283B0E-6AF6-446C-91F4-E4378B43509E}"/>
              </a:ext>
            </a:extLst>
          </p:cNvPr>
          <p:cNvSpPr txBox="1">
            <a:spLocks/>
          </p:cNvSpPr>
          <p:nvPr/>
        </p:nvSpPr>
        <p:spPr>
          <a:xfrm>
            <a:off x="8939745" y="2392630"/>
            <a:ext cx="854169" cy="4826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fr-FR" sz="2800" dirty="0"/>
              <a:t>534</a:t>
            </a:r>
          </a:p>
        </p:txBody>
      </p:sp>
      <p:pic>
        <p:nvPicPr>
          <p:cNvPr id="13" name="Picture 2" descr="Papier peint Goutte d'eau en forme parfaitement. • Pixers® - Nous ...">
            <a:extLst>
              <a:ext uri="{FF2B5EF4-FFF2-40B4-BE49-F238E27FC236}">
                <a16:creationId xmlns:a16="http://schemas.microsoft.com/office/drawing/2014/main" id="{E9AD23CE-07A8-40F5-85E5-05143C59ECB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12" t="12701" r="21059" b="20183"/>
          <a:stretch/>
        </p:blipFill>
        <p:spPr bwMode="auto">
          <a:xfrm>
            <a:off x="8002864" y="909062"/>
            <a:ext cx="1042585" cy="140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re 1">
            <a:extLst>
              <a:ext uri="{FF2B5EF4-FFF2-40B4-BE49-F238E27FC236}">
                <a16:creationId xmlns:a16="http://schemas.microsoft.com/office/drawing/2014/main" id="{4845F031-C5A2-47FE-AED0-536CB5CA2ADA}"/>
              </a:ext>
            </a:extLst>
          </p:cNvPr>
          <p:cNvSpPr txBox="1">
            <a:spLocks/>
          </p:cNvSpPr>
          <p:nvPr/>
        </p:nvSpPr>
        <p:spPr>
          <a:xfrm>
            <a:off x="8158662" y="1599792"/>
            <a:ext cx="988112" cy="4826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fr-FR" sz="2800" dirty="0"/>
              <a:t>539</a:t>
            </a:r>
          </a:p>
        </p:txBody>
      </p:sp>
      <p:pic>
        <p:nvPicPr>
          <p:cNvPr id="15" name="Picture 2" descr="Papier peint Goutte d'eau en forme parfaitement. • Pixers® - Nous ...">
            <a:extLst>
              <a:ext uri="{FF2B5EF4-FFF2-40B4-BE49-F238E27FC236}">
                <a16:creationId xmlns:a16="http://schemas.microsoft.com/office/drawing/2014/main" id="{08A1DC6C-BE88-4673-994E-D8508240D43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12" t="12701" r="21059" b="20183"/>
          <a:stretch/>
        </p:blipFill>
        <p:spPr bwMode="auto">
          <a:xfrm>
            <a:off x="7254285" y="1647769"/>
            <a:ext cx="1042585" cy="140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itre 1">
            <a:extLst>
              <a:ext uri="{FF2B5EF4-FFF2-40B4-BE49-F238E27FC236}">
                <a16:creationId xmlns:a16="http://schemas.microsoft.com/office/drawing/2014/main" id="{49750FC8-918F-4669-B2B4-93D275DC32B8}"/>
              </a:ext>
            </a:extLst>
          </p:cNvPr>
          <p:cNvSpPr txBox="1">
            <a:spLocks/>
          </p:cNvSpPr>
          <p:nvPr/>
        </p:nvSpPr>
        <p:spPr>
          <a:xfrm>
            <a:off x="7384304" y="2329289"/>
            <a:ext cx="843435" cy="4826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fr-FR" sz="2800" dirty="0"/>
              <a:t>544</a:t>
            </a:r>
          </a:p>
        </p:txBody>
      </p:sp>
      <p:pic>
        <p:nvPicPr>
          <p:cNvPr id="17" name="Picture 2" descr="Papier peint Goutte d'eau en forme parfaitement. • Pixers® - Nous ...">
            <a:extLst>
              <a:ext uri="{FF2B5EF4-FFF2-40B4-BE49-F238E27FC236}">
                <a16:creationId xmlns:a16="http://schemas.microsoft.com/office/drawing/2014/main" id="{E62893BF-DEB9-4A92-85F7-C4AFC48C2AC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12" t="12701" r="21059" b="20183"/>
          <a:stretch/>
        </p:blipFill>
        <p:spPr bwMode="auto">
          <a:xfrm>
            <a:off x="6530927" y="890925"/>
            <a:ext cx="1042585" cy="140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itre 1">
            <a:extLst>
              <a:ext uri="{FF2B5EF4-FFF2-40B4-BE49-F238E27FC236}">
                <a16:creationId xmlns:a16="http://schemas.microsoft.com/office/drawing/2014/main" id="{FDFB6CB3-F9A0-4C22-85FF-077C69D007D4}"/>
              </a:ext>
            </a:extLst>
          </p:cNvPr>
          <p:cNvSpPr txBox="1">
            <a:spLocks/>
          </p:cNvSpPr>
          <p:nvPr/>
        </p:nvSpPr>
        <p:spPr>
          <a:xfrm>
            <a:off x="6692947" y="1579371"/>
            <a:ext cx="875599" cy="4826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fr-FR" sz="2800" dirty="0"/>
              <a:t>549</a:t>
            </a:r>
          </a:p>
        </p:txBody>
      </p:sp>
      <p:pic>
        <p:nvPicPr>
          <p:cNvPr id="19" name="Picture 2" descr="Papier peint Goutte d'eau en forme parfaitement. • Pixers® - Nous ...">
            <a:extLst>
              <a:ext uri="{FF2B5EF4-FFF2-40B4-BE49-F238E27FC236}">
                <a16:creationId xmlns:a16="http://schemas.microsoft.com/office/drawing/2014/main" id="{5488188D-5589-47D4-9427-1F2734A85FC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12" t="12701" r="21059" b="20183"/>
          <a:stretch/>
        </p:blipFill>
        <p:spPr bwMode="auto">
          <a:xfrm>
            <a:off x="5725129" y="1650262"/>
            <a:ext cx="1042585" cy="140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itre 1">
            <a:extLst>
              <a:ext uri="{FF2B5EF4-FFF2-40B4-BE49-F238E27FC236}">
                <a16:creationId xmlns:a16="http://schemas.microsoft.com/office/drawing/2014/main" id="{5ABAB7EB-C63A-4F00-A65D-B3164EB1C459}"/>
              </a:ext>
            </a:extLst>
          </p:cNvPr>
          <p:cNvSpPr txBox="1">
            <a:spLocks/>
          </p:cNvSpPr>
          <p:nvPr/>
        </p:nvSpPr>
        <p:spPr>
          <a:xfrm>
            <a:off x="5860414" y="2345634"/>
            <a:ext cx="962720" cy="4826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fr-FR" sz="2800" dirty="0"/>
              <a:t>554</a:t>
            </a:r>
          </a:p>
        </p:txBody>
      </p:sp>
      <p:pic>
        <p:nvPicPr>
          <p:cNvPr id="21" name="Picture 2" descr="Papier peint Goutte d'eau en forme parfaitement. • Pixers® - Nous ...">
            <a:extLst>
              <a:ext uri="{FF2B5EF4-FFF2-40B4-BE49-F238E27FC236}">
                <a16:creationId xmlns:a16="http://schemas.microsoft.com/office/drawing/2014/main" id="{0EA56559-7FE6-408F-8CBF-1C2CCD2F455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12" t="12701" r="21059" b="20183"/>
          <a:stretch/>
        </p:blipFill>
        <p:spPr bwMode="auto">
          <a:xfrm>
            <a:off x="4913022" y="954891"/>
            <a:ext cx="1042585" cy="140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re 1">
            <a:extLst>
              <a:ext uri="{FF2B5EF4-FFF2-40B4-BE49-F238E27FC236}">
                <a16:creationId xmlns:a16="http://schemas.microsoft.com/office/drawing/2014/main" id="{B5A056B4-A22A-422D-AB8D-6B98841BEB56}"/>
              </a:ext>
            </a:extLst>
          </p:cNvPr>
          <p:cNvSpPr txBox="1">
            <a:spLocks/>
          </p:cNvSpPr>
          <p:nvPr/>
        </p:nvSpPr>
        <p:spPr>
          <a:xfrm>
            <a:off x="5043967" y="1650262"/>
            <a:ext cx="911640" cy="4826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fr-FR" sz="2800" dirty="0"/>
              <a:t>559</a:t>
            </a:r>
          </a:p>
        </p:txBody>
      </p:sp>
      <p:pic>
        <p:nvPicPr>
          <p:cNvPr id="23" name="Picture 2" descr="Papier peint Goutte d'eau en forme parfaitement. • Pixers® - Nous ...">
            <a:extLst>
              <a:ext uri="{FF2B5EF4-FFF2-40B4-BE49-F238E27FC236}">
                <a16:creationId xmlns:a16="http://schemas.microsoft.com/office/drawing/2014/main" id="{77BC3978-D8A6-413F-8531-6AE3BAB5340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12" t="12701" r="21059" b="20183"/>
          <a:stretch/>
        </p:blipFill>
        <p:spPr bwMode="auto">
          <a:xfrm>
            <a:off x="4100915" y="1586296"/>
            <a:ext cx="1042585" cy="140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itre 1">
            <a:extLst>
              <a:ext uri="{FF2B5EF4-FFF2-40B4-BE49-F238E27FC236}">
                <a16:creationId xmlns:a16="http://schemas.microsoft.com/office/drawing/2014/main" id="{9FA634D7-ACAC-47E6-9613-232EE3501EFD}"/>
              </a:ext>
            </a:extLst>
          </p:cNvPr>
          <p:cNvSpPr txBox="1">
            <a:spLocks/>
          </p:cNvSpPr>
          <p:nvPr/>
        </p:nvSpPr>
        <p:spPr>
          <a:xfrm>
            <a:off x="4231860" y="2281667"/>
            <a:ext cx="911640" cy="4826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fr-FR" sz="2800" dirty="0"/>
              <a:t>564</a:t>
            </a:r>
          </a:p>
        </p:txBody>
      </p:sp>
      <p:pic>
        <p:nvPicPr>
          <p:cNvPr id="25" name="Picture 2" descr="Papier peint Goutte d'eau en forme parfaitement. • Pixers® - Nous ...">
            <a:extLst>
              <a:ext uri="{FF2B5EF4-FFF2-40B4-BE49-F238E27FC236}">
                <a16:creationId xmlns:a16="http://schemas.microsoft.com/office/drawing/2014/main" id="{83965B03-DB8B-4CE0-963E-669DAEC5263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12" t="12701" r="21059" b="20183"/>
          <a:stretch/>
        </p:blipFill>
        <p:spPr bwMode="auto">
          <a:xfrm>
            <a:off x="3249748" y="833995"/>
            <a:ext cx="1042585" cy="140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re 1">
            <a:extLst>
              <a:ext uri="{FF2B5EF4-FFF2-40B4-BE49-F238E27FC236}">
                <a16:creationId xmlns:a16="http://schemas.microsoft.com/office/drawing/2014/main" id="{78A26ECE-94E9-44C9-81A2-4877A093B1FB}"/>
              </a:ext>
            </a:extLst>
          </p:cNvPr>
          <p:cNvSpPr txBox="1">
            <a:spLocks/>
          </p:cNvSpPr>
          <p:nvPr/>
        </p:nvSpPr>
        <p:spPr>
          <a:xfrm>
            <a:off x="3380693" y="1529366"/>
            <a:ext cx="911640" cy="4826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fr-FR" sz="2800" dirty="0"/>
              <a:t>569</a:t>
            </a:r>
          </a:p>
        </p:txBody>
      </p:sp>
      <p:pic>
        <p:nvPicPr>
          <p:cNvPr id="27" name="Picture 2" descr="Papier peint Goutte d'eau en forme parfaitement. • Pixers® - Nous ...">
            <a:extLst>
              <a:ext uri="{FF2B5EF4-FFF2-40B4-BE49-F238E27FC236}">
                <a16:creationId xmlns:a16="http://schemas.microsoft.com/office/drawing/2014/main" id="{283AA661-6829-4B59-8FE8-10EED00C00C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12" t="12701" r="21059" b="20183"/>
          <a:stretch/>
        </p:blipFill>
        <p:spPr bwMode="auto">
          <a:xfrm>
            <a:off x="2437641" y="1595434"/>
            <a:ext cx="1042585" cy="140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itre 1">
            <a:extLst>
              <a:ext uri="{FF2B5EF4-FFF2-40B4-BE49-F238E27FC236}">
                <a16:creationId xmlns:a16="http://schemas.microsoft.com/office/drawing/2014/main" id="{C3CA63EF-8BDD-430F-936C-2F5A759EB1AC}"/>
              </a:ext>
            </a:extLst>
          </p:cNvPr>
          <p:cNvSpPr txBox="1">
            <a:spLocks/>
          </p:cNvSpPr>
          <p:nvPr/>
        </p:nvSpPr>
        <p:spPr>
          <a:xfrm>
            <a:off x="2568586" y="2290805"/>
            <a:ext cx="911640" cy="4826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fr-FR" sz="2800" dirty="0"/>
              <a:t>574</a:t>
            </a:r>
          </a:p>
        </p:txBody>
      </p:sp>
      <p:pic>
        <p:nvPicPr>
          <p:cNvPr id="79" name="Picture 2" descr="Papier peint Goutte d'eau en forme parfaitement. • Pixers® - Nous ...">
            <a:extLst>
              <a:ext uri="{FF2B5EF4-FFF2-40B4-BE49-F238E27FC236}">
                <a16:creationId xmlns:a16="http://schemas.microsoft.com/office/drawing/2014/main" id="{17E96BBA-980F-414F-82E4-2C7F756D46F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12" t="12701" r="21059" b="20183"/>
          <a:stretch/>
        </p:blipFill>
        <p:spPr bwMode="auto">
          <a:xfrm>
            <a:off x="1583376" y="748680"/>
            <a:ext cx="1042585" cy="140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0" name="Titre 1">
            <a:extLst>
              <a:ext uri="{FF2B5EF4-FFF2-40B4-BE49-F238E27FC236}">
                <a16:creationId xmlns:a16="http://schemas.microsoft.com/office/drawing/2014/main" id="{371131F5-2C45-4560-BDF9-A063B46D5B6B}"/>
              </a:ext>
            </a:extLst>
          </p:cNvPr>
          <p:cNvSpPr txBox="1">
            <a:spLocks/>
          </p:cNvSpPr>
          <p:nvPr/>
        </p:nvSpPr>
        <p:spPr>
          <a:xfrm>
            <a:off x="1714321" y="1444051"/>
            <a:ext cx="911640" cy="4826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fr-FR" sz="2800" dirty="0"/>
              <a:t>579</a:t>
            </a:r>
          </a:p>
        </p:txBody>
      </p:sp>
      <p:pic>
        <p:nvPicPr>
          <p:cNvPr id="81" name="Picture 2" descr="Papier peint Goutte d'eau en forme parfaitement. • Pixers® - Nous ...">
            <a:extLst>
              <a:ext uri="{FF2B5EF4-FFF2-40B4-BE49-F238E27FC236}">
                <a16:creationId xmlns:a16="http://schemas.microsoft.com/office/drawing/2014/main" id="{C75AF48F-ED41-4894-BACB-ECA9C0A48A7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12" t="12701" r="21059" b="20183"/>
          <a:stretch/>
        </p:blipFill>
        <p:spPr bwMode="auto">
          <a:xfrm>
            <a:off x="207818" y="1233055"/>
            <a:ext cx="1042585" cy="140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" name="Titre 1">
            <a:extLst>
              <a:ext uri="{FF2B5EF4-FFF2-40B4-BE49-F238E27FC236}">
                <a16:creationId xmlns:a16="http://schemas.microsoft.com/office/drawing/2014/main" id="{1C3B227F-6B22-45FB-BA33-755EE9AFD138}"/>
              </a:ext>
            </a:extLst>
          </p:cNvPr>
          <p:cNvSpPr txBox="1">
            <a:spLocks/>
          </p:cNvSpPr>
          <p:nvPr/>
        </p:nvSpPr>
        <p:spPr>
          <a:xfrm>
            <a:off x="338763" y="1928426"/>
            <a:ext cx="911640" cy="4826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fr-FR" sz="2800" dirty="0"/>
              <a:t>584</a:t>
            </a:r>
          </a:p>
        </p:txBody>
      </p:sp>
      <p:sp>
        <p:nvSpPr>
          <p:cNvPr id="3" name="Forme libre : forme 2">
            <a:extLst>
              <a:ext uri="{FF2B5EF4-FFF2-40B4-BE49-F238E27FC236}">
                <a16:creationId xmlns:a16="http://schemas.microsoft.com/office/drawing/2014/main" id="{7C74CF4F-C3B8-4AA8-BB0E-D32A65523D1A}"/>
              </a:ext>
            </a:extLst>
          </p:cNvPr>
          <p:cNvSpPr/>
          <p:nvPr/>
        </p:nvSpPr>
        <p:spPr>
          <a:xfrm rot="5400000">
            <a:off x="2743179" y="1419321"/>
            <a:ext cx="366289" cy="490792"/>
          </a:xfrm>
          <a:custGeom>
            <a:avLst/>
            <a:gdLst>
              <a:gd name="connsiteX0" fmla="*/ 0 w 789709"/>
              <a:gd name="connsiteY0" fmla="*/ 490792 h 490792"/>
              <a:gd name="connsiteX1" fmla="*/ 318654 w 789709"/>
              <a:gd name="connsiteY1" fmla="*/ 47447 h 490792"/>
              <a:gd name="connsiteX2" fmla="*/ 789709 w 789709"/>
              <a:gd name="connsiteY2" fmla="*/ 33592 h 490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9709" h="490792">
                <a:moveTo>
                  <a:pt x="0" y="490792"/>
                </a:moveTo>
                <a:cubicBezTo>
                  <a:pt x="93518" y="307219"/>
                  <a:pt x="187036" y="123647"/>
                  <a:pt x="318654" y="47447"/>
                </a:cubicBezTo>
                <a:cubicBezTo>
                  <a:pt x="450272" y="-28753"/>
                  <a:pt x="619990" y="2419"/>
                  <a:pt x="789709" y="33592"/>
                </a:cubicBezTo>
              </a:path>
            </a:pathLst>
          </a:cu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3268DFF7-995D-424A-A022-5EAE4816221A}"/>
              </a:ext>
            </a:extLst>
          </p:cNvPr>
          <p:cNvSpPr txBox="1"/>
          <p:nvPr/>
        </p:nvSpPr>
        <p:spPr>
          <a:xfrm>
            <a:off x="2615317" y="1194039"/>
            <a:ext cx="538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-5</a:t>
            </a:r>
          </a:p>
        </p:txBody>
      </p:sp>
      <p:sp>
        <p:nvSpPr>
          <p:cNvPr id="5" name="Forme libre : forme 4">
            <a:extLst>
              <a:ext uri="{FF2B5EF4-FFF2-40B4-BE49-F238E27FC236}">
                <a16:creationId xmlns:a16="http://schemas.microsoft.com/office/drawing/2014/main" id="{F0733D6F-4EAA-4E27-AB08-078787E444D9}"/>
              </a:ext>
            </a:extLst>
          </p:cNvPr>
          <p:cNvSpPr/>
          <p:nvPr/>
        </p:nvSpPr>
        <p:spPr>
          <a:xfrm rot="15301787">
            <a:off x="1119092" y="1714292"/>
            <a:ext cx="524512" cy="554182"/>
          </a:xfrm>
          <a:custGeom>
            <a:avLst/>
            <a:gdLst>
              <a:gd name="connsiteX0" fmla="*/ 0 w 429491"/>
              <a:gd name="connsiteY0" fmla="*/ 0 h 554182"/>
              <a:gd name="connsiteX1" fmla="*/ 318654 w 429491"/>
              <a:gd name="connsiteY1" fmla="*/ 180109 h 554182"/>
              <a:gd name="connsiteX2" fmla="*/ 429491 w 429491"/>
              <a:gd name="connsiteY2" fmla="*/ 554182 h 554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9491" h="554182">
                <a:moveTo>
                  <a:pt x="0" y="0"/>
                </a:moveTo>
                <a:cubicBezTo>
                  <a:pt x="123536" y="43872"/>
                  <a:pt x="247072" y="87745"/>
                  <a:pt x="318654" y="180109"/>
                </a:cubicBezTo>
                <a:cubicBezTo>
                  <a:pt x="390236" y="272473"/>
                  <a:pt x="409863" y="413327"/>
                  <a:pt x="429491" y="554182"/>
                </a:cubicBezTo>
              </a:path>
            </a:pathLst>
          </a:cu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8A7508B6-9925-43C8-A684-EF26BDAE15A9}"/>
              </a:ext>
            </a:extLst>
          </p:cNvPr>
          <p:cNvSpPr txBox="1"/>
          <p:nvPr/>
        </p:nvSpPr>
        <p:spPr>
          <a:xfrm>
            <a:off x="1045305" y="1286236"/>
            <a:ext cx="538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-5</a:t>
            </a:r>
          </a:p>
        </p:txBody>
      </p:sp>
      <p:pic>
        <p:nvPicPr>
          <p:cNvPr id="33" name="Picture 4" descr="TRES BONNE SOIREE A TOUS ........BISOUS ....AMITIE....* - ma belle famille  que j'aime">
            <a:extLst>
              <a:ext uri="{FF2B5EF4-FFF2-40B4-BE49-F238E27FC236}">
                <a16:creationId xmlns:a16="http://schemas.microsoft.com/office/drawing/2014/main" id="{3879B671-C4EE-4C7F-B277-A789905069F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0915" y="3459665"/>
            <a:ext cx="2946045" cy="2611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8368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2" grpId="0"/>
      <p:bldP spid="14" grpId="0"/>
      <p:bldP spid="16" grpId="0"/>
      <p:bldP spid="18" grpId="0"/>
      <p:bldP spid="20" grpId="0"/>
      <p:bldP spid="22" grpId="0"/>
      <p:bldP spid="24" grpId="0"/>
      <p:bldP spid="26" grpId="0"/>
      <p:bldP spid="28" grpId="0"/>
      <p:bldP spid="80" grpId="0"/>
      <p:bldP spid="82" grpId="0"/>
      <p:bldP spid="3" grpId="0" animBg="1"/>
      <p:bldP spid="4" grpId="0"/>
      <p:bldP spid="5" grpId="0" animBg="1"/>
      <p:bldP spid="6" grpId="0"/>
    </p:bldLst>
  </p:timing>
</p:sld>
</file>

<file path=ppt/theme/theme1.xml><?xml version="1.0" encoding="utf-8"?>
<a:theme xmlns:a="http://schemas.openxmlformats.org/drawingml/2006/main" name="Océan 16 x 9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308743_TF02895256.potx" id="{01E95750-DB25-45B8-934E-79D6456FAEFD}" vid="{FBB5DAB9-F943-4C0E-96CA-1B1FAFEC8D79}"/>
    </a:ext>
  </a:extLst>
</a:theme>
</file>

<file path=ppt/theme/theme2.xml><?xml version="1.0" encoding="utf-8"?>
<a:theme xmlns:a="http://schemas.openxmlformats.org/drawingml/2006/main" name="Thème Office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Présentation de peinture sur l’océan (grand écran)</Template>
  <TotalTime>179</TotalTime>
  <Words>114</Words>
  <Application>Microsoft Office PowerPoint</Application>
  <PresentationFormat>Grand écran</PresentationFormat>
  <Paragraphs>94</Paragraphs>
  <Slides>7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0" baseType="lpstr">
      <vt:lpstr>Arial</vt:lpstr>
      <vt:lpstr>Georgia</vt:lpstr>
      <vt:lpstr>Océan 16 x 9</vt:lpstr>
      <vt:lpstr>énoncer la suite numérique de 5 en 5 à l’endroit puis à rebours</vt:lpstr>
      <vt:lpstr>235</vt:lpstr>
      <vt:lpstr>623</vt:lpstr>
      <vt:lpstr>437</vt:lpstr>
      <vt:lpstr>526</vt:lpstr>
      <vt:lpstr>235</vt:lpstr>
      <vt:lpstr>524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énoncer la suite numérique de 5 en 5   de 550 à 610 , à l’endroit puis à rebours en modifiant la consigne : compter de 2 en 2. Frapper dans ses mains pour inverser le sens d’énonciation.</dc:title>
  <dc:creator>Celine ROQUE</dc:creator>
  <cp:lastModifiedBy>Celine ROQUE</cp:lastModifiedBy>
  <cp:revision>14</cp:revision>
  <dcterms:created xsi:type="dcterms:W3CDTF">2020-04-07T12:30:58Z</dcterms:created>
  <dcterms:modified xsi:type="dcterms:W3CDTF">2021-01-01T11:30:46Z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