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D26BF1-8F9F-D269-5B1B-8D51E644A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6DA0F8-BE87-58B3-F001-86ED1B4E3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C9CE9F-5529-2C0E-BDB8-877E60C9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4DF7-E88B-4A02-80FC-48739EC44773}" type="datetimeFigureOut">
              <a:rPr lang="fr-FR" smtClean="0"/>
              <a:t>06/08/2023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8EE662-1ADB-A9C6-7131-C94625CB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0A8C5F-EDB6-7746-3545-C4389887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C00-2A8A-4550-A0E2-121D49C6F8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34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70478-5247-8993-DAF5-19B9BF1FB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AB539F-C4A8-6D3F-0897-6D2553AD7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5DAB51-806B-D8A2-1585-30735C304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4DF7-E88B-4A02-80FC-48739EC44773}" type="datetimeFigureOut">
              <a:rPr lang="fr-FR" smtClean="0"/>
              <a:t>06/08/2023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C193A-82E7-663B-99EB-52792AEA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9C202A-2F6C-84D4-A9A8-DA8CEAC60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C00-2A8A-4550-A0E2-121D49C6F8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31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2FDD267-373E-1C9E-94BE-C620B21A5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DBEE8C-F9F3-EDE5-7ACA-30E39E277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BC31DE-0C80-CC9B-B8DB-0EAE4AE3A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4DF7-E88B-4A02-80FC-48739EC44773}" type="datetimeFigureOut">
              <a:rPr lang="fr-FR" smtClean="0"/>
              <a:t>06/08/2023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73EDEA-52A5-C137-7FA4-FED6B8744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797B83-1529-D562-F253-7F335ACAF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C00-2A8A-4550-A0E2-121D49C6F8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51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2B854B-B5BC-917E-CF92-3B25FF85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6B0DAA-19B6-FAE4-29BD-A12F2A4EB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6BBCA8-43E9-64A0-1BF0-DFA49F06B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4DF7-E88B-4A02-80FC-48739EC44773}" type="datetimeFigureOut">
              <a:rPr lang="fr-FR" smtClean="0"/>
              <a:t>06/08/2023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C60287-CABF-710F-DB67-47A2B506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26D89F-6A1B-A65A-3381-94D0DA3BB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C00-2A8A-4550-A0E2-121D49C6F8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27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D2B43F-BDDC-A389-97F9-204C09EE7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291D7C-4029-CF98-B437-ABD0DE6C5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CD0A0-CCBA-5FBC-0E9A-47885C078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4DF7-E88B-4A02-80FC-48739EC44773}" type="datetimeFigureOut">
              <a:rPr lang="fr-FR" smtClean="0"/>
              <a:t>06/08/2023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6E67B6-76E2-77AC-627F-9F204BF4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767EDF-E97D-51EC-C7FF-CE3DD8D8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C00-2A8A-4550-A0E2-121D49C6F8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68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5601CB-25B4-1C38-9E03-36BA87200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8EE5B2-EB1A-1931-FA2D-1115FAEAF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71D9EB-03F9-845F-7FD6-C83CA90A1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38BD5C-2E7A-5B18-78DC-0455EA706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4DF7-E88B-4A02-80FC-48739EC44773}" type="datetimeFigureOut">
              <a:rPr lang="fr-FR" smtClean="0"/>
              <a:t>06/08/2023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E736AE-5967-5B69-019C-C1267C4E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43986E-6EAE-DC04-06A2-C80E49BD4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C00-2A8A-4550-A0E2-121D49C6F8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4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CBA308-10B8-7E1B-1430-522384DF8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EC47A1-C8AA-FEA7-B1D1-08F07C377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67D4F2-5B6C-6E5B-3609-28B36BD2C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0DD2361-D71B-8B3E-C6A1-188A862C8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8F2EDB9-6D9B-1DA8-53C8-D561ABDE5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3B50B48-963A-A9ED-6F13-C0FAF0DDB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4DF7-E88B-4A02-80FC-48739EC44773}" type="datetimeFigureOut">
              <a:rPr lang="fr-FR" smtClean="0"/>
              <a:t>06/08/2023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8F585BA-AD5A-7058-D975-0F7FE4087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2A9CFAB-D715-0AE0-871A-74255CF2F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C00-2A8A-4550-A0E2-121D49C6F8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32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9CE568-F4A4-2D0E-16F0-8BCF0FAD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E2E9C67-1C07-FBC1-00E1-A5A3B242F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4DF7-E88B-4A02-80FC-48739EC44773}" type="datetimeFigureOut">
              <a:rPr lang="fr-FR" smtClean="0"/>
              <a:t>06/08/2023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EE4F410-5F35-2BE8-82B6-64C3F4965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2E089E9-59FA-2775-10C5-F355E5BE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C00-2A8A-4550-A0E2-121D49C6F8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83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318B282-6134-B753-BC64-85E3E4487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4DF7-E88B-4A02-80FC-48739EC44773}" type="datetimeFigureOut">
              <a:rPr lang="fr-FR" smtClean="0"/>
              <a:t>06/08/2023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4514DC9-DCE7-37C0-7AD7-CE4B225A0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1544C53-8B9F-5560-2833-D0459B817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C00-2A8A-4550-A0E2-121D49C6F8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05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0FD918-5DF3-B7E3-350F-E45A235E7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E93F03-536C-C264-40FB-97D815879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1DE9B5-571B-11FC-0A75-8A027236A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7B99E0-49FA-0AAF-49B3-A9119EB9D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4DF7-E88B-4A02-80FC-48739EC44773}" type="datetimeFigureOut">
              <a:rPr lang="fr-FR" smtClean="0"/>
              <a:t>06/08/2023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3DFF86-C3B7-2E02-0AC2-984F2904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1D0B0C-0E6C-348A-AAA3-24D71B22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C00-2A8A-4550-A0E2-121D49C6F8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85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5DE12-9D21-E28F-74DA-338090388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3A720A9-304E-775E-53D1-0F60883F7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C9B24E-1DCE-3194-6A47-F186456EF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020BE1-1A31-45B5-4C66-55A338935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4DF7-E88B-4A02-80FC-48739EC44773}" type="datetimeFigureOut">
              <a:rPr lang="fr-FR" smtClean="0"/>
              <a:t>06/08/2023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4538C7-052D-9155-AF6F-6552F884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3718C7-A93A-7B6F-D3E8-1A7F5C0B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1C00-2A8A-4550-A0E2-121D49C6F8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50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42DD4CE-B616-D4A9-E5DA-2A3FC92AC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F04F9A-8E20-FE9E-C21F-D220EA34D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57BA30-4BD8-50F1-C3AF-37615F268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04DF7-E88B-4A02-80FC-48739EC44773}" type="datetimeFigureOut">
              <a:rPr lang="fr-FR" smtClean="0"/>
              <a:t>06/08/2023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EAB4B4-D0FD-3464-0F48-F8E78E49C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6F71F1-0E9C-E358-E4BD-821DAFCDC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A1C00-2A8A-4550-A0E2-121D49C6F8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00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2ADFADF-3515-A530-F2F0-08E479611F55}"/>
              </a:ext>
            </a:extLst>
          </p:cNvPr>
          <p:cNvSpPr/>
          <p:nvPr/>
        </p:nvSpPr>
        <p:spPr>
          <a:xfrm>
            <a:off x="0" y="0"/>
            <a:ext cx="2703443" cy="32997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0CFB16-17B0-9299-AE41-CFBD6C624788}"/>
              </a:ext>
            </a:extLst>
          </p:cNvPr>
          <p:cNvSpPr/>
          <p:nvPr/>
        </p:nvSpPr>
        <p:spPr>
          <a:xfrm>
            <a:off x="26501" y="3429000"/>
            <a:ext cx="2703443" cy="32997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C3E48A-4635-DE67-533B-30C149DD78F9}"/>
              </a:ext>
            </a:extLst>
          </p:cNvPr>
          <p:cNvSpPr/>
          <p:nvPr/>
        </p:nvSpPr>
        <p:spPr>
          <a:xfrm>
            <a:off x="2855844" y="0"/>
            <a:ext cx="2703443" cy="32997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D3926F3-73D8-DEFE-2FEA-7F6EA79E7650}"/>
              </a:ext>
            </a:extLst>
          </p:cNvPr>
          <p:cNvSpPr/>
          <p:nvPr/>
        </p:nvSpPr>
        <p:spPr>
          <a:xfrm>
            <a:off x="2855844" y="3429000"/>
            <a:ext cx="2703443" cy="32997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C8A483-FA74-264A-EE43-09517F69A172}"/>
              </a:ext>
            </a:extLst>
          </p:cNvPr>
          <p:cNvSpPr/>
          <p:nvPr/>
        </p:nvSpPr>
        <p:spPr>
          <a:xfrm>
            <a:off x="5731567" y="0"/>
            <a:ext cx="2703443" cy="32997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467803-9A37-7D93-916D-7A75BF61BFFB}"/>
              </a:ext>
            </a:extLst>
          </p:cNvPr>
          <p:cNvSpPr/>
          <p:nvPr/>
        </p:nvSpPr>
        <p:spPr>
          <a:xfrm>
            <a:off x="5731567" y="3429000"/>
            <a:ext cx="2703443" cy="32997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C11E966-80D8-E02C-11FC-755201E67F7B}"/>
              </a:ext>
            </a:extLst>
          </p:cNvPr>
          <p:cNvSpPr/>
          <p:nvPr/>
        </p:nvSpPr>
        <p:spPr>
          <a:xfrm>
            <a:off x="8627169" y="0"/>
            <a:ext cx="2703443" cy="32997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DB1125-B376-7527-90A4-B0016C542E8C}"/>
              </a:ext>
            </a:extLst>
          </p:cNvPr>
          <p:cNvSpPr/>
          <p:nvPr/>
        </p:nvSpPr>
        <p:spPr>
          <a:xfrm>
            <a:off x="8627169" y="3429000"/>
            <a:ext cx="2703443" cy="32997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Picture 2" descr="Vector.Set of variations on the theme of the Olympic rings.White  background. Stock Vector by ©Tatiana_Kost 36066877">
            <a:extLst>
              <a:ext uri="{FF2B5EF4-FFF2-40B4-BE49-F238E27FC236}">
                <a16:creationId xmlns:a16="http://schemas.microsoft.com/office/drawing/2014/main" id="{7BF92EA5-4FC3-A482-1378-3A6EA73D13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26" b="77971"/>
          <a:stretch/>
        </p:blipFill>
        <p:spPr bwMode="auto">
          <a:xfrm>
            <a:off x="108087" y="263902"/>
            <a:ext cx="2575477" cy="151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4" descr="Top 63+ imagen anneaux olympiques sans fond - fr.thptnganamst.edu.vn">
            <a:extLst>
              <a:ext uri="{FF2B5EF4-FFF2-40B4-BE49-F238E27FC236}">
                <a16:creationId xmlns:a16="http://schemas.microsoft.com/office/drawing/2014/main" id="{70C43199-32A9-0712-F737-0F0E80CA93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86" b="24783"/>
          <a:stretch/>
        </p:blipFill>
        <p:spPr bwMode="auto">
          <a:xfrm>
            <a:off x="2895602" y="222969"/>
            <a:ext cx="2577548" cy="155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Vector.Set of variations on the theme of the Olympic rings.White  background. Stock Vector by ©Tatiana_Kost 36066877">
            <a:extLst>
              <a:ext uri="{FF2B5EF4-FFF2-40B4-BE49-F238E27FC236}">
                <a16:creationId xmlns:a16="http://schemas.microsoft.com/office/drawing/2014/main" id="{DA1550C8-20E7-9736-0246-E1866F3AB6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74" b="76618"/>
          <a:stretch/>
        </p:blipFill>
        <p:spPr bwMode="auto">
          <a:xfrm>
            <a:off x="5809595" y="217519"/>
            <a:ext cx="2547386" cy="160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Vector.Set of variations on the theme of the Olympic rings.White  background. Stock Vector by ©Tatiana_Kost 36066877">
            <a:extLst>
              <a:ext uri="{FF2B5EF4-FFF2-40B4-BE49-F238E27FC236}">
                <a16:creationId xmlns:a16="http://schemas.microsoft.com/office/drawing/2014/main" id="{FE956CE2-8238-0153-8D1E-6CD9A5207E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74" t="25298" b="55362"/>
          <a:stretch/>
        </p:blipFill>
        <p:spPr bwMode="auto">
          <a:xfrm>
            <a:off x="8705197" y="323536"/>
            <a:ext cx="2547386" cy="132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Vector.Set of variations on the theme of the Olympic rings.White  background. Stock Vector by ©Tatiana_Kost 36066877">
            <a:extLst>
              <a:ext uri="{FF2B5EF4-FFF2-40B4-BE49-F238E27FC236}">
                <a16:creationId xmlns:a16="http://schemas.microsoft.com/office/drawing/2014/main" id="{00939F23-FBDB-5736-6A85-AB5F0070BE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24" r="49726" b="30082"/>
          <a:stretch/>
        </p:blipFill>
        <p:spPr bwMode="auto">
          <a:xfrm>
            <a:off x="214102" y="3563693"/>
            <a:ext cx="2449583" cy="162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Vector.Set of variations on the theme of the Olympic rings.White  background. Stock Vector by ©Tatiana_Kost 36066877">
            <a:extLst>
              <a:ext uri="{FF2B5EF4-FFF2-40B4-BE49-F238E27FC236}">
                <a16:creationId xmlns:a16="http://schemas.microsoft.com/office/drawing/2014/main" id="{C41F0331-44B4-9AE2-2252-525BA9C89A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26" t="44444" b="26054"/>
          <a:stretch/>
        </p:blipFill>
        <p:spPr bwMode="auto">
          <a:xfrm>
            <a:off x="2981741" y="3563693"/>
            <a:ext cx="2491409" cy="195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Vector.Set of variations on the theme of the Olympic rings.White  background. Stock Vector by ©Tatiana_Kost 36066877">
            <a:extLst>
              <a:ext uri="{FF2B5EF4-FFF2-40B4-BE49-F238E27FC236}">
                <a16:creationId xmlns:a16="http://schemas.microsoft.com/office/drawing/2014/main" id="{86A7DFE6-05D9-0043-1B26-0CEF9EAC7B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26" t="76618"/>
          <a:stretch/>
        </p:blipFill>
        <p:spPr bwMode="auto">
          <a:xfrm>
            <a:off x="5854975" y="3720831"/>
            <a:ext cx="2407758" cy="149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Vector.Set of variations on the theme of the Olympic rings.White  background. Stock Vector by ©Tatiana_Kost 36066877">
            <a:extLst>
              <a:ext uri="{FF2B5EF4-FFF2-40B4-BE49-F238E27FC236}">
                <a16:creationId xmlns:a16="http://schemas.microsoft.com/office/drawing/2014/main" id="{210A5E13-365B-D90D-37AC-0A4E83BCA9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98" r="49726"/>
          <a:stretch/>
        </p:blipFill>
        <p:spPr bwMode="auto">
          <a:xfrm>
            <a:off x="8967169" y="3529824"/>
            <a:ext cx="2151405" cy="169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16708038-20BA-EAF9-9FE2-363442BB84EF}"/>
              </a:ext>
            </a:extLst>
          </p:cNvPr>
          <p:cNvSpPr txBox="1"/>
          <p:nvPr/>
        </p:nvSpPr>
        <p:spPr>
          <a:xfrm>
            <a:off x="24226" y="2227308"/>
            <a:ext cx="2679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Century Gothic" panose="020B0502020202020204" pitchFamily="34" charset="0"/>
              </a:rPr>
              <a:t>PRENOM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B84AEFD-F790-D148-C858-B25B2C47F7F4}"/>
              </a:ext>
            </a:extLst>
          </p:cNvPr>
          <p:cNvSpPr txBox="1"/>
          <p:nvPr/>
        </p:nvSpPr>
        <p:spPr>
          <a:xfrm>
            <a:off x="2831402" y="2262948"/>
            <a:ext cx="2679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Century Gothic" panose="020B0502020202020204" pitchFamily="34" charset="0"/>
              </a:rPr>
              <a:t>PRENOM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8206C45-0E3B-67D6-A8A4-1C66A1C9A127}"/>
              </a:ext>
            </a:extLst>
          </p:cNvPr>
          <p:cNvSpPr txBox="1"/>
          <p:nvPr/>
        </p:nvSpPr>
        <p:spPr>
          <a:xfrm>
            <a:off x="5854975" y="2262947"/>
            <a:ext cx="2679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Century Gothic" panose="020B0502020202020204" pitchFamily="34" charset="0"/>
              </a:rPr>
              <a:t>PRENOM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15E7C83-1D8A-ADA4-26D2-9EF6467C079A}"/>
              </a:ext>
            </a:extLst>
          </p:cNvPr>
          <p:cNvSpPr txBox="1"/>
          <p:nvPr/>
        </p:nvSpPr>
        <p:spPr>
          <a:xfrm>
            <a:off x="8657600" y="2266687"/>
            <a:ext cx="2679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Century Gothic" panose="020B0502020202020204" pitchFamily="34" charset="0"/>
              </a:rPr>
              <a:t>PRENOM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81C111C-0979-47CF-B1A3-268B76233200}"/>
              </a:ext>
            </a:extLst>
          </p:cNvPr>
          <p:cNvSpPr txBox="1"/>
          <p:nvPr/>
        </p:nvSpPr>
        <p:spPr>
          <a:xfrm>
            <a:off x="38613" y="5733337"/>
            <a:ext cx="2679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Century Gothic" panose="020B0502020202020204" pitchFamily="34" charset="0"/>
              </a:rPr>
              <a:t>PRENOM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323C9F0-F1B7-C9FF-90D0-86D5B9790BFA}"/>
              </a:ext>
            </a:extLst>
          </p:cNvPr>
          <p:cNvSpPr txBox="1"/>
          <p:nvPr/>
        </p:nvSpPr>
        <p:spPr>
          <a:xfrm>
            <a:off x="2880070" y="5668725"/>
            <a:ext cx="2679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Century Gothic" panose="020B0502020202020204" pitchFamily="34" charset="0"/>
              </a:rPr>
              <a:t>PRENOM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D48D18-3C62-6C77-FC72-7F6DA7194990}"/>
              </a:ext>
            </a:extLst>
          </p:cNvPr>
          <p:cNvSpPr txBox="1"/>
          <p:nvPr/>
        </p:nvSpPr>
        <p:spPr>
          <a:xfrm>
            <a:off x="5809595" y="5733337"/>
            <a:ext cx="2679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Century Gothic" panose="020B0502020202020204" pitchFamily="34" charset="0"/>
              </a:rPr>
              <a:t>PRENOM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68FA318-43E5-6F29-C55E-238B421E11E1}"/>
              </a:ext>
            </a:extLst>
          </p:cNvPr>
          <p:cNvSpPr txBox="1"/>
          <p:nvPr/>
        </p:nvSpPr>
        <p:spPr>
          <a:xfrm>
            <a:off x="8627169" y="5733336"/>
            <a:ext cx="2679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Century Gothic" panose="020B0502020202020204" pitchFamily="34" charset="0"/>
              </a:rPr>
              <a:t>PRENOM</a:t>
            </a:r>
          </a:p>
        </p:txBody>
      </p:sp>
    </p:spTree>
    <p:extLst>
      <p:ext uri="{BB962C8B-B14F-4D97-AF65-F5344CB8AC3E}">
        <p14:creationId xmlns:p14="http://schemas.microsoft.com/office/powerpoint/2010/main" val="24457822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 Buisson</dc:creator>
  <cp:lastModifiedBy>Audrey Buisson</cp:lastModifiedBy>
  <cp:revision>2</cp:revision>
  <dcterms:created xsi:type="dcterms:W3CDTF">2023-08-02T13:11:06Z</dcterms:created>
  <dcterms:modified xsi:type="dcterms:W3CDTF">2023-08-06T08:38:07Z</dcterms:modified>
</cp:coreProperties>
</file>