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DE6B-E514-4BB1-AE17-8C4B7CBC58A5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5FE10-EEEA-4FAA-AC1B-715C26254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19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10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09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49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1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19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02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51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18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11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4B59-0B29-4AA5-8C07-E58DF210AC63}" type="datetimeFigureOut">
              <a:rPr lang="fr-FR" smtClean="0"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68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8640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52392" y="188640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98660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4664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70668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06672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42676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786808" y="953288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07504" y="1844824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652392" y="1844824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07504" y="3501008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652392" y="3501008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07504" y="5157192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4652392" y="5157192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194468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30472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66476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302480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38484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AutoShape 7" descr="Résultat de recherche d'images pour &quot;clipart champign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687625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723629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8316416" y="2636912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250570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6574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322578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58582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à coins arrondis 60"/>
          <p:cNvSpPr/>
          <p:nvPr/>
        </p:nvSpPr>
        <p:spPr>
          <a:xfrm>
            <a:off x="2150604" y="4456195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à coins arrondis 67"/>
          <p:cNvSpPr/>
          <p:nvPr/>
        </p:nvSpPr>
        <p:spPr>
          <a:xfrm>
            <a:off x="295773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367781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677416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713420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749424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785428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821432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8574360" y="6104880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à coins arrondis 81"/>
          <p:cNvSpPr/>
          <p:nvPr/>
        </p:nvSpPr>
        <p:spPr>
          <a:xfrm>
            <a:off x="6419056" y="610554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735022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à coins arrondis 89"/>
          <p:cNvSpPr/>
          <p:nvPr/>
        </p:nvSpPr>
        <p:spPr>
          <a:xfrm>
            <a:off x="771026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à coins arrondis 90"/>
          <p:cNvSpPr/>
          <p:nvPr/>
        </p:nvSpPr>
        <p:spPr>
          <a:xfrm>
            <a:off x="807030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843034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6998171" y="436977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6630144" y="436977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à coins arrondis 96"/>
          <p:cNvSpPr/>
          <p:nvPr/>
        </p:nvSpPr>
        <p:spPr>
          <a:xfrm>
            <a:off x="2584240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1618420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677813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749821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Parenthèse fermante 100"/>
          <p:cNvSpPr/>
          <p:nvPr/>
        </p:nvSpPr>
        <p:spPr>
          <a:xfrm rot="16200000">
            <a:off x="7573292" y="724880"/>
            <a:ext cx="165638" cy="703637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" name="Picture 10" descr="http://cliparts.co/cliparts/8ix/n59/8ixn597b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294" y="389741"/>
            <a:ext cx="720080" cy="628270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Rectangle à coins arrondis 102"/>
          <p:cNvSpPr/>
          <p:nvPr/>
        </p:nvSpPr>
        <p:spPr>
          <a:xfrm>
            <a:off x="713817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à coins arrondis 103"/>
          <p:cNvSpPr/>
          <p:nvPr/>
        </p:nvSpPr>
        <p:spPr>
          <a:xfrm>
            <a:off x="7858259" y="1127414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>
            <a:off x="7714243" y="2384884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59633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795637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à coins arrondis 104"/>
          <p:cNvSpPr/>
          <p:nvPr/>
        </p:nvSpPr>
        <p:spPr>
          <a:xfrm>
            <a:off x="6054080" y="610554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Parenthèse fermante 107"/>
          <p:cNvSpPr/>
          <p:nvPr/>
        </p:nvSpPr>
        <p:spPr>
          <a:xfrm rot="16200000">
            <a:off x="6281316" y="5811659"/>
            <a:ext cx="241617" cy="372844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9730" y="5517232"/>
            <a:ext cx="602940" cy="49240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1"/>
          <a:stretch/>
        </p:blipFill>
        <p:spPr bwMode="auto">
          <a:xfrm>
            <a:off x="395536" y="260648"/>
            <a:ext cx="792088" cy="139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avec flèche 7"/>
          <p:cNvCxnSpPr/>
          <p:nvPr/>
        </p:nvCxnSpPr>
        <p:spPr>
          <a:xfrm flipH="1">
            <a:off x="791580" y="389741"/>
            <a:ext cx="684076" cy="686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628" y="350085"/>
            <a:ext cx="1287587" cy="1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13278"/>
            <a:ext cx="1555998" cy="141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Connecteur droit avec flèche 83"/>
          <p:cNvCxnSpPr/>
          <p:nvPr/>
        </p:nvCxnSpPr>
        <p:spPr>
          <a:xfrm flipH="1">
            <a:off x="1121092" y="2237987"/>
            <a:ext cx="684076" cy="686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AutoShape 6" descr="Résultat de recherche d'images pour &quot;clipart gomm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628" y="2081886"/>
            <a:ext cx="1420627" cy="107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586259"/>
            <a:ext cx="1389428" cy="138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263" y="3627442"/>
            <a:ext cx="1270818" cy="125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Rectangle à coins arrondis 85"/>
          <p:cNvSpPr/>
          <p:nvPr/>
        </p:nvSpPr>
        <p:spPr>
          <a:xfrm>
            <a:off x="2198551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à coins arrondis 87"/>
          <p:cNvSpPr/>
          <p:nvPr/>
        </p:nvSpPr>
        <p:spPr>
          <a:xfrm>
            <a:off x="1825055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Parenthèse fermante 92"/>
          <p:cNvSpPr/>
          <p:nvPr/>
        </p:nvSpPr>
        <p:spPr>
          <a:xfrm rot="16200000">
            <a:off x="2432944" y="5704635"/>
            <a:ext cx="241617" cy="372844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91358" y="5410208"/>
            <a:ext cx="602940" cy="49240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8" name="Parenthèse fermante 97"/>
          <p:cNvSpPr/>
          <p:nvPr/>
        </p:nvSpPr>
        <p:spPr>
          <a:xfrm rot="16200000">
            <a:off x="3764834" y="5642906"/>
            <a:ext cx="165638" cy="703637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6" name="Picture 10" descr="http://cliparts.co/cliparts/8ix/n59/8ixn597b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836" y="5307767"/>
            <a:ext cx="720080" cy="628270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Rectangle à coins arrondis 68"/>
          <p:cNvSpPr/>
          <p:nvPr/>
        </p:nvSpPr>
        <p:spPr>
          <a:xfrm>
            <a:off x="331777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4037856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utoShape 11" descr="Résultat de recherche d'images pour &quot;clipart taureau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31" y="5380191"/>
            <a:ext cx="1315086" cy="115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4763866" y="5430330"/>
            <a:ext cx="1242442" cy="96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ZoneTexte 106"/>
          <p:cNvSpPr txBox="1"/>
          <p:nvPr/>
        </p:nvSpPr>
        <p:spPr>
          <a:xfrm>
            <a:off x="7495944" y="6669360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Delius" panose="02000603000000000000" pitchFamily="2" charset="0"/>
              </a:rPr>
              <a:t>Ecole de Crevette</a:t>
            </a:r>
            <a:endParaRPr lang="fr-FR" sz="1200" dirty="0">
              <a:latin typeface="Deliu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08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8640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52392" y="188640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98660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4664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70668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06672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42676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07504" y="1844824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652392" y="1844824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07504" y="3501008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652392" y="3501008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194468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30472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66476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302480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38484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AutoShape 7" descr="Résultat de recherche d'images pour &quot;clipart champign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687625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723629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250570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6574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322578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58582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à coins arrondis 60"/>
          <p:cNvSpPr/>
          <p:nvPr/>
        </p:nvSpPr>
        <p:spPr>
          <a:xfrm>
            <a:off x="2150604" y="4456195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687625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à coins arrondis 89"/>
          <p:cNvSpPr/>
          <p:nvPr/>
        </p:nvSpPr>
        <p:spPr>
          <a:xfrm>
            <a:off x="723629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à coins arrondis 90"/>
          <p:cNvSpPr/>
          <p:nvPr/>
        </p:nvSpPr>
        <p:spPr>
          <a:xfrm>
            <a:off x="759633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795637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651621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615617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1618420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677813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749821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à coins arrondis 102"/>
          <p:cNvSpPr/>
          <p:nvPr/>
        </p:nvSpPr>
        <p:spPr>
          <a:xfrm>
            <a:off x="713817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>
            <a:off x="3514611" y="2413858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59633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795637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utoShape 6" descr="Résultat de recherche d'images pour &quot;clipart gomm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11" descr="Résultat de recherche d'images pour &quot;clipart taureau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7495944" y="6669360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Delius" panose="02000603000000000000" pitchFamily="2" charset="0"/>
              </a:rPr>
              <a:t>Ecole de Crevette</a:t>
            </a:r>
            <a:endParaRPr lang="fr-FR" sz="1200" dirty="0">
              <a:latin typeface="Delius" panose="02000603000000000000" pitchFamily="2" charset="0"/>
            </a:endParaRPr>
          </a:p>
        </p:txBody>
      </p:sp>
      <p:sp>
        <p:nvSpPr>
          <p:cNvPr id="83" name="Rectangle à coins arrondis 82"/>
          <p:cNvSpPr/>
          <p:nvPr/>
        </p:nvSpPr>
        <p:spPr>
          <a:xfrm>
            <a:off x="6418099" y="113862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7869324" y="1138623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27" y="2004897"/>
            <a:ext cx="1706541" cy="920048"/>
          </a:xfrm>
          <a:prstGeom prst="rect">
            <a:avLst/>
          </a:prstGeom>
        </p:spPr>
      </p:pic>
      <p:sp>
        <p:nvSpPr>
          <p:cNvPr id="110" name="Rectangle à coins arrondis 109"/>
          <p:cNvSpPr/>
          <p:nvPr/>
        </p:nvSpPr>
        <p:spPr>
          <a:xfrm>
            <a:off x="3734482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à coins arrondis 111"/>
          <p:cNvSpPr/>
          <p:nvPr/>
        </p:nvSpPr>
        <p:spPr>
          <a:xfrm>
            <a:off x="4094869" y="2719523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4" y="452780"/>
            <a:ext cx="1385820" cy="1043642"/>
          </a:xfrm>
          <a:prstGeom prst="rect">
            <a:avLst/>
          </a:prstGeom>
        </p:spPr>
      </p:pic>
      <p:sp>
        <p:nvSpPr>
          <p:cNvPr id="113" name="Arc plein 112"/>
          <p:cNvSpPr/>
          <p:nvPr/>
        </p:nvSpPr>
        <p:spPr>
          <a:xfrm>
            <a:off x="2095268" y="664593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Rectangle à coins arrondis 113"/>
          <p:cNvSpPr/>
          <p:nvPr/>
        </p:nvSpPr>
        <p:spPr>
          <a:xfrm>
            <a:off x="3794124" y="972817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à coins arrondis 114"/>
          <p:cNvSpPr/>
          <p:nvPr/>
        </p:nvSpPr>
        <p:spPr>
          <a:xfrm>
            <a:off x="4173340" y="972817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6" name="Image 115"/>
          <p:cNvPicPr/>
          <p:nvPr/>
        </p:nvPicPr>
        <p:blipFill>
          <a:blip r:embed="rId4"/>
          <a:stretch>
            <a:fillRect/>
          </a:stretch>
        </p:blipFill>
        <p:spPr>
          <a:xfrm>
            <a:off x="4790515" y="296272"/>
            <a:ext cx="1447800" cy="1200150"/>
          </a:xfrm>
          <a:prstGeom prst="rect">
            <a:avLst/>
          </a:prstGeom>
        </p:spPr>
      </p:pic>
      <p:sp>
        <p:nvSpPr>
          <p:cNvPr id="15" name="Étoile à 5 branches 14"/>
          <p:cNvSpPr/>
          <p:nvPr/>
        </p:nvSpPr>
        <p:spPr>
          <a:xfrm>
            <a:off x="5004048" y="2132856"/>
            <a:ext cx="1002260" cy="10022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à coins arrondis 116"/>
          <p:cNvSpPr/>
          <p:nvPr/>
        </p:nvSpPr>
        <p:spPr>
          <a:xfrm>
            <a:off x="6516216" y="2648496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à coins arrondis 117"/>
          <p:cNvSpPr/>
          <p:nvPr/>
        </p:nvSpPr>
        <p:spPr>
          <a:xfrm>
            <a:off x="8316416" y="2622429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611" y="3792372"/>
            <a:ext cx="1495982" cy="939182"/>
          </a:xfrm>
          <a:prstGeom prst="rect">
            <a:avLst/>
          </a:prstGeom>
        </p:spPr>
      </p:pic>
      <p:sp>
        <p:nvSpPr>
          <p:cNvPr id="119" name="Rectangle à coins arrondis 118"/>
          <p:cNvSpPr/>
          <p:nvPr/>
        </p:nvSpPr>
        <p:spPr>
          <a:xfrm>
            <a:off x="3953184" y="445404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Rectangle à coins arrondis 119"/>
          <p:cNvSpPr/>
          <p:nvPr/>
        </p:nvSpPr>
        <p:spPr>
          <a:xfrm>
            <a:off x="1793615" y="445404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Arc plein 120"/>
          <p:cNvSpPr/>
          <p:nvPr/>
        </p:nvSpPr>
        <p:spPr>
          <a:xfrm>
            <a:off x="2996209" y="4140370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4541" y="3583156"/>
            <a:ext cx="1339539" cy="853956"/>
          </a:xfrm>
          <a:prstGeom prst="rect">
            <a:avLst/>
          </a:prstGeom>
        </p:spPr>
      </p:pic>
      <p:sp>
        <p:nvSpPr>
          <p:cNvPr id="122" name="Rectangle à coins arrondis 121"/>
          <p:cNvSpPr/>
          <p:nvPr/>
        </p:nvSpPr>
        <p:spPr>
          <a:xfrm>
            <a:off x="579613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à coins arrondis 122"/>
          <p:cNvSpPr/>
          <p:nvPr/>
        </p:nvSpPr>
        <p:spPr>
          <a:xfrm>
            <a:off x="5406008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à coins arrondis 123"/>
          <p:cNvSpPr/>
          <p:nvPr/>
        </p:nvSpPr>
        <p:spPr>
          <a:xfrm>
            <a:off x="5045968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à coins arrondis 124"/>
          <p:cNvSpPr/>
          <p:nvPr/>
        </p:nvSpPr>
        <p:spPr>
          <a:xfrm>
            <a:off x="4706592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à coins arrondis 125"/>
          <p:cNvSpPr/>
          <p:nvPr/>
        </p:nvSpPr>
        <p:spPr>
          <a:xfrm>
            <a:off x="831641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à coins arrondis 126"/>
          <p:cNvSpPr/>
          <p:nvPr/>
        </p:nvSpPr>
        <p:spPr>
          <a:xfrm>
            <a:off x="8667976" y="4476381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Arc plein 127"/>
          <p:cNvSpPr/>
          <p:nvPr/>
        </p:nvSpPr>
        <p:spPr>
          <a:xfrm>
            <a:off x="7007217" y="4193082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6175" y="3645024"/>
            <a:ext cx="342267" cy="657795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cxnSp>
        <p:nvCxnSpPr>
          <p:cNvPr id="24" name="Connecteur droit 23"/>
          <p:cNvCxnSpPr>
            <a:stCxn id="20" idx="2"/>
            <a:endCxn id="95" idx="0"/>
          </p:cNvCxnSpPr>
          <p:nvPr/>
        </p:nvCxnSpPr>
        <p:spPr>
          <a:xfrm flipH="1">
            <a:off x="6315236" y="4302819"/>
            <a:ext cx="12073" cy="173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98972" y="5129186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4643860" y="5129186"/>
            <a:ext cx="4392488" cy="151216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249717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285721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321725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357729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2142072" y="6084373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686772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722776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758780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794784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à coins arrondis 79"/>
          <p:cNvSpPr/>
          <p:nvPr/>
        </p:nvSpPr>
        <p:spPr>
          <a:xfrm>
            <a:off x="650768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à coins arrondis 80"/>
          <p:cNvSpPr/>
          <p:nvPr/>
        </p:nvSpPr>
        <p:spPr>
          <a:xfrm>
            <a:off x="614764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à coins arrondis 83"/>
          <p:cNvSpPr/>
          <p:nvPr/>
        </p:nvSpPr>
        <p:spPr>
          <a:xfrm>
            <a:off x="3944652" y="608222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Arc plein 104"/>
          <p:cNvSpPr/>
          <p:nvPr/>
        </p:nvSpPr>
        <p:spPr>
          <a:xfrm>
            <a:off x="6998685" y="5821260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456" y="5304540"/>
            <a:ext cx="1622875" cy="12340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39231" y="5209040"/>
            <a:ext cx="1180703" cy="131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8640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2392" y="188640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98660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4664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70668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06672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42676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07504" y="1844824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52392" y="1844824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7504" y="3501008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52392" y="3501008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94468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30472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66476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302480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38484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AutoShape 7" descr="Résultat de recherche d'images pour &quot;clipart champign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687625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723629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250570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6574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322578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58582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à coins arrondis 60"/>
          <p:cNvSpPr/>
          <p:nvPr/>
        </p:nvSpPr>
        <p:spPr>
          <a:xfrm>
            <a:off x="2150604" y="4456195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687625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à coins arrondis 89"/>
          <p:cNvSpPr/>
          <p:nvPr/>
        </p:nvSpPr>
        <p:spPr>
          <a:xfrm>
            <a:off x="723629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à coins arrondis 90"/>
          <p:cNvSpPr/>
          <p:nvPr/>
        </p:nvSpPr>
        <p:spPr>
          <a:xfrm>
            <a:off x="759633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795637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651621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615617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1618420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677813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749821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à coins arrondis 102"/>
          <p:cNvSpPr/>
          <p:nvPr/>
        </p:nvSpPr>
        <p:spPr>
          <a:xfrm>
            <a:off x="713817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>
            <a:off x="3514611" y="2413858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59633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795637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utoShape 6" descr="Résultat de recherche d'images pour &quot;clipart gomm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11" descr="Résultat de recherche d'images pour &quot;clipart taureau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" name="ZoneTexte 106"/>
          <p:cNvSpPr txBox="1"/>
          <p:nvPr/>
        </p:nvSpPr>
        <p:spPr>
          <a:xfrm>
            <a:off x="7495944" y="6669360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Delius" panose="02000603000000000000" pitchFamily="2" charset="0"/>
              </a:rPr>
              <a:t>Ecole de Crevette</a:t>
            </a:r>
            <a:endParaRPr lang="fr-FR" sz="1200" dirty="0">
              <a:latin typeface="Delius" panose="02000603000000000000" pitchFamily="2" charset="0"/>
            </a:endParaRPr>
          </a:p>
        </p:txBody>
      </p:sp>
      <p:sp>
        <p:nvSpPr>
          <p:cNvPr id="83" name="Rectangle à coins arrondis 82"/>
          <p:cNvSpPr/>
          <p:nvPr/>
        </p:nvSpPr>
        <p:spPr>
          <a:xfrm>
            <a:off x="6418099" y="113862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7869324" y="1138623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27" y="2004897"/>
            <a:ext cx="1706541" cy="920048"/>
          </a:xfrm>
          <a:prstGeom prst="rect">
            <a:avLst/>
          </a:prstGeom>
        </p:spPr>
      </p:pic>
      <p:sp>
        <p:nvSpPr>
          <p:cNvPr id="110" name="Rectangle à coins arrondis 109"/>
          <p:cNvSpPr/>
          <p:nvPr/>
        </p:nvSpPr>
        <p:spPr>
          <a:xfrm>
            <a:off x="3734482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à coins arrondis 111"/>
          <p:cNvSpPr/>
          <p:nvPr/>
        </p:nvSpPr>
        <p:spPr>
          <a:xfrm>
            <a:off x="4094869" y="2719523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4" y="452780"/>
            <a:ext cx="1385820" cy="1043642"/>
          </a:xfrm>
          <a:prstGeom prst="rect">
            <a:avLst/>
          </a:prstGeom>
        </p:spPr>
      </p:pic>
      <p:sp>
        <p:nvSpPr>
          <p:cNvPr id="113" name="Arc plein 112"/>
          <p:cNvSpPr/>
          <p:nvPr/>
        </p:nvSpPr>
        <p:spPr>
          <a:xfrm>
            <a:off x="2095268" y="664593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Rectangle à coins arrondis 113"/>
          <p:cNvSpPr/>
          <p:nvPr/>
        </p:nvSpPr>
        <p:spPr>
          <a:xfrm>
            <a:off x="3794124" y="972817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à coins arrondis 114"/>
          <p:cNvSpPr/>
          <p:nvPr/>
        </p:nvSpPr>
        <p:spPr>
          <a:xfrm>
            <a:off x="4173340" y="972817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6" name="Image 115"/>
          <p:cNvPicPr/>
          <p:nvPr/>
        </p:nvPicPr>
        <p:blipFill>
          <a:blip r:embed="rId4"/>
          <a:stretch>
            <a:fillRect/>
          </a:stretch>
        </p:blipFill>
        <p:spPr>
          <a:xfrm>
            <a:off x="4790515" y="296272"/>
            <a:ext cx="1447800" cy="1200150"/>
          </a:xfrm>
          <a:prstGeom prst="rect">
            <a:avLst/>
          </a:prstGeom>
        </p:spPr>
      </p:pic>
      <p:sp>
        <p:nvSpPr>
          <p:cNvPr id="15" name="Étoile à 5 branches 14"/>
          <p:cNvSpPr/>
          <p:nvPr/>
        </p:nvSpPr>
        <p:spPr>
          <a:xfrm>
            <a:off x="5004048" y="2132856"/>
            <a:ext cx="1002260" cy="10022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à coins arrondis 116"/>
          <p:cNvSpPr/>
          <p:nvPr/>
        </p:nvSpPr>
        <p:spPr>
          <a:xfrm>
            <a:off x="6516216" y="2648496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à coins arrondis 117"/>
          <p:cNvSpPr/>
          <p:nvPr/>
        </p:nvSpPr>
        <p:spPr>
          <a:xfrm>
            <a:off x="8316416" y="2622429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611" y="3792372"/>
            <a:ext cx="1495982" cy="939182"/>
          </a:xfrm>
          <a:prstGeom prst="rect">
            <a:avLst/>
          </a:prstGeom>
        </p:spPr>
      </p:pic>
      <p:sp>
        <p:nvSpPr>
          <p:cNvPr id="119" name="Rectangle à coins arrondis 118"/>
          <p:cNvSpPr/>
          <p:nvPr/>
        </p:nvSpPr>
        <p:spPr>
          <a:xfrm>
            <a:off x="3953184" y="445404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Rectangle à coins arrondis 119"/>
          <p:cNvSpPr/>
          <p:nvPr/>
        </p:nvSpPr>
        <p:spPr>
          <a:xfrm>
            <a:off x="1793615" y="445404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Arc plein 120"/>
          <p:cNvSpPr/>
          <p:nvPr/>
        </p:nvSpPr>
        <p:spPr>
          <a:xfrm>
            <a:off x="2996209" y="4140370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4541" y="3583156"/>
            <a:ext cx="1339539" cy="853956"/>
          </a:xfrm>
          <a:prstGeom prst="rect">
            <a:avLst/>
          </a:prstGeom>
        </p:spPr>
      </p:pic>
      <p:sp>
        <p:nvSpPr>
          <p:cNvPr id="122" name="Rectangle à coins arrondis 121"/>
          <p:cNvSpPr/>
          <p:nvPr/>
        </p:nvSpPr>
        <p:spPr>
          <a:xfrm>
            <a:off x="579613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Rectangle à coins arrondis 122"/>
          <p:cNvSpPr/>
          <p:nvPr/>
        </p:nvSpPr>
        <p:spPr>
          <a:xfrm>
            <a:off x="5406008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à coins arrondis 123"/>
          <p:cNvSpPr/>
          <p:nvPr/>
        </p:nvSpPr>
        <p:spPr>
          <a:xfrm>
            <a:off x="5045968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à coins arrondis 124"/>
          <p:cNvSpPr/>
          <p:nvPr/>
        </p:nvSpPr>
        <p:spPr>
          <a:xfrm>
            <a:off x="4706592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à coins arrondis 125"/>
          <p:cNvSpPr/>
          <p:nvPr/>
        </p:nvSpPr>
        <p:spPr>
          <a:xfrm>
            <a:off x="8316416" y="4476381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à coins arrondis 126"/>
          <p:cNvSpPr/>
          <p:nvPr/>
        </p:nvSpPr>
        <p:spPr>
          <a:xfrm>
            <a:off x="8667976" y="4476381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Arc plein 127"/>
          <p:cNvSpPr/>
          <p:nvPr/>
        </p:nvSpPr>
        <p:spPr>
          <a:xfrm>
            <a:off x="7007217" y="4193082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6175" y="3645024"/>
            <a:ext cx="342267" cy="657795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cxnSp>
        <p:nvCxnSpPr>
          <p:cNvPr id="24" name="Connecteur droit 23"/>
          <p:cNvCxnSpPr>
            <a:stCxn id="20" idx="2"/>
            <a:endCxn id="95" idx="0"/>
          </p:cNvCxnSpPr>
          <p:nvPr/>
        </p:nvCxnSpPr>
        <p:spPr>
          <a:xfrm flipH="1">
            <a:off x="6315236" y="4302819"/>
            <a:ext cx="12073" cy="173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98972" y="5129186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643860" y="5129186"/>
            <a:ext cx="4392488" cy="151216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249717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285721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321725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3577296" y="608371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2142072" y="6084373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686772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722776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758780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794784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à coins arrondis 79"/>
          <p:cNvSpPr/>
          <p:nvPr/>
        </p:nvSpPr>
        <p:spPr>
          <a:xfrm>
            <a:off x="650768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à coins arrondis 80"/>
          <p:cNvSpPr/>
          <p:nvPr/>
        </p:nvSpPr>
        <p:spPr>
          <a:xfrm>
            <a:off x="6147644" y="6104559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à coins arrondis 83"/>
          <p:cNvSpPr/>
          <p:nvPr/>
        </p:nvSpPr>
        <p:spPr>
          <a:xfrm>
            <a:off x="3944652" y="608222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Arc plein 104"/>
          <p:cNvSpPr/>
          <p:nvPr/>
        </p:nvSpPr>
        <p:spPr>
          <a:xfrm>
            <a:off x="6998685" y="5821260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6456" y="5304540"/>
            <a:ext cx="1622875" cy="12340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39231" y="5209040"/>
            <a:ext cx="1180703" cy="131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96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</Words>
  <Application>Microsoft Office PowerPoint</Application>
  <PresentationFormat>Affichage à l'écran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Delius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Isabelle Mairet</cp:lastModifiedBy>
  <cp:revision>7</cp:revision>
  <dcterms:created xsi:type="dcterms:W3CDTF">2016-05-16T16:22:40Z</dcterms:created>
  <dcterms:modified xsi:type="dcterms:W3CDTF">2016-09-16T19:26:43Z</dcterms:modified>
</cp:coreProperties>
</file>