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3" r:id="rId4"/>
    <p:sldId id="274" r:id="rId5"/>
    <p:sldId id="275" r:id="rId6"/>
    <p:sldId id="276" r:id="rId7"/>
    <p:sldId id="277" r:id="rId8"/>
    <p:sldId id="278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2EB7B2-8C45-44A4-8E14-3F143C6827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E30C5B9-71E2-49C4-92FE-80ECC8827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528185-BEE5-4924-99C9-A7431B9E5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AB64-66F9-48BE-92CD-5B9F2141B128}" type="datetimeFigureOut">
              <a:rPr lang="fr-FR" smtClean="0"/>
              <a:t>11/04/2019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E4D46F-7CF9-4CA9-8752-81EC015C5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E68685-CB6E-4895-A74B-719393934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2D2B-6DE6-4728-8E75-2A48397DAE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639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62BAB1-8A54-4BFA-82E2-F0E417D83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5CE6FAC-6F5A-47EB-A77B-C97AF25B4B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4A93CC-2BE0-4616-8518-2A74D076B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AB64-66F9-48BE-92CD-5B9F2141B128}" type="datetimeFigureOut">
              <a:rPr lang="fr-FR" smtClean="0"/>
              <a:t>11/04/2019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F09248-3A93-466B-A026-664659FC6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9D3356-DE1C-4A56-B8B0-93BD3365B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2D2B-6DE6-4728-8E75-2A48397DAE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9743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F7F628E-0210-4BDB-ADE3-60525446B6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F49E8EA-A3D5-4937-8241-8898C47C5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82293E-37A4-48CC-8E4A-F27A30BAA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AB64-66F9-48BE-92CD-5B9F2141B128}" type="datetimeFigureOut">
              <a:rPr lang="fr-FR" smtClean="0"/>
              <a:t>11/04/2019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1052BF-D069-43F8-A771-EF4E17F8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F7E89C-79C3-4B66-9C7C-229B2EF19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2D2B-6DE6-4728-8E75-2A48397DAE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078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673931-6A9E-4381-870C-5DF5F7499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5CE706-3107-4CF7-9917-4CDB4F80C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FE7D83-7198-496C-AF0A-2A7D85D40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AB64-66F9-48BE-92CD-5B9F2141B128}" type="datetimeFigureOut">
              <a:rPr lang="fr-FR" smtClean="0"/>
              <a:t>11/04/2019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1A6F75-1BF6-4C3F-9E73-6D9B6474B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ACBCAA-8318-4C90-9F1A-BB4C99332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2D2B-6DE6-4728-8E75-2A48397DAE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918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232C31-64F7-4AC9-92BC-F00CAEA17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EF425E-9DFF-4591-8CD9-B87F4EC94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B9A40E-0417-4239-8E30-958811B5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AB64-66F9-48BE-92CD-5B9F2141B128}" type="datetimeFigureOut">
              <a:rPr lang="fr-FR" smtClean="0"/>
              <a:t>11/04/2019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4AE550-CADF-4AAF-B7B4-236E9A393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4DD4A8-D2C6-464E-B545-1F7CCB304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2D2B-6DE6-4728-8E75-2A48397DAE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229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47F6E4-FEF3-4B49-B2F3-26EF01B2A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CFED91-E32A-420C-B262-0A9597BD84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AAE08D-FB34-4EC5-ADE4-CB640B2D3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4A5004-F7F1-4655-8777-0BFE889E0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AB64-66F9-48BE-92CD-5B9F2141B128}" type="datetimeFigureOut">
              <a:rPr lang="fr-FR" smtClean="0"/>
              <a:t>11/04/2019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F5FF13-7E4E-41D5-85FA-EAD7CE51F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F6FB36-B287-41E1-B927-7146664C3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2D2B-6DE6-4728-8E75-2A48397DAE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5015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EB1883-0143-4C57-97BB-9525C7592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C7DC9B-5FA4-4583-A757-CBF7E8681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B125581-9303-4BF6-854C-ABBE23F0A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6CE5A82-DCCF-4053-99C6-D3965D9664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A01597A-721F-48DE-A73A-CE3E2FD01C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2CEDE44-A1E2-482D-A15A-E858D3F5A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AB64-66F9-48BE-92CD-5B9F2141B128}" type="datetimeFigureOut">
              <a:rPr lang="fr-FR" smtClean="0"/>
              <a:t>11/04/2019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8CF5457-FBD0-43A1-9686-F497C2B65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0EA9AE4-C828-42A0-8018-4B8B3EB8E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2D2B-6DE6-4728-8E75-2A48397DAE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0004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AC5C1D-AE87-4A9C-81F2-79157CE75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34E2CF1-FB79-4F8F-AB5C-77882C06D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AB64-66F9-48BE-92CD-5B9F2141B128}" type="datetimeFigureOut">
              <a:rPr lang="fr-FR" smtClean="0"/>
              <a:t>11/04/2019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A2402CF-0E78-4B1C-A14E-7FD1F43EE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8E22E3-DC91-4034-927D-28DDD8207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2D2B-6DE6-4728-8E75-2A48397DAE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51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5D0A556-D309-413B-8729-6859EFB25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AB64-66F9-48BE-92CD-5B9F2141B128}" type="datetimeFigureOut">
              <a:rPr lang="fr-FR" smtClean="0"/>
              <a:t>11/04/2019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3E0B6EA-C6E6-4DA1-A64C-5AEB1BB85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EFD7B0-31B2-487C-BC04-95EFE736F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2D2B-6DE6-4728-8E75-2A48397DAE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397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BC0220-9E80-41B2-9E78-3E02EE130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6C4CBA-6159-4663-A440-8E84EFB64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CCB652B-C5D3-4E3D-A098-1795CBABF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AD347D-BA33-4793-BA27-79C5D30DA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AB64-66F9-48BE-92CD-5B9F2141B128}" type="datetimeFigureOut">
              <a:rPr lang="fr-FR" smtClean="0"/>
              <a:t>11/04/2019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F0982BA-335E-44BB-B3B4-4BFEE7757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E89F3ED-0E6C-49A8-B935-ED66A459B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2D2B-6DE6-4728-8E75-2A48397DAE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57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314C68-929D-41A7-924F-37BBCB658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AAF0FFD-2806-458B-89DA-DD72046D36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7E5B5F5-A083-49C1-B506-44F728991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4FB069-B7D2-4E64-B38C-18D73961C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AB64-66F9-48BE-92CD-5B9F2141B128}" type="datetimeFigureOut">
              <a:rPr lang="fr-FR" smtClean="0"/>
              <a:t>11/04/2019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2C8E57-439B-4FFB-898D-4C57FA40B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E724E28-7C40-481D-B63C-A1BE97A21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2D2B-6DE6-4728-8E75-2A48397DAE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350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5F7EF86-C3CD-480F-89E2-993716659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164A2B-C635-4206-B44C-3DF749342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1858C4-7039-4FE3-9ED1-80729C24B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AAB64-66F9-48BE-92CD-5B9F2141B128}" type="datetimeFigureOut">
              <a:rPr lang="fr-FR" smtClean="0"/>
              <a:t>11/04/2019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306D58-9E94-4D83-BD75-191B3CD2B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D783D1-6D22-47F4-8C55-6C5D0BA5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F2D2B-6DE6-4728-8E75-2A48397DAE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43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A41C661-8A44-4ADD-B886-12C769A6B1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3" r="3490"/>
          <a:stretch/>
        </p:blipFill>
        <p:spPr>
          <a:xfrm>
            <a:off x="0" y="0"/>
            <a:ext cx="12193760" cy="685800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357DA9E-4811-4E94-AA0B-7E732B51595C}"/>
              </a:ext>
            </a:extLst>
          </p:cNvPr>
          <p:cNvSpPr txBox="1"/>
          <p:nvPr/>
        </p:nvSpPr>
        <p:spPr>
          <a:xfrm>
            <a:off x="8022021" y="3231931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atin typeface="Amandita" pitchFamily="2" charset="0"/>
                <a:ea typeface="+mj-ea"/>
                <a:cs typeface="+mj-cs"/>
              </a:rPr>
              <a:t>Séance </a:t>
            </a:r>
            <a:r>
              <a:rPr lang="en-US" sz="4800" dirty="0">
                <a:latin typeface="+mj-lt"/>
                <a:ea typeface="+mj-ea"/>
                <a:cs typeface="+mj-cs"/>
              </a:rPr>
              <a:t>3:</a:t>
            </a:r>
            <a:r>
              <a:rPr lang="en-US" sz="4800" dirty="0">
                <a:latin typeface="Amandita" pitchFamily="2" charset="0"/>
                <a:ea typeface="+mj-ea"/>
                <a:cs typeface="+mj-cs"/>
              </a:rPr>
              <a:t> 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atin typeface="Amandita" pitchFamily="2" charset="0"/>
                <a:ea typeface="+mj-ea"/>
                <a:cs typeface="+mj-cs"/>
              </a:rPr>
              <a:t>Les petits des </a:t>
            </a:r>
            <a:r>
              <a:rPr lang="en-US" sz="4800" dirty="0" err="1">
                <a:latin typeface="Amandita" pitchFamily="2" charset="0"/>
                <a:ea typeface="+mj-ea"/>
                <a:cs typeface="+mj-cs"/>
              </a:rPr>
              <a:t>animaux</a:t>
            </a:r>
            <a:endParaRPr lang="en-US" sz="4800" dirty="0">
              <a:latin typeface="Amandita" pitchFamily="2" charset="0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119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A41C661-8A44-4ADD-B886-12C769A6B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76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800BEAD-B4BA-4558-BF5C-EF3A68190ED6}"/>
              </a:ext>
            </a:extLst>
          </p:cNvPr>
          <p:cNvSpPr txBox="1"/>
          <p:nvPr/>
        </p:nvSpPr>
        <p:spPr>
          <a:xfrm>
            <a:off x="3404993" y="299703"/>
            <a:ext cx="7171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bg1"/>
                </a:solidFill>
                <a:latin typeface="Deuxieme Rang" pitchFamily="50" charset="0"/>
              </a:rPr>
              <a:t>Comment sont nés les bébés crabes?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EDB6003-D558-4E2B-B442-6B5902911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50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A41C661-8A44-4ADD-B886-12C769A6B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76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800BEAD-B4BA-4558-BF5C-EF3A68190ED6}"/>
              </a:ext>
            </a:extLst>
          </p:cNvPr>
          <p:cNvSpPr txBox="1"/>
          <p:nvPr/>
        </p:nvSpPr>
        <p:spPr>
          <a:xfrm>
            <a:off x="3404993" y="299703"/>
            <a:ext cx="7171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bg1"/>
                </a:solidFill>
                <a:latin typeface="Deuxieme Rang" pitchFamily="50" charset="0"/>
              </a:rPr>
              <a:t>Comment sont nés les bébés baleines?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821B9AE-45E1-45C5-AA00-7414DD5CC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8915" y="1549896"/>
            <a:ext cx="7523772" cy="403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77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A41C661-8A44-4ADD-B886-12C769A6B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76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800BEAD-B4BA-4558-BF5C-EF3A68190ED6}"/>
              </a:ext>
            </a:extLst>
          </p:cNvPr>
          <p:cNvSpPr txBox="1"/>
          <p:nvPr/>
        </p:nvSpPr>
        <p:spPr>
          <a:xfrm>
            <a:off x="3404993" y="299703"/>
            <a:ext cx="7171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bg1"/>
                </a:solidFill>
                <a:latin typeface="Deuxieme Rang" pitchFamily="50" charset="0"/>
              </a:rPr>
              <a:t>Comment sont nés les bébés orques?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6112FBC-CA9B-4EA5-907C-67017B649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830" y="1693868"/>
            <a:ext cx="8355037" cy="438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86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A41C661-8A44-4ADD-B886-12C769A6B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76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800BEAD-B4BA-4558-BF5C-EF3A68190ED6}"/>
              </a:ext>
            </a:extLst>
          </p:cNvPr>
          <p:cNvSpPr txBox="1"/>
          <p:nvPr/>
        </p:nvSpPr>
        <p:spPr>
          <a:xfrm>
            <a:off x="3404993" y="299703"/>
            <a:ext cx="7171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bg1"/>
                </a:solidFill>
                <a:latin typeface="Deuxieme Rang" pitchFamily="50" charset="0"/>
              </a:rPr>
              <a:t>Comment sont nés les bébés poissons?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43D3415-D759-48D0-85F3-D8EC3496B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657350"/>
            <a:ext cx="5145258" cy="412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83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A41C661-8A44-4ADD-B886-12C769A6B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76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800BEAD-B4BA-4558-BF5C-EF3A68190ED6}"/>
              </a:ext>
            </a:extLst>
          </p:cNvPr>
          <p:cNvSpPr txBox="1"/>
          <p:nvPr/>
        </p:nvSpPr>
        <p:spPr>
          <a:xfrm>
            <a:off x="3404993" y="299703"/>
            <a:ext cx="7171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bg1"/>
                </a:solidFill>
                <a:latin typeface="Deuxieme Rang" pitchFamily="50" charset="0"/>
              </a:rPr>
              <a:t>Comment sont nés les bébés mouettes?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37FDECB-B953-4727-883D-AE08AB78E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415" y="1448972"/>
            <a:ext cx="7620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93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A41C661-8A44-4ADD-B886-12C769A6B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76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800BEAD-B4BA-4558-BF5C-EF3A68190ED6}"/>
              </a:ext>
            </a:extLst>
          </p:cNvPr>
          <p:cNvSpPr txBox="1"/>
          <p:nvPr/>
        </p:nvSpPr>
        <p:spPr>
          <a:xfrm>
            <a:off x="3404993" y="299703"/>
            <a:ext cx="7171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bg1"/>
                </a:solidFill>
                <a:latin typeface="Deuxieme Rang" pitchFamily="50" charset="0"/>
              </a:rPr>
              <a:t>Comment sont nés les bébés otaries?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B100F54-21AB-402A-9D3F-5DE21704E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487" y="1629067"/>
            <a:ext cx="7990448" cy="449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66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A41C661-8A44-4ADD-B886-12C769A6B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76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800BEAD-B4BA-4558-BF5C-EF3A68190ED6}"/>
              </a:ext>
            </a:extLst>
          </p:cNvPr>
          <p:cNvSpPr txBox="1"/>
          <p:nvPr/>
        </p:nvSpPr>
        <p:spPr>
          <a:xfrm>
            <a:off x="3404993" y="299703"/>
            <a:ext cx="7171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bg1"/>
                </a:solidFill>
                <a:latin typeface="Deuxieme Rang" pitchFamily="50" charset="0"/>
              </a:rPr>
              <a:t>Comment sont nés les bébés dauphins?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2629369-BFAE-4B09-93E9-098EBD7DF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107" y="1754683"/>
            <a:ext cx="6296904" cy="385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548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57</Words>
  <Application>Microsoft Office PowerPoint</Application>
  <PresentationFormat>Grand écran</PresentationFormat>
  <Paragraphs>9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Amandita</vt:lpstr>
      <vt:lpstr>Arial</vt:lpstr>
      <vt:lpstr>Calibri</vt:lpstr>
      <vt:lpstr>Calibri Light</vt:lpstr>
      <vt:lpstr>Deuxieme Rang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Hélène Valancourt</dc:creator>
  <cp:lastModifiedBy>Hélène Valancourt</cp:lastModifiedBy>
  <cp:revision>4</cp:revision>
  <dcterms:created xsi:type="dcterms:W3CDTF">2019-04-11T06:54:35Z</dcterms:created>
  <dcterms:modified xsi:type="dcterms:W3CDTF">2019-04-11T08:27:05Z</dcterms:modified>
</cp:coreProperties>
</file>