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014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1F02-CB3E-490C-AEFF-DD21F8D61BF5}" type="datetimeFigureOut">
              <a:rPr lang="fr-FR" smtClean="0"/>
              <a:t>06/05/2013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4BF4-8E87-4DA4-B821-D9BF64242C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1F02-CB3E-490C-AEFF-DD21F8D61BF5}" type="datetimeFigureOut">
              <a:rPr lang="fr-FR" smtClean="0"/>
              <a:t>06/05/2013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4BF4-8E87-4DA4-B821-D9BF64242C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1F02-CB3E-490C-AEFF-DD21F8D61BF5}" type="datetimeFigureOut">
              <a:rPr lang="fr-FR" smtClean="0"/>
              <a:t>06/05/2013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4BF4-8E87-4DA4-B821-D9BF64242C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1F02-CB3E-490C-AEFF-DD21F8D61BF5}" type="datetimeFigureOut">
              <a:rPr lang="fr-FR" smtClean="0"/>
              <a:t>06/05/2013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4BF4-8E87-4DA4-B821-D9BF64242C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1F02-CB3E-490C-AEFF-DD21F8D61BF5}" type="datetimeFigureOut">
              <a:rPr lang="fr-FR" smtClean="0"/>
              <a:t>06/05/2013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4BF4-8E87-4DA4-B821-D9BF64242C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1F02-CB3E-490C-AEFF-DD21F8D61BF5}" type="datetimeFigureOut">
              <a:rPr lang="fr-FR" smtClean="0"/>
              <a:t>06/05/2013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4BF4-8E87-4DA4-B821-D9BF64242C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1F02-CB3E-490C-AEFF-DD21F8D61BF5}" type="datetimeFigureOut">
              <a:rPr lang="fr-FR" smtClean="0"/>
              <a:t>06/05/2013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4BF4-8E87-4DA4-B821-D9BF64242C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1F02-CB3E-490C-AEFF-DD21F8D61BF5}" type="datetimeFigureOut">
              <a:rPr lang="fr-FR" smtClean="0"/>
              <a:t>06/05/2013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4BF4-8E87-4DA4-B821-D9BF64242C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1F02-CB3E-490C-AEFF-DD21F8D61BF5}" type="datetimeFigureOut">
              <a:rPr lang="fr-FR" smtClean="0"/>
              <a:t>06/05/2013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4BF4-8E87-4DA4-B821-D9BF64242C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1F02-CB3E-490C-AEFF-DD21F8D61BF5}" type="datetimeFigureOut">
              <a:rPr lang="fr-FR" smtClean="0"/>
              <a:t>06/05/2013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4BF4-8E87-4DA4-B821-D9BF64242C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C1F02-CB3E-490C-AEFF-DD21F8D61BF5}" type="datetimeFigureOut">
              <a:rPr lang="fr-FR" smtClean="0"/>
              <a:t>06/05/2013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4BF4-8E87-4DA4-B821-D9BF64242C3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C1F02-CB3E-490C-AEFF-DD21F8D61BF5}" type="datetimeFigureOut">
              <a:rPr lang="fr-FR" smtClean="0"/>
              <a:t>06/05/2013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C4BF4-8E87-4DA4-B821-D9BF64242C3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Multidocument 3"/>
          <p:cNvSpPr/>
          <p:nvPr/>
        </p:nvSpPr>
        <p:spPr>
          <a:xfrm>
            <a:off x="188640" y="107504"/>
            <a:ext cx="6552728" cy="864096"/>
          </a:xfrm>
          <a:prstGeom prst="flowChartMultidocumen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Bradley Hand ITC" pitchFamily="66" charset="0"/>
              </a:rPr>
              <a:t>Prenons soin des dunes et de la mer</a:t>
            </a:r>
            <a:endParaRPr lang="fr-FR" sz="2800" dirty="0">
              <a:latin typeface="Bradley Hand ITC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656" y="1259632"/>
            <a:ext cx="6192688" cy="5926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Dorothée</dc:creator>
  <cp:lastModifiedBy>Dorothée</cp:lastModifiedBy>
  <cp:revision>1</cp:revision>
  <dcterms:created xsi:type="dcterms:W3CDTF">2013-05-06T15:44:27Z</dcterms:created>
  <dcterms:modified xsi:type="dcterms:W3CDTF">2013-05-06T15:49:37Z</dcterms:modified>
</cp:coreProperties>
</file>