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C1F768-565E-415B-B2BB-1A6DCA166D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9B8A10-8656-4DB8-B485-2C6EB6FAFA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863C132-EA6D-4380-868F-C68507989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CD00F43-1AC6-4582-9FB8-6199904F00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BC900F5-4119-4EA4-8600-BC37618035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2072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472B833-EC85-4B1C-89D9-0DCB88F45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57D399CE-9698-45DB-BA47-B9B09EFB83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FDAA9A-704F-447B-9718-93C715195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15F28DA-02E2-4D4F-9DF6-5E9F37470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41839D9-2C55-4FB1-9A25-7B3BC34DBB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7629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95C30D14-F098-4742-A45F-A56F8FD7222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D2DDE34-EDDE-496C-AC3B-CA9FE77178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DDF37F6-7B27-435D-840B-9D6FF98A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267DB76-D14D-4FD3-A46C-6F5222443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44B8F70-A933-4020-A98B-A3A0201E9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49023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9E5012-FC6F-4E14-8831-2CA8B70786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5D5AC60-C8AC-4FB7-B8CF-D816A5557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4BC6BB-D670-4AD0-83D6-C4D36225A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7B318A-6873-4600-911F-8E9442D2D1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A60CB0-8D6B-4EF9-A91B-012E7BE3C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70666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D28EE68-7F95-450D-9005-62B72CD740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721BD1-59CC-40D9-B18B-7D355D3ED3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C019D4B-7138-46BC-86FB-637AE5005C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B14D7F-3612-4C6A-9CE7-E63D2D02C4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9D91093-E010-48BA-8448-CDEADF568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638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7EF0A9-AA36-412A-A74A-228EE6425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EEE434F-B8DF-4945-B0C9-A75C8A1FDE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A5A39D1-893A-432F-A325-EC8FD24AF7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42B198C-2E81-4D1F-8E95-14A5AA98AA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2F14BA0-2380-4F28-887A-8455C4522C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343F143-5DF1-4EC5-8EC0-7F140830F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11809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87569F4-0FEF-44B1-A029-6082430BF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082BDE01-159F-410E-9ED0-8E57FE0E9E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66694246-638D-42B4-AA5B-68184F9B8CF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012B88-0470-4113-8741-94BFCEF2F9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DDA81C5F-4DC4-4702-AA73-B787739E82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4AE1889-EA97-4984-81C2-53BD2349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EADB546-6B65-4FB4-BB03-993ACA7318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A8DD2C75-CAF6-42F1-B19D-1CF92AF4E3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777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AA8D9B-5651-4F55-B793-50859F406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20DD27-400F-4E73-885D-B1A121679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522F83E9-5E84-4B5F-B01F-C2718221C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1042928-6F82-48D7-A041-A73D4ECA4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990961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62AA2B5-6A9D-4593-BEE4-A2BEBEF1D6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00A30315-116D-4C20-AA08-966D104D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7946DEB0-B26C-453D-BB9E-CB296EB84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62592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552BEB-C963-4780-8085-861850602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12051E3-6A6E-4EE8-A1AF-4E6DD0D117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6445908-CF99-4632-A433-2AFC76EEE0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C6F5B7F-A4ED-4C0F-90DE-F4B92FE17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5E4181-EFAD-4B6D-A689-ADB21291BA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A5168E-9C22-48A5-877E-63FFBBA540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48291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DE2671A-E843-455E-9DF0-DD4B43343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1E8976-AA3F-4606-AB2A-88ED854C4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2D617A3-E158-4863-B9DA-8134FC3548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EB47684-26A5-44AB-A681-4F21860C0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95DC58F-2E46-48CC-9658-FF303D7B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2D4F014-2A42-4C62-AA6E-00974CF36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3889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532A88E-3DB3-401A-AF36-F1D355A4F0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66715E3-EC9F-478E-B9C9-D9A91A2ECE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EA22C94-92CC-444C-A0BC-4592900E6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7DECD8-C6DB-49AE-BFFE-BC7BF63397C7}" type="datetimeFigureOut">
              <a:rPr lang="fr-FR" smtClean="0"/>
              <a:t>04/02/2019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2DCD837-383E-43E9-89BB-99A44E0E6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CE3CA3A-7C99-4348-A8A3-97B3164E073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5ED45-F429-495F-AD89-0FAB88CFB5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557887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B77CB91-291D-4B9A-8AB7-C766A9A52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4C07B56-45A6-43C7-B504-7BE632FBE2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800" dirty="0"/>
              <a:t>Écrire un nombre dicté </a:t>
            </a:r>
          </a:p>
          <a:p>
            <a:pPr marL="0" indent="0">
              <a:buNone/>
            </a:pPr>
            <a:r>
              <a:rPr lang="fr-FR" sz="11500" dirty="0"/>
              <a:t>Écris les nombres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D102630B-05DD-472A-B27B-DAC7FDA6EACD}"/>
              </a:ext>
            </a:extLst>
          </p:cNvPr>
          <p:cNvSpPr txBox="1"/>
          <p:nvPr/>
        </p:nvSpPr>
        <p:spPr>
          <a:xfrm>
            <a:off x="-3056369" y="3220229"/>
            <a:ext cx="305636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endParaRPr lang="fr-FR" dirty="0"/>
          </a:p>
          <a:p>
            <a:pPr marL="342900" indent="-342900">
              <a:buAutoNum type="arabicPeriod"/>
            </a:pPr>
            <a:r>
              <a:rPr lang="fr-FR" dirty="0">
                <a:solidFill>
                  <a:srgbClr val="FF0000"/>
                </a:solidFill>
              </a:rPr>
              <a:t>563 – 420 - 908</a:t>
            </a:r>
          </a:p>
          <a:p>
            <a:r>
              <a:rPr lang="fr-FR" dirty="0"/>
              <a:t>2. 743 </a:t>
            </a:r>
            <a:r>
              <a:rPr lang="fr-FR" sz="1400" dirty="0">
                <a:solidFill>
                  <a:srgbClr val="FF0000"/>
                </a:solidFill>
              </a:rPr>
              <a:t>sept-cent-quarante-trois</a:t>
            </a:r>
          </a:p>
          <a:p>
            <a:r>
              <a:rPr lang="fr-FR" dirty="0"/>
              <a:t>3. 500 + 20+100+3= </a:t>
            </a:r>
            <a:r>
              <a:rPr lang="fr-FR" dirty="0">
                <a:solidFill>
                  <a:srgbClr val="FF0000"/>
                </a:solidFill>
              </a:rPr>
              <a:t>623</a:t>
            </a:r>
          </a:p>
          <a:p>
            <a:r>
              <a:rPr lang="fr-FR" dirty="0"/>
              <a:t>4.523   </a:t>
            </a:r>
            <a:r>
              <a:rPr lang="fr-FR" dirty="0">
                <a:solidFill>
                  <a:srgbClr val="FF0000"/>
                </a:solidFill>
              </a:rPr>
              <a:t>&gt; </a:t>
            </a:r>
            <a:r>
              <a:rPr lang="fr-FR" dirty="0"/>
              <a:t>  509</a:t>
            </a:r>
          </a:p>
          <a:p>
            <a:r>
              <a:rPr lang="fr-FR" dirty="0">
                <a:solidFill>
                  <a:srgbClr val="FF0000"/>
                </a:solidFill>
              </a:rPr>
              <a:t>5. 599 </a:t>
            </a:r>
            <a:r>
              <a:rPr lang="fr-FR" dirty="0"/>
              <a:t>&lt; 600 &lt; </a:t>
            </a:r>
            <a:r>
              <a:rPr lang="fr-FR" dirty="0">
                <a:solidFill>
                  <a:srgbClr val="FF0000"/>
                </a:solidFill>
              </a:rPr>
              <a:t>601</a:t>
            </a:r>
            <a:r>
              <a:rPr lang="fr-FR" dirty="0"/>
              <a:t> </a:t>
            </a:r>
          </a:p>
          <a:p>
            <a:r>
              <a:rPr lang="fr-FR" dirty="0"/>
              <a:t>6. 326336-346-</a:t>
            </a:r>
            <a:r>
              <a:rPr lang="fr-FR" dirty="0">
                <a:solidFill>
                  <a:srgbClr val="FF0000"/>
                </a:solidFill>
              </a:rPr>
              <a:t>356-366-376</a:t>
            </a:r>
          </a:p>
          <a:p>
            <a:pPr marL="342900" indent="-342900">
              <a:buAutoNum type="arabicPeriod" startAt="7"/>
            </a:pPr>
            <a:r>
              <a:rPr lang="fr-FR" dirty="0" err="1"/>
              <a:t>Complt</a:t>
            </a:r>
            <a:r>
              <a:rPr lang="fr-FR" dirty="0"/>
              <a:t> de 485 à d : </a:t>
            </a:r>
            <a:r>
              <a:rPr lang="fr-FR" dirty="0">
                <a:solidFill>
                  <a:srgbClr val="FF0000"/>
                </a:solidFill>
              </a:rPr>
              <a:t>5</a:t>
            </a:r>
          </a:p>
          <a:p>
            <a:pPr marL="342900" indent="-342900">
              <a:buAutoNum type="arabicPeriod" startAt="7"/>
            </a:pPr>
            <a:r>
              <a:rPr lang="fr-FR" dirty="0">
                <a:solidFill>
                  <a:srgbClr val="FF0000"/>
                </a:solidFill>
              </a:rPr>
              <a:t>145-175-215</a:t>
            </a:r>
          </a:p>
          <a:p>
            <a:pPr marL="342900" indent="-342900">
              <a:buAutoNum type="arabicPeriod" startAt="7"/>
            </a:pPr>
            <a:r>
              <a:rPr lang="fr-FR" dirty="0"/>
              <a:t> </a:t>
            </a:r>
            <a:r>
              <a:rPr lang="fr-FR" dirty="0">
                <a:solidFill>
                  <a:srgbClr val="FF0000"/>
                </a:solidFill>
              </a:rPr>
              <a:t> 365</a:t>
            </a:r>
            <a:r>
              <a:rPr lang="fr-FR" dirty="0"/>
              <a:t>€</a:t>
            </a:r>
          </a:p>
          <a:p>
            <a:pPr marL="342900" indent="-342900">
              <a:buAutoNum type="arabicPeriod" startAt="7"/>
            </a:pPr>
            <a:r>
              <a:rPr lang="fr-FR" dirty="0"/>
              <a:t> 263-121= </a:t>
            </a:r>
            <a:r>
              <a:rPr lang="fr-FR" dirty="0">
                <a:solidFill>
                  <a:srgbClr val="FF0000"/>
                </a:solidFill>
              </a:rPr>
              <a:t>142</a:t>
            </a:r>
          </a:p>
          <a:p>
            <a:pPr marL="342900" indent="-342900">
              <a:buAutoNum type="arabicPeriod"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899496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2F20167-A1A6-4A37-B388-EC2465A60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10-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8C2D3DC-A4C2-4A4F-9B86-1974593635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361798"/>
            <a:ext cx="11009243" cy="5290793"/>
          </a:xfrm>
        </p:spPr>
        <p:txBody>
          <a:bodyPr>
            <a:normAutofit/>
          </a:bodyPr>
          <a:lstStyle/>
          <a:p>
            <a:r>
              <a:rPr lang="fr-FR" sz="1800" dirty="0"/>
              <a:t>Poser et calculer une addition, une soustraction (rapidement) </a:t>
            </a:r>
          </a:p>
          <a:p>
            <a:pPr marL="0" indent="0">
              <a:buNone/>
            </a:pPr>
            <a:r>
              <a:rPr lang="fr-FR" sz="9600" dirty="0"/>
              <a:t>Pose et calcule</a:t>
            </a:r>
          </a:p>
          <a:p>
            <a:pPr marL="0" indent="0">
              <a:buNone/>
            </a:pPr>
            <a:r>
              <a:rPr lang="fr-FR" sz="9600" dirty="0"/>
              <a:t>263 - 121=</a:t>
            </a:r>
          </a:p>
          <a:p>
            <a:pPr marL="0" indent="0">
              <a:buNone/>
            </a:pPr>
            <a:endParaRPr lang="fr-FR" sz="11500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7935937-A1E2-4509-9581-645B1DF05E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01868" y="2847077"/>
            <a:ext cx="3602128" cy="3805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5485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B1CDA54-B8EF-4EEF-9C9A-AF1508C03D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2-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978E2F-B1C3-4A3B-AB64-D7B8974DD1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Écrire le nombre dicté en lettres 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>
              <a:buNone/>
            </a:pPr>
            <a:r>
              <a:rPr lang="fr-FR" sz="11500" dirty="0"/>
              <a:t>743 en lettres</a:t>
            </a:r>
          </a:p>
        </p:txBody>
      </p:sp>
    </p:spTree>
    <p:extLst>
      <p:ext uri="{BB962C8B-B14F-4D97-AF65-F5344CB8AC3E}">
        <p14:creationId xmlns:p14="http://schemas.microsoft.com/office/powerpoint/2010/main" val="3651213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DD0BE68-84AA-4EDB-9D8C-98E74A9768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3-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911E434-B768-43A9-B39D-7FD8011F7F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fr-FR" sz="1800" dirty="0"/>
              <a:t>Écrire un nombre par recomposition   60 + 200 +5</a:t>
            </a:r>
          </a:p>
          <a:p>
            <a:pPr marL="0" indent="0">
              <a:buNone/>
            </a:pPr>
            <a:r>
              <a:rPr lang="fr-FR" sz="11500" dirty="0"/>
              <a:t>Écris le nombre</a:t>
            </a:r>
          </a:p>
          <a:p>
            <a:pPr marL="0" indent="0" algn="ctr">
              <a:buNone/>
            </a:pPr>
            <a:r>
              <a:rPr lang="fr-FR" sz="11500" dirty="0"/>
              <a:t>500 + 20 + 100 + 3</a:t>
            </a:r>
            <a:endParaRPr lang="fr-FR" sz="28600" dirty="0"/>
          </a:p>
        </p:txBody>
      </p:sp>
    </p:spTree>
    <p:extLst>
      <p:ext uri="{BB962C8B-B14F-4D97-AF65-F5344CB8AC3E}">
        <p14:creationId xmlns:p14="http://schemas.microsoft.com/office/powerpoint/2010/main" val="1414017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F8E27FF-9B86-43BA-9021-A97442E7F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4-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12B8A0A-F8A8-430D-8987-CEEEE50346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sz="1800" dirty="0"/>
              <a:t>Compare deux nombres //  Range ces trois nombres dans l’ordre croissant/ Décroissant  // </a:t>
            </a:r>
          </a:p>
          <a:p>
            <a:pPr marL="0" indent="0">
              <a:buNone/>
            </a:pPr>
            <a:r>
              <a:rPr lang="fr-FR" sz="13800" dirty="0"/>
              <a:t>Compare  </a:t>
            </a:r>
          </a:p>
          <a:p>
            <a:pPr marL="0" indent="0">
              <a:buNone/>
            </a:pPr>
            <a:r>
              <a:rPr lang="fr-FR" sz="13800" dirty="0"/>
              <a:t>        523 …… 509</a:t>
            </a:r>
          </a:p>
          <a:p>
            <a:pPr marL="0" indent="0">
              <a:buNone/>
            </a:pPr>
            <a:endParaRPr lang="fr-FR" sz="4400" dirty="0"/>
          </a:p>
          <a:p>
            <a:pPr marL="0" indent="0">
              <a:buNone/>
            </a:pPr>
            <a:endParaRPr lang="fr-FR" sz="1800" dirty="0"/>
          </a:p>
          <a:p>
            <a:pPr marL="0" indent="0">
              <a:buNone/>
            </a:pP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0671162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C23B4E-30E6-419E-85A1-D9DF013B2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5-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95FB24-858F-43C0-938B-7CD3A48300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1800" dirty="0"/>
              <a:t>Encadrer un nombre à l’unité, à la dizaine, à la centaine</a:t>
            </a:r>
          </a:p>
          <a:p>
            <a:pPr marL="0" indent="0">
              <a:buNone/>
            </a:pPr>
            <a:r>
              <a:rPr lang="fr-FR" sz="9600" dirty="0"/>
              <a:t>Encadre ce nombre à l’unité</a:t>
            </a:r>
          </a:p>
          <a:p>
            <a:pPr marL="0" indent="0" algn="ctr">
              <a:buNone/>
            </a:pPr>
            <a:r>
              <a:rPr lang="fr-FR" sz="13900" dirty="0"/>
              <a:t>…… &lt;  600     &lt; …..</a:t>
            </a:r>
          </a:p>
          <a:p>
            <a:pPr marL="0" indent="0">
              <a:buNone/>
            </a:pPr>
            <a:r>
              <a:rPr lang="fr-FR" sz="1800" dirty="0"/>
              <a:t> </a:t>
            </a:r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566627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3D5B11-CDA0-4A2A-9536-F87BF857D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6-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7A3D7D9-DBE1-43B0-9F4E-7170B5218A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1800" dirty="0"/>
              <a:t>Continue la suite des nombres  (écris les trois nombres suivants en appliquant la règle) / Ajouter, soustraire deux nombres / </a:t>
            </a:r>
          </a:p>
          <a:p>
            <a:pPr marL="0" indent="0" algn="ctr">
              <a:buNone/>
            </a:pPr>
            <a:r>
              <a:rPr lang="fr-FR" sz="11500" dirty="0"/>
              <a:t>Continue</a:t>
            </a:r>
          </a:p>
          <a:p>
            <a:pPr marL="0" indent="0" algn="ctr">
              <a:buNone/>
            </a:pPr>
            <a:r>
              <a:rPr lang="fr-FR" sz="9600" dirty="0"/>
              <a:t>326-336-346-…-…-…</a:t>
            </a:r>
            <a:endParaRPr lang="fr-FR" sz="4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155179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2B23BF-EA81-4AC6-A06B-0F3DA26CCF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7-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62F67C-A2C7-4442-A138-53002C1AA5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0843" y="1825625"/>
            <a:ext cx="11550316" cy="4351338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1800" dirty="0"/>
              <a:t>Compléter à la dizaine sup , à la centaine sup / Compléter à un nombre ex. 43 + …. = 65     ou avec retenue   46 + …. = 65</a:t>
            </a:r>
          </a:p>
          <a:p>
            <a:pPr marL="0" indent="0" algn="ctr">
              <a:buNone/>
            </a:pPr>
            <a:r>
              <a:rPr lang="fr-FR" sz="11500" dirty="0"/>
              <a:t>Quel est le complément à la dizaine suivante de 485 ? </a:t>
            </a:r>
          </a:p>
        </p:txBody>
      </p:sp>
    </p:spTree>
    <p:extLst>
      <p:ext uri="{BB962C8B-B14F-4D97-AF65-F5344CB8AC3E}">
        <p14:creationId xmlns:p14="http://schemas.microsoft.com/office/powerpoint/2010/main" val="2209790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308787-0E59-4561-BCEB-14363E35C6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8-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8B72B25-BF12-4C1E-9948-F736561A5F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20" y="1253331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fr-FR" sz="4000" dirty="0"/>
              <a:t>Écris les trois nombres de la droite graduée</a:t>
            </a:r>
          </a:p>
          <a:p>
            <a:pPr marL="0" indent="0">
              <a:buNone/>
            </a:pPr>
            <a:r>
              <a:rPr lang="fr-FR" dirty="0"/>
              <a:t> </a:t>
            </a:r>
          </a:p>
          <a:p>
            <a:endParaRPr lang="fr-FR" dirty="0"/>
          </a:p>
        </p:txBody>
      </p:sp>
      <p:pic>
        <p:nvPicPr>
          <p:cNvPr id="21" name="Image 20">
            <a:extLst>
              <a:ext uri="{FF2B5EF4-FFF2-40B4-BE49-F238E27FC236}">
                <a16:creationId xmlns:a16="http://schemas.microsoft.com/office/drawing/2014/main" id="{3AA27D97-93DF-49C6-85C1-4C330E2FC0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429000"/>
            <a:ext cx="11924250" cy="1515431"/>
          </a:xfrm>
          <a:prstGeom prst="rect">
            <a:avLst/>
          </a:prstGeom>
        </p:spPr>
      </p:pic>
      <p:sp>
        <p:nvSpPr>
          <p:cNvPr id="22" name="ZoneTexte 21">
            <a:extLst>
              <a:ext uri="{FF2B5EF4-FFF2-40B4-BE49-F238E27FC236}">
                <a16:creationId xmlns:a16="http://schemas.microsoft.com/office/drawing/2014/main" id="{19180EC9-7476-43C0-93C0-39AD9448E3BE}"/>
              </a:ext>
            </a:extLst>
          </p:cNvPr>
          <p:cNvSpPr txBox="1"/>
          <p:nvPr/>
        </p:nvSpPr>
        <p:spPr>
          <a:xfrm>
            <a:off x="256674" y="2759242"/>
            <a:ext cx="11069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dirty="0"/>
              <a:t>+5</a:t>
            </a:r>
          </a:p>
        </p:txBody>
      </p:sp>
    </p:spTree>
    <p:extLst>
      <p:ext uri="{BB962C8B-B14F-4D97-AF65-F5344CB8AC3E}">
        <p14:creationId xmlns:p14="http://schemas.microsoft.com/office/powerpoint/2010/main" val="3521527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F9B3A0E-BFDB-4CFD-8406-1B77617A9F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9-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78EDE4-323F-4C84-AFE7-42EFD409E3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794" y="1310013"/>
            <a:ext cx="1082441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Donner une somme par lecture et calcul des pièces et billets en euros et en centimes d’euros </a:t>
            </a:r>
          </a:p>
          <a:p>
            <a:pPr marL="0" indent="0">
              <a:buNone/>
            </a:pPr>
            <a:r>
              <a:rPr lang="fr-FR" sz="6600" dirty="0"/>
              <a:t>Quelle est cette somme ? N’oublie pas l’unité ! </a:t>
            </a:r>
          </a:p>
          <a:p>
            <a:endParaRPr lang="fr-FR" dirty="0"/>
          </a:p>
        </p:txBody>
      </p:sp>
      <p:pic>
        <p:nvPicPr>
          <p:cNvPr id="86" name="Image 85">
            <a:extLst>
              <a:ext uri="{FF2B5EF4-FFF2-40B4-BE49-F238E27FC236}">
                <a16:creationId xmlns:a16="http://schemas.microsoft.com/office/drawing/2014/main" id="{E59159EC-165D-4556-BC7D-26620DA5FE6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1157"/>
          <a:stretch/>
        </p:blipFill>
        <p:spPr>
          <a:xfrm>
            <a:off x="1125572" y="3745334"/>
            <a:ext cx="4553333" cy="2398193"/>
          </a:xfrm>
          <a:prstGeom prst="rect">
            <a:avLst/>
          </a:prstGeom>
        </p:spPr>
      </p:pic>
      <p:pic>
        <p:nvPicPr>
          <p:cNvPr id="89" name="Image 88">
            <a:extLst>
              <a:ext uri="{FF2B5EF4-FFF2-40B4-BE49-F238E27FC236}">
                <a16:creationId xmlns:a16="http://schemas.microsoft.com/office/drawing/2014/main" id="{AFAAE24F-A4F4-4F3D-AE30-74B903ED18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2858" y="3793460"/>
            <a:ext cx="6077125" cy="2260922"/>
          </a:xfrm>
          <a:prstGeom prst="rect">
            <a:avLst/>
          </a:prstGeom>
        </p:spPr>
      </p:pic>
      <p:sp>
        <p:nvSpPr>
          <p:cNvPr id="1072" name="Ellipse 1071">
            <a:extLst>
              <a:ext uri="{FF2B5EF4-FFF2-40B4-BE49-F238E27FC236}">
                <a16:creationId xmlns:a16="http://schemas.microsoft.com/office/drawing/2014/main" id="{29636CC8-43DE-4A99-8E4E-25C68AF72D0A}"/>
              </a:ext>
            </a:extLst>
          </p:cNvPr>
          <p:cNvSpPr/>
          <p:nvPr/>
        </p:nvSpPr>
        <p:spPr>
          <a:xfrm>
            <a:off x="10369940" y="3844368"/>
            <a:ext cx="1235242" cy="11629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0" name="Ellipse 89">
            <a:extLst>
              <a:ext uri="{FF2B5EF4-FFF2-40B4-BE49-F238E27FC236}">
                <a16:creationId xmlns:a16="http://schemas.microsoft.com/office/drawing/2014/main" id="{557E6249-2AE9-473C-BCBB-9C8595919D6D}"/>
              </a:ext>
            </a:extLst>
          </p:cNvPr>
          <p:cNvSpPr/>
          <p:nvPr/>
        </p:nvSpPr>
        <p:spPr>
          <a:xfrm>
            <a:off x="10831151" y="4860245"/>
            <a:ext cx="1235242" cy="11629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1" name="Ellipse 90">
            <a:extLst>
              <a:ext uri="{FF2B5EF4-FFF2-40B4-BE49-F238E27FC236}">
                <a16:creationId xmlns:a16="http://schemas.microsoft.com/office/drawing/2014/main" id="{381699D0-32B7-44F1-918D-4BBFB30F8C6A}"/>
              </a:ext>
            </a:extLst>
          </p:cNvPr>
          <p:cNvSpPr/>
          <p:nvPr/>
        </p:nvSpPr>
        <p:spPr>
          <a:xfrm>
            <a:off x="9712318" y="4829060"/>
            <a:ext cx="1235242" cy="11629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>
            <a:extLst>
              <a:ext uri="{FF2B5EF4-FFF2-40B4-BE49-F238E27FC236}">
                <a16:creationId xmlns:a16="http://schemas.microsoft.com/office/drawing/2014/main" id="{5A66BF4C-C204-4D68-9A68-1A45C078854D}"/>
              </a:ext>
            </a:extLst>
          </p:cNvPr>
          <p:cNvSpPr/>
          <p:nvPr/>
        </p:nvSpPr>
        <p:spPr>
          <a:xfrm>
            <a:off x="8420101" y="4883796"/>
            <a:ext cx="1235242" cy="1162951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0461390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257</Words>
  <Application>Microsoft Office PowerPoint</Application>
  <PresentationFormat>Grand écran</PresentationFormat>
  <Paragraphs>51</Paragraphs>
  <Slides>10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Thème Office</vt:lpstr>
      <vt:lpstr>1-</vt:lpstr>
      <vt:lpstr>2-</vt:lpstr>
      <vt:lpstr>3-</vt:lpstr>
      <vt:lpstr>4-</vt:lpstr>
      <vt:lpstr>5-</vt:lpstr>
      <vt:lpstr>6-</vt:lpstr>
      <vt:lpstr>7-</vt:lpstr>
      <vt:lpstr>8-</vt:lpstr>
      <vt:lpstr>9-</vt:lpstr>
      <vt:lpstr>10-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1-</dc:title>
  <dc:creator>Celine ROQUE</dc:creator>
  <cp:lastModifiedBy>Ecole Bizanet</cp:lastModifiedBy>
  <cp:revision>28</cp:revision>
  <dcterms:created xsi:type="dcterms:W3CDTF">2019-01-05T09:58:09Z</dcterms:created>
  <dcterms:modified xsi:type="dcterms:W3CDTF">2019-02-04T08:39:31Z</dcterms:modified>
</cp:coreProperties>
</file>