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Écrire un nombre dicté </a:t>
            </a:r>
          </a:p>
          <a:p>
            <a:pPr marL="0" indent="0">
              <a:buNone/>
            </a:pPr>
            <a:r>
              <a:rPr lang="fr-FR" sz="11500" dirty="0"/>
              <a:t>Écris les nombres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102630B-05DD-472A-B27B-DAC7FDA6EACD}"/>
              </a:ext>
            </a:extLst>
          </p:cNvPr>
          <p:cNvSpPr txBox="1"/>
          <p:nvPr/>
        </p:nvSpPr>
        <p:spPr>
          <a:xfrm>
            <a:off x="-3056369" y="3220229"/>
            <a:ext cx="3056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fr-FR" dirty="0"/>
          </a:p>
          <a:p>
            <a:pPr marL="342900" indent="-3429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563 – 420 - 908</a:t>
            </a:r>
          </a:p>
          <a:p>
            <a:r>
              <a:rPr lang="fr-FR" dirty="0"/>
              <a:t>2. 743 </a:t>
            </a:r>
            <a:r>
              <a:rPr lang="fr-FR" sz="1400" dirty="0">
                <a:solidFill>
                  <a:srgbClr val="FF0000"/>
                </a:solidFill>
              </a:rPr>
              <a:t>sept-cent-quarante-trois</a:t>
            </a:r>
          </a:p>
          <a:p>
            <a:r>
              <a:rPr lang="fr-FR" dirty="0"/>
              <a:t>3. 500 + 20+100+3= </a:t>
            </a:r>
            <a:r>
              <a:rPr lang="fr-FR" dirty="0">
                <a:solidFill>
                  <a:srgbClr val="FF0000"/>
                </a:solidFill>
              </a:rPr>
              <a:t>623</a:t>
            </a:r>
          </a:p>
          <a:p>
            <a:r>
              <a:rPr lang="fr-FR" dirty="0"/>
              <a:t>4.523   </a:t>
            </a:r>
            <a:r>
              <a:rPr lang="fr-FR" dirty="0">
                <a:solidFill>
                  <a:srgbClr val="FF0000"/>
                </a:solidFill>
              </a:rPr>
              <a:t>&gt; </a:t>
            </a:r>
            <a:r>
              <a:rPr lang="fr-FR" dirty="0"/>
              <a:t>  509</a:t>
            </a:r>
          </a:p>
          <a:p>
            <a:r>
              <a:rPr lang="fr-FR" dirty="0">
                <a:solidFill>
                  <a:srgbClr val="FF0000"/>
                </a:solidFill>
              </a:rPr>
              <a:t>5. 599 </a:t>
            </a:r>
            <a:r>
              <a:rPr lang="fr-FR" dirty="0"/>
              <a:t>&lt; 600 &lt; </a:t>
            </a:r>
            <a:r>
              <a:rPr lang="fr-FR" dirty="0">
                <a:solidFill>
                  <a:srgbClr val="FF0000"/>
                </a:solidFill>
              </a:rPr>
              <a:t>601</a:t>
            </a:r>
            <a:r>
              <a:rPr lang="fr-FR" dirty="0"/>
              <a:t> </a:t>
            </a:r>
          </a:p>
          <a:p>
            <a:r>
              <a:rPr lang="fr-FR" dirty="0"/>
              <a:t>6. 326336-346-</a:t>
            </a:r>
            <a:r>
              <a:rPr lang="fr-FR" dirty="0">
                <a:solidFill>
                  <a:srgbClr val="FF0000"/>
                </a:solidFill>
              </a:rPr>
              <a:t>356-366-376</a:t>
            </a:r>
          </a:p>
          <a:p>
            <a:pPr marL="342900" indent="-342900">
              <a:buAutoNum type="arabicPeriod" startAt="7"/>
            </a:pPr>
            <a:r>
              <a:rPr lang="fr-FR" dirty="0" err="1"/>
              <a:t>Complt</a:t>
            </a:r>
            <a:r>
              <a:rPr lang="fr-FR" dirty="0"/>
              <a:t> de 485 à d : </a:t>
            </a:r>
            <a:r>
              <a:rPr lang="fr-FR" dirty="0">
                <a:solidFill>
                  <a:srgbClr val="FF0000"/>
                </a:solidFill>
              </a:rPr>
              <a:t>5</a:t>
            </a:r>
          </a:p>
          <a:p>
            <a:pPr marL="342900" indent="-342900">
              <a:buAutoNum type="arabicPeriod" startAt="7"/>
            </a:pPr>
            <a:r>
              <a:rPr lang="fr-FR" dirty="0">
                <a:solidFill>
                  <a:srgbClr val="FF0000"/>
                </a:solidFill>
              </a:rPr>
              <a:t>145-175-215</a:t>
            </a:r>
          </a:p>
          <a:p>
            <a:pPr marL="342900" indent="-342900">
              <a:buAutoNum type="arabicPeriod" startAt="7"/>
            </a:pP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 365</a:t>
            </a:r>
            <a:r>
              <a:rPr lang="fr-FR" dirty="0"/>
              <a:t>€</a:t>
            </a:r>
          </a:p>
          <a:p>
            <a:pPr marL="342900" indent="-342900">
              <a:buAutoNum type="arabicPeriod" startAt="7"/>
            </a:pPr>
            <a:r>
              <a:rPr lang="fr-FR" dirty="0"/>
              <a:t> 263-121= </a:t>
            </a:r>
            <a:r>
              <a:rPr lang="fr-FR" dirty="0">
                <a:solidFill>
                  <a:srgbClr val="FF0000"/>
                </a:solidFill>
              </a:rPr>
              <a:t>142</a:t>
            </a:r>
          </a:p>
          <a:p>
            <a:pPr marL="342900" indent="-342900"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Poser et calculer une addition, une soustraction (rapidement) </a:t>
            </a:r>
          </a:p>
          <a:p>
            <a:pPr marL="0" indent="0">
              <a:buNone/>
            </a:pPr>
            <a:r>
              <a:rPr lang="fr-FR" sz="9600" dirty="0"/>
              <a:t>Pose et calcule</a:t>
            </a:r>
          </a:p>
          <a:p>
            <a:pPr marL="0" indent="0">
              <a:buNone/>
            </a:pPr>
            <a:r>
              <a:rPr lang="fr-FR" sz="9600" dirty="0"/>
              <a:t>263 - 121=</a:t>
            </a:r>
          </a:p>
          <a:p>
            <a:pPr marL="0" indent="0">
              <a:buNone/>
            </a:pPr>
            <a:endParaRPr lang="fr-FR" sz="115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935937-A1E2-4509-9581-645B1DF05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868" y="2847077"/>
            <a:ext cx="3602128" cy="380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le nombre dicté en lettres 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>
              <a:buNone/>
            </a:pPr>
            <a:r>
              <a:rPr lang="fr-FR" sz="11500" dirty="0"/>
              <a:t>743 en lettres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800" dirty="0"/>
              <a:t>Écrire un nombre par recomposition   60 + 200 +5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 algn="ctr">
              <a:buNone/>
            </a:pPr>
            <a:r>
              <a:rPr lang="fr-FR" sz="11500" dirty="0"/>
              <a:t>500 + 20 + 100 + 3</a:t>
            </a:r>
            <a:endParaRPr lang="fr-FR" sz="286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1800" dirty="0"/>
              <a:t>Compare deux nombres //  Range ces trois nombres dans l’ordre croissant/ Décroissant  // </a:t>
            </a:r>
          </a:p>
          <a:p>
            <a:pPr marL="0" indent="0">
              <a:buNone/>
            </a:pPr>
            <a:r>
              <a:rPr lang="fr-FR" sz="13800" dirty="0"/>
              <a:t>Compare  </a:t>
            </a:r>
          </a:p>
          <a:p>
            <a:pPr marL="0" indent="0">
              <a:buNone/>
            </a:pPr>
            <a:r>
              <a:rPr lang="fr-FR" sz="13800" dirty="0"/>
              <a:t>        523 …… 509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1800" dirty="0"/>
              <a:t>Encadrer un nombre à l’unité, à la dizaine, à la centaine</a:t>
            </a:r>
          </a:p>
          <a:p>
            <a:pPr marL="0" indent="0">
              <a:buNone/>
            </a:pPr>
            <a:r>
              <a:rPr lang="fr-FR" sz="9600" dirty="0"/>
              <a:t>Encadre ce nombre à l’unité</a:t>
            </a:r>
          </a:p>
          <a:p>
            <a:pPr marL="0" indent="0" algn="ctr">
              <a:buNone/>
            </a:pPr>
            <a:r>
              <a:rPr lang="fr-FR" sz="13900" dirty="0"/>
              <a:t>…… &lt;  600     &lt; …..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/>
              <a:t>Continue la suite des nombres  (écris les trois nombres suivants en appliquant la règle) / Ajouter, soustraire deux nombres / </a:t>
            </a:r>
          </a:p>
          <a:p>
            <a:pPr marL="0" indent="0" algn="ctr">
              <a:buNone/>
            </a:pPr>
            <a:r>
              <a:rPr lang="fr-FR" sz="11500" dirty="0"/>
              <a:t>Continue</a:t>
            </a:r>
          </a:p>
          <a:p>
            <a:pPr marL="0" indent="0" algn="ctr">
              <a:buNone/>
            </a:pPr>
            <a:r>
              <a:rPr lang="fr-FR" sz="9600" dirty="0"/>
              <a:t>326-336-346-…-…-…</a:t>
            </a: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1825625"/>
            <a:ext cx="1155031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1800" dirty="0"/>
              <a:t>Compléter à la dizaine sup , à la centaine sup / Compléter à un nombre ex. 43 + …. = 65     ou avec retenue   46 + …. = 65</a:t>
            </a:r>
          </a:p>
          <a:p>
            <a:pPr marL="0" indent="0" algn="ctr">
              <a:buNone/>
            </a:pPr>
            <a:r>
              <a:rPr lang="fr-FR" sz="11500" dirty="0"/>
              <a:t>Quel est le complément à la dizaine suivante de 485 ? 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2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/>
              <a:t>Écris les trois nombres de la droite graduée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3AA27D97-93DF-49C6-85C1-4C330E2FC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1924250" cy="1515431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19180EC9-7476-43C0-93C0-39AD9448E3BE}"/>
              </a:ext>
            </a:extLst>
          </p:cNvPr>
          <p:cNvSpPr txBox="1"/>
          <p:nvPr/>
        </p:nvSpPr>
        <p:spPr>
          <a:xfrm>
            <a:off x="256674" y="2759242"/>
            <a:ext cx="1106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+5</a:t>
            </a:r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794" y="1310013"/>
            <a:ext cx="108244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Donner une somme par lecture et calcul des pièces et billets en euros et en centimes d’euros </a:t>
            </a:r>
          </a:p>
          <a:p>
            <a:pPr marL="0" indent="0">
              <a:buNone/>
            </a:pPr>
            <a:r>
              <a:rPr lang="fr-FR" sz="6600" dirty="0"/>
              <a:t>Quelle est cette somme ? N’oublie pas l’unité ! </a:t>
            </a:r>
          </a:p>
          <a:p>
            <a:endParaRPr lang="fr-FR" dirty="0"/>
          </a:p>
        </p:txBody>
      </p:sp>
      <p:pic>
        <p:nvPicPr>
          <p:cNvPr id="86" name="Image 85">
            <a:extLst>
              <a:ext uri="{FF2B5EF4-FFF2-40B4-BE49-F238E27FC236}">
                <a16:creationId xmlns:a16="http://schemas.microsoft.com/office/drawing/2014/main" id="{E59159EC-165D-4556-BC7D-26620DA5FE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157"/>
          <a:stretch/>
        </p:blipFill>
        <p:spPr>
          <a:xfrm>
            <a:off x="1125572" y="3745334"/>
            <a:ext cx="4553333" cy="2398193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AFAAE24F-A4F4-4F3D-AE30-74B903ED1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58" y="3793460"/>
            <a:ext cx="6077125" cy="2260922"/>
          </a:xfrm>
          <a:prstGeom prst="rect">
            <a:avLst/>
          </a:prstGeom>
        </p:spPr>
      </p:pic>
      <p:sp>
        <p:nvSpPr>
          <p:cNvPr id="1072" name="Ellipse 1071">
            <a:extLst>
              <a:ext uri="{FF2B5EF4-FFF2-40B4-BE49-F238E27FC236}">
                <a16:creationId xmlns:a16="http://schemas.microsoft.com/office/drawing/2014/main" id="{29636CC8-43DE-4A99-8E4E-25C68AF72D0A}"/>
              </a:ext>
            </a:extLst>
          </p:cNvPr>
          <p:cNvSpPr/>
          <p:nvPr/>
        </p:nvSpPr>
        <p:spPr>
          <a:xfrm>
            <a:off x="10369940" y="3844368"/>
            <a:ext cx="1235242" cy="11629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557E6249-2AE9-473C-BCBB-9C8595919D6D}"/>
              </a:ext>
            </a:extLst>
          </p:cNvPr>
          <p:cNvSpPr/>
          <p:nvPr/>
        </p:nvSpPr>
        <p:spPr>
          <a:xfrm>
            <a:off x="10831151" y="4860245"/>
            <a:ext cx="1235242" cy="11629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381699D0-32B7-44F1-918D-4BBFB30F8C6A}"/>
              </a:ext>
            </a:extLst>
          </p:cNvPr>
          <p:cNvSpPr/>
          <p:nvPr/>
        </p:nvSpPr>
        <p:spPr>
          <a:xfrm>
            <a:off x="9712318" y="4829060"/>
            <a:ext cx="1235242" cy="11629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5A66BF4C-C204-4D68-9A68-1A45C078854D}"/>
              </a:ext>
            </a:extLst>
          </p:cNvPr>
          <p:cNvSpPr/>
          <p:nvPr/>
        </p:nvSpPr>
        <p:spPr>
          <a:xfrm>
            <a:off x="8420101" y="4883796"/>
            <a:ext cx="1235242" cy="11629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257</Words>
  <Application>Microsoft Office PowerPoint</Application>
  <PresentationFormat>Grand écran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Ecole Bizanet</cp:lastModifiedBy>
  <cp:revision>28</cp:revision>
  <dcterms:created xsi:type="dcterms:W3CDTF">2019-01-05T09:58:09Z</dcterms:created>
  <dcterms:modified xsi:type="dcterms:W3CDTF">2019-02-04T08:39:31Z</dcterms:modified>
</cp:coreProperties>
</file>