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36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09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88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1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9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52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7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94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7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5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FCA5-E1AA-4ACE-AA92-FC65702A99A6}" type="datetimeFigureOut">
              <a:rPr lang="fr-FR" smtClean="0"/>
              <a:t>01/07/2017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3DC8-2E56-4821-9718-1E2DA2236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7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Berlin Sans FB Demi" panose="020E0802020502020306" pitchFamily="34" charset="0"/>
              </a:rPr>
              <a:t>Il y a un alligator sous mon lit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4" name="AutoShape 2" descr="Résultat de recherche d'images pour &quot;il y a un alligator sous mon lit&quot;"/>
          <p:cNvSpPr>
            <a:spLocks noChangeAspect="1" noChangeArrowheads="1"/>
          </p:cNvSpPr>
          <p:nvPr/>
        </p:nvSpPr>
        <p:spPr bwMode="auto">
          <a:xfrm>
            <a:off x="155575" y="-1790700"/>
            <a:ext cx="2695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e recherche d'images pour &quot;il y a un alligator sous mon lit&quot;"/>
          <p:cNvSpPr>
            <a:spLocks noChangeAspect="1" noChangeArrowheads="1"/>
          </p:cNvSpPr>
          <p:nvPr/>
        </p:nvSpPr>
        <p:spPr bwMode="auto">
          <a:xfrm>
            <a:off x="307975" y="-1638300"/>
            <a:ext cx="2695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Résultat de recherche d'images pour &quot;il y a un alligator sous mon li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52978"/>
            <a:ext cx="3703687" cy="51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7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71" y="260648"/>
            <a:ext cx="4466577" cy="63337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61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525434" cy="64366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7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9" y="188640"/>
            <a:ext cx="7119696" cy="6408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71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3897"/>
            <a:ext cx="5400600" cy="63850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91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82" y="210655"/>
            <a:ext cx="5780338" cy="64587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74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8740"/>
            <a:ext cx="5616624" cy="64205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88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7" y="260649"/>
            <a:ext cx="6661992" cy="64087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9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4926" b="3940"/>
          <a:stretch/>
        </p:blipFill>
        <p:spPr bwMode="auto">
          <a:xfrm>
            <a:off x="1259631" y="404664"/>
            <a:ext cx="6467715" cy="61991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094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769975" cy="63264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57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Affichage à l'écran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Il y a un alligator sous mon lit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y a un alligator sous mon lit</dc:title>
  <dc:creator>Véronique</dc:creator>
  <cp:lastModifiedBy>Véronique</cp:lastModifiedBy>
  <cp:revision>2</cp:revision>
  <dcterms:created xsi:type="dcterms:W3CDTF">2017-06-19T18:47:08Z</dcterms:created>
  <dcterms:modified xsi:type="dcterms:W3CDTF">2017-07-01T14:37:04Z</dcterms:modified>
</cp:coreProperties>
</file>