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6858000" cy="9906000" type="A4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094" y="-12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30EE-461E-4F96-9161-ED202760F3F8}" type="datetimeFigureOut">
              <a:rPr lang="fr-FR" smtClean="0"/>
              <a:pPr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DE48-190A-45BD-982A-0C32D48BDD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30EE-461E-4F96-9161-ED202760F3F8}" type="datetimeFigureOut">
              <a:rPr lang="fr-FR" smtClean="0"/>
              <a:pPr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DE48-190A-45BD-982A-0C32D48BDD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30EE-461E-4F96-9161-ED202760F3F8}" type="datetimeFigureOut">
              <a:rPr lang="fr-FR" smtClean="0"/>
              <a:pPr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DE48-190A-45BD-982A-0C32D48BDD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30EE-461E-4F96-9161-ED202760F3F8}" type="datetimeFigureOut">
              <a:rPr lang="fr-FR" smtClean="0"/>
              <a:pPr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DE48-190A-45BD-982A-0C32D48BDD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30EE-461E-4F96-9161-ED202760F3F8}" type="datetimeFigureOut">
              <a:rPr lang="fr-FR" smtClean="0"/>
              <a:pPr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DE48-190A-45BD-982A-0C32D48BDD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30EE-461E-4F96-9161-ED202760F3F8}" type="datetimeFigureOut">
              <a:rPr lang="fr-FR" smtClean="0"/>
              <a:pPr/>
              <a:t>30/10/2017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DE48-190A-45BD-982A-0C32D48BDD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30EE-461E-4F96-9161-ED202760F3F8}" type="datetimeFigureOut">
              <a:rPr lang="fr-FR" smtClean="0"/>
              <a:pPr/>
              <a:t>30/10/2017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DE48-190A-45BD-982A-0C32D48BDD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30EE-461E-4F96-9161-ED202760F3F8}" type="datetimeFigureOut">
              <a:rPr lang="fr-FR" smtClean="0"/>
              <a:pPr/>
              <a:t>30/10/2017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DE48-190A-45BD-982A-0C32D48BDD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30EE-461E-4F96-9161-ED202760F3F8}" type="datetimeFigureOut">
              <a:rPr lang="fr-FR" smtClean="0"/>
              <a:pPr/>
              <a:t>30/10/2017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DE48-190A-45BD-982A-0C32D48BDD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30EE-461E-4F96-9161-ED202760F3F8}" type="datetimeFigureOut">
              <a:rPr lang="fr-FR" smtClean="0"/>
              <a:pPr/>
              <a:t>30/10/2017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DE48-190A-45BD-982A-0C32D48BDD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530EE-461E-4F96-9161-ED202760F3F8}" type="datetimeFigureOut">
              <a:rPr lang="fr-FR" smtClean="0"/>
              <a:pPr/>
              <a:t>30/10/2017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EDE48-190A-45BD-982A-0C32D48BDD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530EE-461E-4F96-9161-ED202760F3F8}" type="datetimeFigureOut">
              <a:rPr lang="fr-FR" smtClean="0"/>
              <a:pPr/>
              <a:t>30/10/2017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EDE48-190A-45BD-982A-0C32D48BDD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672" y="0"/>
            <a:ext cx="4176464" cy="4164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8963" y="0"/>
            <a:ext cx="11890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005810"/>
          <a:ext cx="6741368" cy="8900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2736"/>
                <a:gridCol w="5688632"/>
              </a:tblGrid>
              <a:tr h="14833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1124744" y="8489647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EEE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581128" y="8705671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E E E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052736" y="6977479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FFF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509120" y="7193503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F F F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124744" y="5537319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HHH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581128" y="5753343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H H H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124744" y="4025151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TTT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581128" y="4241175"/>
            <a:ext cx="2276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T T T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124744" y="2512983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LLL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581128" y="2729007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L L L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052736" y="1136576"/>
            <a:ext cx="5805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IIIIIIIII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0" y="560512"/>
            <a:ext cx="52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Repasse sur les lettres pour t’entrainer à les écrire.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260648" y="99256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I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116632" y="2504728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L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0" y="4016896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T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0" y="5457056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H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0" y="6969224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F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0" y="8459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E</a:t>
            </a:r>
            <a:endParaRPr lang="fr-FR" sz="8800" b="1" dirty="0">
              <a:latin typeface="Maternellecolor graphisme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672" y="0"/>
            <a:ext cx="4968552" cy="548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8963" y="0"/>
            <a:ext cx="11890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424608"/>
          <a:ext cx="6741368" cy="5933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8760"/>
                <a:gridCol w="5472608"/>
              </a:tblGrid>
              <a:tr h="14833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1124744" y="5961112"/>
            <a:ext cx="43204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QQQ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5157192" y="6033120"/>
            <a:ext cx="1467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Q Q 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1268760" y="4520952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OOO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653136" y="4592960"/>
            <a:ext cx="22048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O O O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268760" y="3080792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GGG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4725144" y="3224808"/>
            <a:ext cx="2276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G G G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124744" y="1496616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CCC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4697760" y="1632377"/>
            <a:ext cx="21602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C C C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0" y="776536"/>
            <a:ext cx="52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Repasse sur les lettres pour t’entrainer à les écrire.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-99392" y="5889104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Q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0" y="4448944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O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0" y="2936776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G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0" y="1424608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C</a:t>
            </a:r>
            <a:endParaRPr lang="fr-FR" sz="8800" b="1" dirty="0">
              <a:latin typeface="Maternellecolor graphisme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672" y="0"/>
            <a:ext cx="4968552" cy="548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8963" y="0"/>
            <a:ext cx="11890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208584"/>
          <a:ext cx="6741368" cy="5933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2736"/>
                <a:gridCol w="5688632"/>
              </a:tblGrid>
              <a:tr h="14833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1124744" y="5740093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VVV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581128" y="5956117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V V V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124744" y="4227925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NNN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725144" y="4363686"/>
            <a:ext cx="2276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N N N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124744" y="2715757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MMM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581128" y="2931781"/>
            <a:ext cx="2276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M M M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908720" y="1267342"/>
            <a:ext cx="43924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AAA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4581128" y="1411358"/>
            <a:ext cx="2276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A A A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704528"/>
            <a:ext cx="52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Repasse sur les lettres pour t’entrainer à les écrire.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0" y="567308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V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0" y="4160912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N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0" y="2720752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M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-171400" y="1208584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A</a:t>
            </a:r>
            <a:endParaRPr lang="fr-FR" sz="8800" b="1" dirty="0">
              <a:latin typeface="Maternellecolor graphisme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672" y="0"/>
            <a:ext cx="4968552" cy="548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8963" y="0"/>
            <a:ext cx="11890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352600"/>
          <a:ext cx="6741368" cy="741682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2736"/>
                <a:gridCol w="5688632"/>
              </a:tblGrid>
              <a:tr h="14833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1124744" y="7353072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ZZZ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581128" y="7569096"/>
            <a:ext cx="2276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Z Z Z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1052736" y="5840904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YYYY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797152" y="5976665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Y Y Y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1124744" y="4400744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XXX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581128" y="4616768"/>
            <a:ext cx="2276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X X X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124744" y="2888576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WWW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581128" y="3104600"/>
            <a:ext cx="2276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W W W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124744" y="1376408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KKK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581128" y="1592432"/>
            <a:ext cx="2276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K K K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0" y="704528"/>
            <a:ext cx="52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Repasse sur les lettres pour t’entrainer à les écrire.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0" y="135260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K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0" y="2864768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W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0" y="4304928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X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0" y="5817096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Y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0" y="7329264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Z</a:t>
            </a:r>
            <a:endParaRPr lang="fr-FR" sz="8800" b="1" dirty="0">
              <a:latin typeface="Maternellecolor graphisme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672" y="0"/>
            <a:ext cx="4968552" cy="548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8963" y="0"/>
            <a:ext cx="11890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0" y="1005810"/>
          <a:ext cx="6741368" cy="89001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2736"/>
                <a:gridCol w="5688632"/>
              </a:tblGrid>
              <a:tr h="14833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1483365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ZoneTexte 13"/>
          <p:cNvSpPr txBox="1"/>
          <p:nvPr/>
        </p:nvSpPr>
        <p:spPr>
          <a:xfrm>
            <a:off x="1124744" y="8489647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UUU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15" name="ZoneTexte 14"/>
          <p:cNvSpPr txBox="1"/>
          <p:nvPr/>
        </p:nvSpPr>
        <p:spPr>
          <a:xfrm>
            <a:off x="4725144" y="8705671"/>
            <a:ext cx="1944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U U U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908720" y="6969224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RRR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653136" y="7185248"/>
            <a:ext cx="2348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R R R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980728" y="5529064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PPP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437112" y="5745088"/>
            <a:ext cx="2276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P P P P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124744" y="4025151"/>
            <a:ext cx="45365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JJJJ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4941168" y="4160912"/>
            <a:ext cx="2276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J J J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1124744" y="2512983"/>
            <a:ext cx="41764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DDD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4581128" y="2729007"/>
            <a:ext cx="2276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D D D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052736" y="1136576"/>
            <a:ext cx="36724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BBB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4365104" y="1208584"/>
            <a:ext cx="24928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B B B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25" name="ZoneTexte 24"/>
          <p:cNvSpPr txBox="1"/>
          <p:nvPr/>
        </p:nvSpPr>
        <p:spPr>
          <a:xfrm>
            <a:off x="0" y="560512"/>
            <a:ext cx="52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Repasse sur les lettres pour t’entrainer à les écrire.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-99392" y="5457056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P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-99392" y="6969224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R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0" y="845945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U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30" name="ZoneTexte 29"/>
          <p:cNvSpPr txBox="1"/>
          <p:nvPr/>
        </p:nvSpPr>
        <p:spPr>
          <a:xfrm>
            <a:off x="0" y="4016896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J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0" y="2504728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D</a:t>
            </a:r>
            <a:endParaRPr lang="fr-FR" sz="8800" b="1" dirty="0">
              <a:latin typeface="Maternellecolor graphisme" pitchFamily="2" charset="0"/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0" y="992560"/>
            <a:ext cx="64807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800" b="1" dirty="0" smtClean="0">
                <a:latin typeface="Maternellecolor graphisme" pitchFamily="2" charset="0"/>
              </a:rPr>
              <a:t>B</a:t>
            </a:r>
            <a:endParaRPr lang="fr-FR" sz="8800" b="1" dirty="0">
              <a:latin typeface="Maternellecolor graphisme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76672" y="0"/>
            <a:ext cx="4968552" cy="5486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68963" y="0"/>
            <a:ext cx="1189037" cy="731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ZoneTexte 15"/>
          <p:cNvSpPr txBox="1"/>
          <p:nvPr/>
        </p:nvSpPr>
        <p:spPr>
          <a:xfrm>
            <a:off x="0" y="5241032"/>
            <a:ext cx="6858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0" dirty="0" smtClean="0">
                <a:latin typeface="Maternellecolor graphisme" pitchFamily="2" charset="0"/>
              </a:rPr>
              <a:t>SSSSS</a:t>
            </a:r>
            <a:endParaRPr lang="fr-FR" sz="8000" dirty="0">
              <a:latin typeface="Maternellecolor graphisme" pitchFamily="2" charset="0"/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0" y="6609184"/>
            <a:ext cx="6858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7200" dirty="0" smtClean="0">
                <a:latin typeface="Trace" pitchFamily="2" charset="0"/>
              </a:rPr>
              <a:t>S S S S S S S S S S</a:t>
            </a:r>
            <a:endParaRPr lang="fr-FR" sz="7200" dirty="0">
              <a:latin typeface="Trace" pitchFamily="2" charset="0"/>
            </a:endParaRPr>
          </a:p>
        </p:txBody>
      </p:sp>
      <p:sp>
        <p:nvSpPr>
          <p:cNvPr id="26" name="ZoneTexte 25"/>
          <p:cNvSpPr txBox="1"/>
          <p:nvPr/>
        </p:nvSpPr>
        <p:spPr>
          <a:xfrm>
            <a:off x="0" y="7761312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Maternellecolor graphisme" pitchFamily="2" charset="0"/>
              </a:rPr>
              <a:t>SSSSSSSSS</a:t>
            </a:r>
            <a:endParaRPr lang="fr-FR" sz="4400" dirty="0">
              <a:latin typeface="Maternellecolor graphisme" pitchFamily="2" charset="0"/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0" y="8704511"/>
            <a:ext cx="685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latin typeface="Trace" pitchFamily="2" charset="0"/>
              </a:rPr>
              <a:t>S S S S S S S S S S S S S S S S</a:t>
            </a:r>
            <a:endParaRPr lang="fr-FR" sz="4400" dirty="0">
              <a:latin typeface="Trace" pitchFamily="2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0" y="704528"/>
            <a:ext cx="522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Repasse sur les lettres pour t’entrainer à les écrire.</a:t>
            </a:r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0" y="1424608"/>
            <a:ext cx="6480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0" dirty="0" smtClean="0">
                <a:latin typeface="Maternellecolor graphisme" pitchFamily="2" charset="0"/>
              </a:rPr>
              <a:t>S</a:t>
            </a:r>
            <a:endParaRPr lang="fr-FR" sz="24000" dirty="0">
              <a:latin typeface="Maternellecolor graphisme" pitchFamily="2" charset="0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2708920" y="1928664"/>
            <a:ext cx="64807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0" dirty="0" smtClean="0">
                <a:latin typeface="Maternellecolor graphisme" pitchFamily="2" charset="0"/>
              </a:rPr>
              <a:t>S</a:t>
            </a:r>
            <a:endParaRPr lang="fr-FR" sz="18000" dirty="0">
              <a:latin typeface="Maternellecolor graphisme" pitchFamily="2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4725144" y="2216696"/>
            <a:ext cx="648072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5000" dirty="0" smtClean="0">
                <a:latin typeface="Maternellecolor graphisme" pitchFamily="2" charset="0"/>
              </a:rPr>
              <a:t>S</a:t>
            </a:r>
            <a:endParaRPr lang="fr-FR" sz="15000" dirty="0">
              <a:latin typeface="Maternellecolor graphisme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213</Words>
  <Application>Microsoft Office PowerPoint</Application>
  <PresentationFormat>Format A4 (210 x 297 mm)</PresentationFormat>
  <Paragraphs>87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>Doudou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Claire</dc:creator>
  <cp:lastModifiedBy>Claire</cp:lastModifiedBy>
  <cp:revision>8</cp:revision>
  <dcterms:created xsi:type="dcterms:W3CDTF">2017-10-30T07:27:15Z</dcterms:created>
  <dcterms:modified xsi:type="dcterms:W3CDTF">2017-10-30T12:44:02Z</dcterms:modified>
</cp:coreProperties>
</file>