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F288-77F1-48A9-AE62-123B18C83705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60772-E84A-420F-9772-52AD148BEF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F288-77F1-48A9-AE62-123B18C83705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60772-E84A-420F-9772-52AD148BEF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F288-77F1-48A9-AE62-123B18C83705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60772-E84A-420F-9772-52AD148BEF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F288-77F1-48A9-AE62-123B18C83705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60772-E84A-420F-9772-52AD148BEF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F288-77F1-48A9-AE62-123B18C83705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60772-E84A-420F-9772-52AD148BEF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F288-77F1-48A9-AE62-123B18C83705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60772-E84A-420F-9772-52AD148BEF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F288-77F1-48A9-AE62-123B18C83705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60772-E84A-420F-9772-52AD148BEF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F288-77F1-48A9-AE62-123B18C83705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60772-E84A-420F-9772-52AD148BEF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F288-77F1-48A9-AE62-123B18C83705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60772-E84A-420F-9772-52AD148BEF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F288-77F1-48A9-AE62-123B18C83705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60772-E84A-420F-9772-52AD148BEF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F288-77F1-48A9-AE62-123B18C83705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60772-E84A-420F-9772-52AD148BEF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BF288-77F1-48A9-AE62-123B18C83705}" type="datetimeFigureOut">
              <a:rPr lang="fr-FR" smtClean="0"/>
              <a:t>23/03/2020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60772-E84A-420F-9772-52AD148BEFA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15.png"/><Relationship Id="rId12" Type="http://schemas.openxmlformats.org/officeDocument/2006/relationships/image" Target="../media/image1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11" Type="http://schemas.openxmlformats.org/officeDocument/2006/relationships/image" Target="../media/image17.png"/><Relationship Id="rId5" Type="http://schemas.openxmlformats.org/officeDocument/2006/relationships/image" Target="../media/image13.png"/><Relationship Id="rId10" Type="http://schemas.openxmlformats.org/officeDocument/2006/relationships/image" Target="../media/image16.jpeg"/><Relationship Id="rId4" Type="http://schemas.openxmlformats.org/officeDocument/2006/relationships/image" Target="../media/image12.jpeg"/><Relationship Id="rId9" Type="http://schemas.openxmlformats.org/officeDocument/2006/relationships/image" Target="../media/image9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971600" y="260648"/>
            <a:ext cx="6552728" cy="122413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latin typeface="Amadeus Regular" pitchFamily="2" charset="0"/>
              </a:rPr>
              <a:t>Ecole à la maison</a:t>
            </a:r>
            <a:endParaRPr lang="fr-FR" sz="6000" dirty="0">
              <a:latin typeface="Amadeus Regular" pitchFamily="2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23528" y="3212976"/>
          <a:ext cx="8568950" cy="2448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3790"/>
                <a:gridCol w="1713790"/>
                <a:gridCol w="1713790"/>
                <a:gridCol w="1713790"/>
                <a:gridCol w="1713790"/>
              </a:tblGrid>
              <a:tr h="1224136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ysClr val="windowText" lastClr="000000"/>
                          </a:solidFill>
                          <a:latin typeface="Amandine" pitchFamily="2" charset="0"/>
                        </a:rPr>
                        <a:t>…</a:t>
                      </a:r>
                      <a:endParaRPr lang="fr-FR" sz="3200" dirty="0">
                        <a:solidFill>
                          <a:sysClr val="windowText" lastClr="000000"/>
                        </a:solidFill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24136"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 smtClean="0">
                          <a:solidFill>
                            <a:sysClr val="windowText" lastClr="000000"/>
                          </a:solidFill>
                          <a:latin typeface="Amandine" pitchFamily="2" charset="0"/>
                        </a:rPr>
                        <a:t>…</a:t>
                      </a:r>
                      <a:endParaRPr lang="fr-FR" sz="32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284984"/>
            <a:ext cx="1204888" cy="1056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4509120"/>
            <a:ext cx="1605036" cy="1127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4509120"/>
            <a:ext cx="1072473" cy="1118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95736" y="4509120"/>
            <a:ext cx="1400399" cy="1093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24328" y="4437112"/>
            <a:ext cx="1096516" cy="1189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07904" y="1772816"/>
            <a:ext cx="1672606" cy="122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 descr="Résultat de recherche d'images pour &quot;enfant habillage&quot;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83968" y="3356992"/>
            <a:ext cx="699960" cy="979246"/>
          </a:xfrm>
          <a:prstGeom prst="rect">
            <a:avLst/>
          </a:prstGeom>
          <a:noFill/>
        </p:spPr>
      </p:pic>
      <p:pic>
        <p:nvPicPr>
          <p:cNvPr id="1035" name="Picture 11" descr="Image associée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24128" y="3284984"/>
            <a:ext cx="1131873" cy="1087389"/>
          </a:xfrm>
          <a:prstGeom prst="rect">
            <a:avLst/>
          </a:prstGeom>
          <a:noFill/>
        </p:spPr>
      </p:pic>
      <p:sp>
        <p:nvSpPr>
          <p:cNvPr id="1037" name="AutoShape 13" descr="Résultat de recherche d'images pour &quot;enfant qui joue gif&quot;"/>
          <p:cNvSpPr>
            <a:spLocks noChangeAspect="1" noChangeArrowheads="1"/>
          </p:cNvSpPr>
          <p:nvPr/>
        </p:nvSpPr>
        <p:spPr bwMode="auto">
          <a:xfrm>
            <a:off x="155575" y="-982663"/>
            <a:ext cx="1704975" cy="2057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9" name="AutoShape 15" descr="Résultat de recherche d'images pour &quot;enfant qui joue gif&quot;"/>
          <p:cNvSpPr>
            <a:spLocks noChangeAspect="1" noChangeArrowheads="1"/>
          </p:cNvSpPr>
          <p:nvPr/>
        </p:nvSpPr>
        <p:spPr bwMode="auto">
          <a:xfrm>
            <a:off x="155575" y="-982663"/>
            <a:ext cx="1704975" cy="2057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96336" y="3356992"/>
            <a:ext cx="852488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" name="Connecteur droit avec flèche 18"/>
          <p:cNvCxnSpPr/>
          <p:nvPr/>
        </p:nvCxnSpPr>
        <p:spPr>
          <a:xfrm>
            <a:off x="8892480" y="2564904"/>
            <a:ext cx="0" cy="151216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flipV="1">
            <a:off x="8892480" y="4941168"/>
            <a:ext cx="8384" cy="1503784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2" name="Picture 18" descr="Résultat de recherche d'images pour &quot;enfant qui range dessin&quot;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028384" y="2075334"/>
            <a:ext cx="1115616" cy="1115616"/>
          </a:xfrm>
          <a:prstGeom prst="rect">
            <a:avLst/>
          </a:prstGeom>
          <a:noFill/>
        </p:spPr>
      </p:pic>
      <p:pic>
        <p:nvPicPr>
          <p:cNvPr id="22" name="Picture 15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160081" y="5805264"/>
            <a:ext cx="983919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259632" y="260648"/>
            <a:ext cx="6552728" cy="122413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latin typeface="Amadeus Regular" pitchFamily="2" charset="0"/>
              </a:rPr>
              <a:t>Ecole à la maison</a:t>
            </a:r>
            <a:endParaRPr lang="fr-FR" sz="6000" dirty="0">
              <a:latin typeface="Amadeus Regular" pitchFamily="2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23528" y="3212976"/>
          <a:ext cx="8568950" cy="2448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3790"/>
                <a:gridCol w="1713790"/>
                <a:gridCol w="1713790"/>
                <a:gridCol w="1713790"/>
                <a:gridCol w="1713790"/>
              </a:tblGrid>
              <a:tr h="1224136">
                <a:tc>
                  <a:txBody>
                    <a:bodyPr/>
                    <a:lstStyle/>
                    <a:p>
                      <a:pPr algn="ctr"/>
                      <a:endParaRPr lang="fr-FR" sz="3200" dirty="0">
                        <a:solidFill>
                          <a:sysClr val="windowText" lastClr="000000"/>
                        </a:solidFill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24136">
                <a:tc>
                  <a:txBody>
                    <a:bodyPr/>
                    <a:lstStyle/>
                    <a:p>
                      <a:pPr algn="ctr"/>
                      <a:endParaRPr lang="fr-FR" sz="32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4509120"/>
            <a:ext cx="1072473" cy="1118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0494" y="4509120"/>
            <a:ext cx="1030149" cy="111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Image associé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1844824"/>
            <a:ext cx="1269554" cy="1159892"/>
          </a:xfrm>
          <a:prstGeom prst="rect">
            <a:avLst/>
          </a:prstGeom>
          <a:noFill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23728" y="4581128"/>
            <a:ext cx="1432942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4509120"/>
            <a:ext cx="1382266" cy="1079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60836" y="4509120"/>
            <a:ext cx="1213889" cy="1085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 descr="Image associé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39752" y="3284984"/>
            <a:ext cx="1131873" cy="1087389"/>
          </a:xfrm>
          <a:prstGeom prst="rect">
            <a:avLst/>
          </a:prstGeom>
          <a:noFill/>
        </p:spPr>
      </p:pic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868144" y="3284984"/>
            <a:ext cx="852488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1" descr="Résultat de recherche d'images pour &quot;enfant qui mangedessin&quot;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11560" y="3356992"/>
            <a:ext cx="1045890" cy="1045890"/>
          </a:xfrm>
          <a:prstGeom prst="rect">
            <a:avLst/>
          </a:prstGeom>
          <a:noFill/>
        </p:spPr>
      </p:pic>
      <p:pic>
        <p:nvPicPr>
          <p:cNvPr id="2061" name="Picture 13" descr="Résultat de recherche d'images pour &quot;enfant qui lit dessin&quot;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995936" y="3356992"/>
            <a:ext cx="1080120" cy="915660"/>
          </a:xfrm>
          <a:prstGeom prst="rect">
            <a:avLst/>
          </a:prstGeom>
          <a:noFill/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524328" y="3284984"/>
            <a:ext cx="1008112" cy="1088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Connecteur droit avec flèche 21"/>
          <p:cNvCxnSpPr/>
          <p:nvPr/>
        </p:nvCxnSpPr>
        <p:spPr>
          <a:xfrm>
            <a:off x="7164288" y="2564904"/>
            <a:ext cx="0" cy="151216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V="1">
            <a:off x="7164288" y="4941168"/>
            <a:ext cx="8384" cy="1503784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18" descr="Résultat de recherche d'images pour &quot;enfant qui range dessin&quot;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588224" y="2060848"/>
            <a:ext cx="1115616" cy="1115616"/>
          </a:xfrm>
          <a:prstGeom prst="rect">
            <a:avLst/>
          </a:prstGeom>
          <a:noFill/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732240" y="5949280"/>
            <a:ext cx="983919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3097</TotalTime>
  <Words>10</Words>
  <Application>Microsoft Office PowerPoint</Application>
  <PresentationFormat>Affichage à l'écran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user</cp:lastModifiedBy>
  <cp:revision>1</cp:revision>
  <dcterms:created xsi:type="dcterms:W3CDTF">2020-03-23T08:08:12Z</dcterms:created>
  <dcterms:modified xsi:type="dcterms:W3CDTF">2020-03-25T11:45:48Z</dcterms:modified>
</cp:coreProperties>
</file>