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008398-0192-402E-9619-72A5013C7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D05C7C-66C8-4EF7-803E-DD52F7D4BC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8E113F-D458-46DB-9D70-CF3C7075B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8CD006-0647-441B-AB72-905100A97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1E80E0-3A80-48BD-B7A7-5189CE7F4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44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DE2D83-B4DF-4019-9406-1128096B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FF674EC-AEAE-445F-B4D8-76DC68E63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E22A68-FFCE-4FB5-8CCA-92C108C1E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E0089C-8A61-4816-8200-AF8C2629E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ED2E2B-7060-43D2-87F9-2DDB43F6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4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7EDD752-5FAD-403E-96D2-79A9D0E4D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91670C-CFB8-4F5B-91AC-BA64E3782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1718E3-8DAE-40CB-9ACD-078336DAB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3D3939-4188-4BD2-85A7-BEAE130E0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DC0A00-7398-48C7-818A-4D2B076C7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759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571630-DC56-45C9-A733-3C747B604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518E94-5FAF-458B-BC0E-1F05F6848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452A9C-FC3D-402C-9EF1-CE21FBDD2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6D3E64-1AD0-40BD-9095-76D00CEE6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9F6F57-7943-4DC7-B14B-D62024003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46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8EEDAE-0E2A-4D23-BC6E-4948D12A8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ADCA45-B915-4F2D-9AD9-CC893B614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83B37E-BF2E-4C0F-9342-44C965FF2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2733D3-34FF-46CC-820F-8B154EF3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1FFCED-2C5A-4762-8C36-F60ED1682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099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F22EEF-528F-4567-9E37-3C3CFE96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87D8BD-5C4D-497A-BC56-1495CB8EEB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7F65C5-DE7F-47FE-BB74-9E19575C3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262F7F-4D02-40DD-A06C-F3B82D57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1090D5-7B15-41B1-8C66-41CFD069A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80EAE1-730C-4F94-8B86-CF3D3DAB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8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3111C1-F773-4820-86A8-F9AFF6D8D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ED119D-6D33-48B1-9D7A-F341F1515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4C09A2-B21E-4CBD-BB88-1EE3877DF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05B550-370E-4E47-BE3A-075B6FD2B0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73401F-0F31-478A-95BF-2ADCE124B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1F52F73-208E-4052-8840-CE73EA17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6DB740-9680-400C-98A2-6CFB88E53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FDD6620-03F8-4405-8601-B044C8516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3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FD8BD8-D6C5-4E29-A9D4-C54B2ECAD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33476B-AAED-4650-B7B8-A0E41AD95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FADF3C8-A57A-435C-BFF3-450B4CC7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67299B-E4D0-44D0-BE91-5E030DC95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15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9A54FF3-0E1E-4A29-AAC8-14ED1D8D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1E89D1-E623-4980-9D27-4A24BE31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10FC8E-44AF-462D-9A4E-048756B5D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21DA40-0234-4A74-9E18-678703D35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F4F536-D9A1-496D-BFEA-D15172669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47FE43-9F87-4B6F-8065-9F8FBA65B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816E76-4A7A-4526-8422-3D0C1C748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FE58AE-314C-4F16-87CC-600500F26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8C5B3E-7465-4972-84F1-516EB4B9D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17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5AD27D-0EC6-4811-909A-C73A5CC85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92E67DB-A65D-4DEC-B1BB-8DB6CFB81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2D25BE-77B4-413A-98BC-45B7F5ABB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D3A3A4-D696-4487-8547-6B70CC83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67B78A-CD79-44D3-BDF4-029743E8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D773E7-D28D-41FA-9B1E-AA7142305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31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F16451-DD3E-4002-98AF-6FC934239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85D059-2BCA-4568-949F-08C4DB3CD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989B7B-AD8B-4013-96B9-71CEA67107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B6BD3-5DE0-4E36-A4AE-98E7A70FAFE7}" type="datetimeFigureOut">
              <a:rPr lang="fr-FR" smtClean="0"/>
              <a:t>28/09/2017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213BA5-558F-4E3C-8F33-025B2D665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FE3944-75C6-49E2-81C6-A859B55A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B4C36-2F29-41DA-9412-13BAD0FA06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88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0C42A11B-AE9D-4F79-A0D0-7156F01E8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134" y="576049"/>
            <a:ext cx="4819048" cy="5571429"/>
          </a:xfrm>
          <a:prstGeom prst="rect">
            <a:avLst/>
          </a:prstGeom>
        </p:spPr>
      </p:pic>
      <p:grpSp>
        <p:nvGrpSpPr>
          <p:cNvPr id="8" name="Group 6">
            <a:extLst>
              <a:ext uri="{FF2B5EF4-FFF2-40B4-BE49-F238E27FC236}">
                <a16:creationId xmlns:a16="http://schemas.microsoft.com/office/drawing/2014/main" id="{112D6F2E-6334-47CA-80AB-0CA38DBE7358}"/>
              </a:ext>
            </a:extLst>
          </p:cNvPr>
          <p:cNvGrpSpPr>
            <a:grpSpLocks/>
          </p:cNvGrpSpPr>
          <p:nvPr/>
        </p:nvGrpSpPr>
        <p:grpSpPr bwMode="auto">
          <a:xfrm>
            <a:off x="702142" y="259976"/>
            <a:ext cx="4821238" cy="5572125"/>
            <a:chOff x="105096232" y="106724900"/>
            <a:chExt cx="4820104" cy="5572063"/>
          </a:xfrm>
        </p:grpSpPr>
        <p:pic>
          <p:nvPicPr>
            <p:cNvPr id="1031" name="Picture 7" descr="http://ekladata.com/s9RROSNrRuHFWY_wisWQ_6DbcQc.png">
              <a:extLst>
                <a:ext uri="{FF2B5EF4-FFF2-40B4-BE49-F238E27FC236}">
                  <a16:creationId xmlns:a16="http://schemas.microsoft.com/office/drawing/2014/main" id="{71FA00C1-D435-4001-B884-7901C5FC23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90529" y="106760767"/>
              <a:ext cx="747215" cy="778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Control 8">
              <a:extLst>
                <a:ext uri="{FF2B5EF4-FFF2-40B4-BE49-F238E27FC236}">
                  <a16:creationId xmlns:a16="http://schemas.microsoft.com/office/drawing/2014/main" id="{3F2EA86A-102C-4320-8040-AB8E4CC76F54}"/>
                </a:ext>
              </a:extLst>
            </p:cNvPr>
            <p:cNvSpPr>
              <a:spLocks noChangeArrowheads="1" noChangeShapeType="1"/>
            </p:cNvSpPr>
            <p:nvPr/>
          </p:nvSpPr>
          <p:spPr bwMode="auto">
            <a:xfrm>
              <a:off x="105096232" y="106724900"/>
              <a:ext cx="4820104" cy="5572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C</a:t>
              </a:r>
              <a:r>
                <a:rPr kumimoji="0" lang="fr-FR" altLang="fr-FR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ALENDRIER </a:t>
              </a: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D’</a:t>
              </a:r>
              <a:r>
                <a:rPr kumimoji="0" lang="fr-FR" altLang="fr-FR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ECRITURE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Octobre 2017</a:t>
              </a:r>
              <a:endParaRPr kumimoji="0" lang="fr-FR" altLang="fr-FR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Lucida Calligraphy" panose="03010101010101010101" pitchFamily="66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LUNDI  </a:t>
              </a:r>
              <a:r>
                <a:rPr kumimoji="0" lang="fr-FR" altLang="fr-F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16</a:t>
              </a:r>
              <a:endParaRPr kumimoji="0" lang="fr-FR" altLang="fr-FR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Lucida Calligraphy" panose="03010101010101010101" pitchFamily="66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Pour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Halloween, j’aimerais porter un costume...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MARDI </a:t>
              </a:r>
              <a:r>
                <a:rPr kumimoji="0" lang="fr-FR" altLang="fr-FR" sz="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17</a:t>
              </a: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Continue.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Pendant les vacances d’automne, j’aimerais...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JEUDI 19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Continue :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La nuit j’ai peur de ….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VENDREDI 20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Ecris un acrostiche avec le mot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SORCIERE</a:t>
              </a:r>
              <a:endParaRPr kumimoji="0" lang="fr-FR" altLang="fr-F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bcCPEM" panose="00000400000000000000" pitchFamily="2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LUNDI  9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Fais une liste des 5 plats que tu préfères</a:t>
              </a:r>
              <a:r>
                <a:rPr kumimoji="0" lang="fr-FR" altLang="fr-FR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Mes</a:t>
              </a:r>
              <a:r>
                <a:rPr kumimoji="0" lang="fr-FR" altLang="fr-FR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 </a:t>
              </a: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plats préférés sont</a:t>
              </a:r>
              <a:r>
                <a:rPr kumimoji="0" lang="fr-FR" altLang="fr-FR" sz="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 </a:t>
              </a: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: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MARDI  10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Ecris un calligramme sur ton animal préféré</a:t>
              </a:r>
              <a:r>
                <a:rPr kumimoji="0" lang="fr-FR" altLang="fr-FR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cktail" panose="00000400000000000000" pitchFamily="2" charset="0"/>
                </a:rPr>
                <a:t>.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JEUDI 12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Continue :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Si je pouvais conduire, j’irai… pour ….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VENDREDI 13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Ecris un acrostiche avec le mot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 noProof="1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Ê</a:t>
              </a:r>
              <a:endParaRPr kumimoji="0" lang="fr-FR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</a:t>
              </a:r>
              <a:endParaRPr kumimoji="0" lang="fr-FR" altLang="fr-FR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bcCPEM" panose="00000400000000000000" pitchFamily="2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LUNDI  2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Lucida Calligraphy" panose="03010101010101010101" pitchFamily="66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Ecris une liste de cinq choses qui te font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penser à l’automne.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L’automne c’est :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MARDI 3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Continue.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Dans la forêt il y a...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JEUDI 5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Continue</a:t>
              </a:r>
              <a:r>
                <a:rPr kumimoji="0" lang="fr-FR" altLang="fr-FR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cktail" panose="00000400000000000000" pitchFamily="2" charset="0"/>
                </a:rPr>
                <a:t>.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En classe, je voudrais être à côté de … parce que ...</a:t>
              </a:r>
              <a:endParaRPr kumimoji="0" lang="fr-FR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alligraphy" panose="03010101010101010101" pitchFamily="66" charset="0"/>
                </a:rPr>
                <a:t>VENDREDI 6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Continue</a:t>
              </a:r>
              <a:r>
                <a:rPr kumimoji="0" lang="fr-FR" altLang="fr-FR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cktail" panose="00000400000000000000" pitchFamily="2" charset="0"/>
                </a:rPr>
                <a:t>.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bcCPEM" panose="00000400000000000000" pitchFamily="2" charset="0"/>
                </a:rPr>
                <a:t>Mon héro préféré est …. parce que... </a:t>
              </a: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33" name="Picture 9" descr="clipart automne - image automne - leaves">
              <a:extLst>
                <a:ext uri="{FF2B5EF4-FFF2-40B4-BE49-F238E27FC236}">
                  <a16:creationId xmlns:a16="http://schemas.microsoft.com/office/drawing/2014/main" id="{37425D02-DA71-435B-8A0A-68E246CFF2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637899" y="106730662"/>
              <a:ext cx="1230581" cy="758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170373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Grand écran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abcCPEM</vt:lpstr>
      <vt:lpstr>Arial</vt:lpstr>
      <vt:lpstr>Calibri</vt:lpstr>
      <vt:lpstr>Calibri Light</vt:lpstr>
      <vt:lpstr>Cocktail</vt:lpstr>
      <vt:lpstr>Lucida Calligraphy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 Bizanet</dc:creator>
  <cp:lastModifiedBy>Ecole Bizanet</cp:lastModifiedBy>
  <cp:revision>1</cp:revision>
  <dcterms:created xsi:type="dcterms:W3CDTF">2017-09-28T07:47:45Z</dcterms:created>
  <dcterms:modified xsi:type="dcterms:W3CDTF">2017-09-28T07:49:39Z</dcterms:modified>
</cp:coreProperties>
</file>