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CC0000"/>
    <a:srgbClr val="FF9933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36" y="27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8306-4E29-4448-92F8-7F9243EF8C1C}" type="datetimeFigureOut">
              <a:rPr lang="fr-FR" smtClean="0"/>
              <a:pPr/>
              <a:t>21/07/2016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9020-E6EE-4B9B-B1CE-F74EDCA2DE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8306-4E29-4448-92F8-7F9243EF8C1C}" type="datetimeFigureOut">
              <a:rPr lang="fr-FR" smtClean="0"/>
              <a:pPr/>
              <a:t>21/07/2016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9020-E6EE-4B9B-B1CE-F74EDCA2DE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8306-4E29-4448-92F8-7F9243EF8C1C}" type="datetimeFigureOut">
              <a:rPr lang="fr-FR" smtClean="0"/>
              <a:pPr/>
              <a:t>21/07/2016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9020-E6EE-4B9B-B1CE-F74EDCA2DE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8306-4E29-4448-92F8-7F9243EF8C1C}" type="datetimeFigureOut">
              <a:rPr lang="fr-FR" smtClean="0"/>
              <a:pPr/>
              <a:t>21/07/2016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9020-E6EE-4B9B-B1CE-F74EDCA2DE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8306-4E29-4448-92F8-7F9243EF8C1C}" type="datetimeFigureOut">
              <a:rPr lang="fr-FR" smtClean="0"/>
              <a:pPr/>
              <a:t>21/07/2016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9020-E6EE-4B9B-B1CE-F74EDCA2DE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8306-4E29-4448-92F8-7F9243EF8C1C}" type="datetimeFigureOut">
              <a:rPr lang="fr-FR" smtClean="0"/>
              <a:pPr/>
              <a:t>21/07/2016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9020-E6EE-4B9B-B1CE-F74EDCA2DE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8306-4E29-4448-92F8-7F9243EF8C1C}" type="datetimeFigureOut">
              <a:rPr lang="fr-FR" smtClean="0"/>
              <a:pPr/>
              <a:t>21/07/2016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9020-E6EE-4B9B-B1CE-F74EDCA2DE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8306-4E29-4448-92F8-7F9243EF8C1C}" type="datetimeFigureOut">
              <a:rPr lang="fr-FR" smtClean="0"/>
              <a:pPr/>
              <a:t>21/07/2016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9020-E6EE-4B9B-B1CE-F74EDCA2DE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8306-4E29-4448-92F8-7F9243EF8C1C}" type="datetimeFigureOut">
              <a:rPr lang="fr-FR" smtClean="0"/>
              <a:pPr/>
              <a:t>21/07/2016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9020-E6EE-4B9B-B1CE-F74EDCA2DE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8306-4E29-4448-92F8-7F9243EF8C1C}" type="datetimeFigureOut">
              <a:rPr lang="fr-FR" smtClean="0"/>
              <a:pPr/>
              <a:t>21/07/2016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9020-E6EE-4B9B-B1CE-F74EDCA2DE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8306-4E29-4448-92F8-7F9243EF8C1C}" type="datetimeFigureOut">
              <a:rPr lang="fr-FR" smtClean="0"/>
              <a:pPr/>
              <a:t>21/07/2016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9020-E6EE-4B9B-B1CE-F74EDCA2DE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B8306-4E29-4448-92F8-7F9243EF8C1C}" type="datetimeFigureOut">
              <a:rPr lang="fr-FR" smtClean="0"/>
              <a:pPr/>
              <a:t>21/07/2016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79020-E6EE-4B9B-B1CE-F74EDCA2DE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à coins arrondis 17"/>
          <p:cNvSpPr/>
          <p:nvPr/>
        </p:nvSpPr>
        <p:spPr>
          <a:xfrm>
            <a:off x="2571744" y="1285852"/>
            <a:ext cx="4143404" cy="321471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fr-FR" sz="2000" dirty="0" smtClean="0">
                <a:solidFill>
                  <a:schemeClr val="accent5"/>
                </a:solidFill>
                <a:latin typeface="Indie Flower" pitchFamily="2" charset="0"/>
                <a:ea typeface="Diamond Girl" pitchFamily="2" charset="0"/>
              </a:rPr>
              <a:t>Quelques précisions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1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FR" sz="1100" u="sng" cap="small" dirty="0" smtClean="0">
                <a:solidFill>
                  <a:schemeClr val="tx1"/>
                </a:solidFill>
                <a:latin typeface="Comic Sans MS" pitchFamily="66" charset="0"/>
              </a:rPr>
              <a:t>Nom du château </a:t>
            </a:r>
            <a:r>
              <a:rPr lang="fr-FR" sz="1100" u="sng" dirty="0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  <a:r>
              <a:rPr lang="fr-FR" sz="1100" dirty="0" smtClean="0">
                <a:solidFill>
                  <a:schemeClr val="tx1"/>
                </a:solidFill>
                <a:latin typeface="Comic Sans MS" pitchFamily="66" charset="0"/>
              </a:rPr>
              <a:t> Chambord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1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FR" sz="1100" u="sng" cap="small" dirty="0" smtClean="0">
                <a:solidFill>
                  <a:schemeClr val="tx1"/>
                </a:solidFill>
                <a:latin typeface="Comic Sans MS" pitchFamily="66" charset="0"/>
              </a:rPr>
              <a:t>Période</a:t>
            </a:r>
            <a:r>
              <a:rPr lang="fr-FR" sz="1100" u="sng" dirty="0" smtClean="0">
                <a:solidFill>
                  <a:schemeClr val="tx1"/>
                </a:solidFill>
                <a:latin typeface="Comic Sans MS" pitchFamily="66" charset="0"/>
              </a:rPr>
              <a:t> :</a:t>
            </a:r>
            <a:r>
              <a:rPr lang="fr-FR" sz="1100" dirty="0" smtClean="0">
                <a:solidFill>
                  <a:schemeClr val="tx1"/>
                </a:solidFill>
                <a:latin typeface="Comic Sans MS" pitchFamily="66" charset="0"/>
              </a:rPr>
              <a:t> Renaissance (construction de 1519 à 1547)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1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FR" sz="1100" u="sng" cap="small" dirty="0" smtClean="0">
                <a:solidFill>
                  <a:schemeClr val="tx1"/>
                </a:solidFill>
                <a:latin typeface="Comic Sans MS" pitchFamily="66" charset="0"/>
              </a:rPr>
              <a:t>Dimensions</a:t>
            </a:r>
            <a:r>
              <a:rPr lang="fr-FR" sz="1100" u="sng" dirty="0" smtClean="0">
                <a:solidFill>
                  <a:schemeClr val="tx1"/>
                </a:solidFill>
                <a:latin typeface="Comic Sans MS" pitchFamily="66" charset="0"/>
              </a:rPr>
              <a:t> :</a:t>
            </a:r>
            <a:r>
              <a:rPr lang="fr-FR" sz="1100" dirty="0" smtClean="0">
                <a:solidFill>
                  <a:schemeClr val="tx1"/>
                </a:solidFill>
                <a:latin typeface="Comic Sans MS" pitchFamily="66" charset="0"/>
              </a:rPr>
              <a:t> 156 m (L) x 117 m (l)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1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FR" sz="1100" u="sng" cap="small" dirty="0" smtClean="0">
                <a:solidFill>
                  <a:schemeClr val="tx1"/>
                </a:solidFill>
                <a:latin typeface="Comic Sans MS" pitchFamily="66" charset="0"/>
              </a:rPr>
              <a:t>Particularités </a:t>
            </a:r>
            <a:r>
              <a:rPr lang="fr-FR" sz="1100" u="sng" dirty="0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  <a:r>
              <a:rPr lang="fr-FR" sz="1100" dirty="0" smtClean="0">
                <a:solidFill>
                  <a:schemeClr val="tx1"/>
                </a:solidFill>
                <a:latin typeface="Comic Sans MS" pitchFamily="66" charset="0"/>
              </a:rPr>
              <a:t> Chambord est le plus grand des châteaux royaux. Il a été construit pour montrer l’étendue du pouvoir de François Ier.</a:t>
            </a:r>
          </a:p>
          <a:p>
            <a:pPr algn="just"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Comic Sans MS" pitchFamily="66" charset="0"/>
              </a:rPr>
              <a:t>Léonard de Vinci aurait réalisé</a:t>
            </a:r>
          </a:p>
          <a:p>
            <a:pPr algn="just"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Comic Sans MS" pitchFamily="66" charset="0"/>
              </a:rPr>
              <a:t>l’escalier central, qui permet de se</a:t>
            </a:r>
          </a:p>
          <a:p>
            <a:pPr algn="just"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Comic Sans MS" pitchFamily="66" charset="0"/>
              </a:rPr>
              <a:t>croiser sans se rencontrer…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0" y="785786"/>
            <a:ext cx="6858000" cy="428628"/>
          </a:xfrm>
          <a:prstGeom prst="line">
            <a:avLst/>
          </a:prstGeom>
          <a:ln w="28575">
            <a:solidFill>
              <a:srgbClr val="33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0" y="142844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accent5"/>
                </a:solidFill>
                <a:latin typeface="AdamGorry-Lights" pitchFamily="34" charset="0"/>
              </a:rPr>
              <a:t>Chambord</a:t>
            </a:r>
            <a:endParaRPr lang="fr-FR" sz="3200" dirty="0">
              <a:solidFill>
                <a:schemeClr val="accent5"/>
              </a:solidFill>
              <a:latin typeface="AdamGorry-Lights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42852" y="142844"/>
            <a:ext cx="714380" cy="500066"/>
          </a:xfrm>
          <a:prstGeom prst="roundRect">
            <a:avLst/>
          </a:prstGeom>
          <a:noFill/>
          <a:ln>
            <a:solidFill>
              <a:srgbClr val="33CC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5"/>
                </a:solidFill>
              </a:rPr>
              <a:t>HDA</a:t>
            </a:r>
            <a:endParaRPr lang="fr-FR" dirty="0">
              <a:solidFill>
                <a:schemeClr val="accent5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50" y="3214678"/>
            <a:ext cx="1287780" cy="110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0"/>
            <a:ext cx="6858000" cy="144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ZoneTexte 21"/>
          <p:cNvSpPr txBox="1"/>
          <p:nvPr/>
        </p:nvSpPr>
        <p:spPr>
          <a:xfrm>
            <a:off x="0" y="6072198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>
                <a:latin typeface="MamaeQueNosFaz" pitchFamily="34" charset="0"/>
              </a:rPr>
              <a:t>Une autre vue du château…</a:t>
            </a:r>
            <a:endParaRPr lang="fr-FR" sz="2000" dirty="0">
              <a:latin typeface="MamaeQueNosFaz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42852" y="8786842"/>
            <a:ext cx="37862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>
                <a:latin typeface="Comic Sans MS" pitchFamily="66" charset="0"/>
              </a:rPr>
              <a:t>Chambord, l’un des châteaux de la Loire</a:t>
            </a:r>
            <a:endParaRPr lang="fr-FR" sz="1000" b="1" dirty="0">
              <a:latin typeface="Comic Sans MS" pitchFamily="66" charset="0"/>
            </a:endParaRPr>
          </a:p>
        </p:txBody>
      </p:sp>
      <p:sp>
        <p:nvSpPr>
          <p:cNvPr id="19" name="Parchemin vertical 18"/>
          <p:cNvSpPr/>
          <p:nvPr/>
        </p:nvSpPr>
        <p:spPr>
          <a:xfrm>
            <a:off x="4071942" y="6072198"/>
            <a:ext cx="2643206" cy="2928958"/>
          </a:xfrm>
          <a:prstGeom prst="verticalScroll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u="sng" dirty="0" smtClean="0">
                <a:solidFill>
                  <a:schemeClr val="tx1"/>
                </a:solidFill>
                <a:latin typeface="KG Always A Good Time" pitchFamily="2" charset="0"/>
              </a:rPr>
              <a:t>Mon avis</a:t>
            </a:r>
          </a:p>
          <a:p>
            <a:pPr algn="ctr"/>
            <a:endParaRPr lang="fr-FR" u="sng" dirty="0" smtClean="0">
              <a:solidFill>
                <a:schemeClr val="tx1"/>
              </a:solidFill>
              <a:latin typeface="KG Always A Good Time" pitchFamily="2" charset="0"/>
            </a:endParaRPr>
          </a:p>
          <a:p>
            <a:pPr algn="ctr"/>
            <a:endParaRPr lang="fr-FR" u="sng" dirty="0" smtClean="0">
              <a:solidFill>
                <a:schemeClr val="tx1"/>
              </a:solidFill>
              <a:latin typeface="KG Always A Good Time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  <a:latin typeface="KG Always A Good Time" pitchFamily="2" charset="0"/>
              </a:rPr>
              <a:t>________________________________________________</a:t>
            </a:r>
            <a:endParaRPr lang="fr-FR" dirty="0">
              <a:solidFill>
                <a:schemeClr val="tx1"/>
              </a:solidFill>
              <a:latin typeface="KG Always A Good Time" pitchFamily="2" charset="0"/>
            </a:endParaRPr>
          </a:p>
        </p:txBody>
      </p:sp>
      <p:sp>
        <p:nvSpPr>
          <p:cNvPr id="23" name="Étoile à 5 branches 22"/>
          <p:cNvSpPr/>
          <p:nvPr/>
        </p:nvSpPr>
        <p:spPr>
          <a:xfrm>
            <a:off x="4714884" y="6786578"/>
            <a:ext cx="214314" cy="214314"/>
          </a:xfrm>
          <a:prstGeom prst="star5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Étoile à 5 branches 25"/>
          <p:cNvSpPr/>
          <p:nvPr/>
        </p:nvSpPr>
        <p:spPr>
          <a:xfrm>
            <a:off x="5000636" y="6786578"/>
            <a:ext cx="214314" cy="214314"/>
          </a:xfrm>
          <a:prstGeom prst="star5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Étoile à 5 branches 26"/>
          <p:cNvSpPr/>
          <p:nvPr/>
        </p:nvSpPr>
        <p:spPr>
          <a:xfrm>
            <a:off x="5286388" y="6786578"/>
            <a:ext cx="214314" cy="214314"/>
          </a:xfrm>
          <a:prstGeom prst="star5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Étoile à 5 branches 27"/>
          <p:cNvSpPr/>
          <p:nvPr/>
        </p:nvSpPr>
        <p:spPr>
          <a:xfrm>
            <a:off x="5572140" y="6786578"/>
            <a:ext cx="214314" cy="214314"/>
          </a:xfrm>
          <a:prstGeom prst="star5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Étoile à 5 branches 28"/>
          <p:cNvSpPr/>
          <p:nvPr/>
        </p:nvSpPr>
        <p:spPr>
          <a:xfrm>
            <a:off x="5857892" y="6786578"/>
            <a:ext cx="214314" cy="214314"/>
          </a:xfrm>
          <a:prstGeom prst="star5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54" y="142844"/>
            <a:ext cx="927083" cy="927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 descr="Image illustrative de l'article Château de Chambor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52" y="1071538"/>
            <a:ext cx="2289981" cy="1657374"/>
          </a:xfrm>
          <a:prstGeom prst="rect">
            <a:avLst/>
          </a:prstGeom>
          <a:ln w="38100" cap="sq">
            <a:solidFill>
              <a:srgbClr val="33CCFF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10" descr="Afficher l'image d'origin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52" y="2906504"/>
            <a:ext cx="2286016" cy="1516272"/>
          </a:xfrm>
          <a:prstGeom prst="rect">
            <a:avLst/>
          </a:prstGeom>
          <a:ln w="38100" cap="sq">
            <a:solidFill>
              <a:srgbClr val="33CCFF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12" descr="Afficher l'image d'origin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52" y="6429388"/>
            <a:ext cx="3773491" cy="2282962"/>
          </a:xfrm>
          <a:prstGeom prst="rect">
            <a:avLst/>
          </a:prstGeom>
          <a:ln w="38100" cap="sq">
            <a:solidFill>
              <a:srgbClr val="33CCFF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0" name="ZoneTexte 19"/>
          <p:cNvSpPr txBox="1"/>
          <p:nvPr/>
        </p:nvSpPr>
        <p:spPr>
          <a:xfrm>
            <a:off x="6457890" y="7500926"/>
            <a:ext cx="400110" cy="164307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Diamond Girl" pitchFamily="2" charset="0"/>
                <a:ea typeface="Diamond Girl" pitchFamily="2" charset="0"/>
              </a:rPr>
              <a:t>Christall’Ecole</a:t>
            </a:r>
            <a:endParaRPr lang="fr-FR" sz="1400" dirty="0">
              <a:solidFill>
                <a:schemeClr val="bg1">
                  <a:lumMod val="50000"/>
                </a:schemeClr>
              </a:solidFill>
              <a:latin typeface="Diamond Girl" pitchFamily="2" charset="0"/>
              <a:ea typeface="Diamond Girl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95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Ophélie</dc:creator>
  <cp:lastModifiedBy>Ophélie</cp:lastModifiedBy>
  <cp:revision>13</cp:revision>
  <dcterms:created xsi:type="dcterms:W3CDTF">2016-07-20T14:51:35Z</dcterms:created>
  <dcterms:modified xsi:type="dcterms:W3CDTF">2016-07-21T15:34:33Z</dcterms:modified>
</cp:coreProperties>
</file>