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664C9-5505-461F-9C3D-9C959B41B47A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664C9-5505-461F-9C3D-9C959B41B47A}" type="datetimeFigureOut">
              <a:rPr lang="fr-FR" smtClean="0"/>
              <a:pPr/>
              <a:t>27/08/2020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6ED91-2BB3-4C74-A42D-66EA3BEA9E3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764705"/>
            <a:ext cx="806489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smtClean="0"/>
              <a:t>Problème 1 :</a:t>
            </a:r>
          </a:p>
          <a:p>
            <a:endParaRPr lang="fr-FR" sz="2000" u="sng" dirty="0" smtClean="0"/>
          </a:p>
          <a:p>
            <a:r>
              <a:rPr lang="fr-FR" sz="3200" dirty="0" smtClean="0"/>
              <a:t>Théo a 3 shorts et 4 maillots.</a:t>
            </a:r>
          </a:p>
          <a:p>
            <a:r>
              <a:rPr lang="fr-FR" sz="3200" b="1" dirty="0" smtClean="0"/>
              <a:t>Combien Théo peut-il former de tenues différentes ?</a:t>
            </a:r>
            <a:endParaRPr lang="fr-FR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764705"/>
            <a:ext cx="806489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smtClean="0"/>
              <a:t>Problème 2 :</a:t>
            </a:r>
          </a:p>
          <a:p>
            <a:endParaRPr lang="fr-FR" sz="2000" u="sng" dirty="0" smtClean="0"/>
          </a:p>
          <a:p>
            <a:r>
              <a:rPr lang="fr-FR" sz="3200" dirty="0" smtClean="0"/>
              <a:t>Chaque bateau doit avoir une coque et une voile. On a le choix entre 8 formes de coque et 6 couleurs de voile. </a:t>
            </a:r>
          </a:p>
          <a:p>
            <a:r>
              <a:rPr lang="fr-FR" sz="3200" b="1" dirty="0" smtClean="0"/>
              <a:t>Combien de bateaux différents peut-on construire ? </a:t>
            </a:r>
            <a:endParaRPr lang="fr-FR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764705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smtClean="0"/>
              <a:t>Problème 3 :</a:t>
            </a:r>
          </a:p>
          <a:p>
            <a:endParaRPr lang="fr-FR" sz="2000" u="sng" dirty="0" smtClean="0"/>
          </a:p>
          <a:p>
            <a:r>
              <a:rPr lang="fr-FR" sz="3200" dirty="0" smtClean="0"/>
              <a:t>Ana possède 6 colliers, 9 bagues et 7 paires de boucles d’oreilles. </a:t>
            </a:r>
          </a:p>
          <a:p>
            <a:r>
              <a:rPr lang="fr-FR" sz="3200" b="1" dirty="0" smtClean="0"/>
              <a:t>Combien de parures de bijoux différentes peut-elle composer ?</a:t>
            </a:r>
            <a:endParaRPr lang="fr-FR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764705"/>
            <a:ext cx="806489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smtClean="0"/>
              <a:t>Problème 4  </a:t>
            </a:r>
            <a:r>
              <a:rPr lang="fr-FR" sz="3200" u="sng" dirty="0" smtClean="0"/>
              <a:t>:</a:t>
            </a:r>
          </a:p>
          <a:p>
            <a:endParaRPr lang="fr-FR" sz="2000" u="sng" dirty="0" smtClean="0"/>
          </a:p>
          <a:p>
            <a:r>
              <a:rPr lang="fr-FR" sz="3200" dirty="0" smtClean="0"/>
              <a:t>Dans une salle de cinéma, il y a 36 rangées de 24 places chacune. </a:t>
            </a:r>
          </a:p>
          <a:p>
            <a:r>
              <a:rPr lang="fr-FR" sz="3200" b="1" dirty="0" smtClean="0"/>
              <a:t>A combien de places différentes </a:t>
            </a:r>
            <a:r>
              <a:rPr lang="fr-FR" sz="3200" b="1" smtClean="0"/>
              <a:t>puis-je m’asseoir ?</a:t>
            </a:r>
            <a:endParaRPr lang="fr-FR" sz="32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107</Words>
  <Application>Microsoft Office PowerPoint</Application>
  <PresentationFormat>Affichage à l'écran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Diapositive 1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Servanne Aubry</dc:creator>
  <cp:lastModifiedBy>Servanne Aubry</cp:lastModifiedBy>
  <cp:revision>5</cp:revision>
  <dcterms:created xsi:type="dcterms:W3CDTF">2020-08-27T08:36:18Z</dcterms:created>
  <dcterms:modified xsi:type="dcterms:W3CDTF">2020-08-27T10:30:18Z</dcterms:modified>
</cp:coreProperties>
</file>