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14297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97651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95838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47750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451455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5202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060940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54985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35749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775703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06408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211DD-EFD1-4689-ABD4-9F96AA4B61F2}" type="datetimeFigureOut">
              <a:rPr lang="fr-FR" smtClean="0"/>
              <a:t>21/11/2016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62E43-3934-48B0-A472-02060276A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6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061456"/>
            <a:ext cx="7772400" cy="1470025"/>
          </a:xfrm>
        </p:spPr>
        <p:txBody>
          <a:bodyPr>
            <a:normAutofit/>
          </a:bodyPr>
          <a:lstStyle/>
          <a:p>
            <a:r>
              <a:rPr lang="fr-FR" sz="6600" dirty="0" smtClean="0"/>
              <a:t>Je calcule</a:t>
            </a:r>
            <a:endParaRPr lang="fr-FR" sz="6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33832"/>
            <a:ext cx="2317388" cy="371819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544" y="2362697"/>
            <a:ext cx="2491419" cy="366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617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600" y="90872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5 + 3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95936" y="908720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8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6030" y="229724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2 + 3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949956" y="2311989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5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71600" y="347139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2 + </a:t>
            </a:r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= 9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02195" y="3483193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7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56812" y="486916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6 + </a:t>
            </a:r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= 7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87407" y="4880962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1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555501"/>
            <a:ext cx="1958321" cy="323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744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9" grpId="0"/>
      <p:bldP spid="11" grpId="0" animBg="1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90872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3 + 3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95936" y="908720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6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6030" y="229724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6 + 3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49956" y="2311989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9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71600" y="347139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1 + </a:t>
            </a:r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= 6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02195" y="3483193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5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56812" y="486916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4 + </a:t>
            </a:r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= 8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87407" y="4880962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4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390559"/>
            <a:ext cx="2671161" cy="33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873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90872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8 + 2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95936" y="908720"/>
            <a:ext cx="129614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10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6030" y="229724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5 + 4 =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49956" y="2311989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9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71600" y="347139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+ 6 = 8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38795" y="3471391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2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56812" y="486916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+ 0 = 4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19114" y="4891522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4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210889"/>
            <a:ext cx="3107003" cy="344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599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90872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8 = 2 +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95936" y="908720"/>
            <a:ext cx="129614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6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6030" y="229724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ursif" panose="020B0603050302020204" pitchFamily="34" charset="0"/>
              </a:rPr>
              <a:t>5 = 4 + </a:t>
            </a:r>
            <a:r>
              <a:rPr lang="fr-FR" sz="2400" dirty="0" smtClean="0">
                <a:latin typeface="Cursif" panose="020B0603050302020204" pitchFamily="34" charset="0"/>
              </a:rPr>
              <a:t>.....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49956" y="2311989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1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71600" y="3471391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+ 1 = 3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38795" y="3471391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2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56812" y="486916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f" panose="020B0603050302020204" pitchFamily="34" charset="0"/>
              </a:rPr>
              <a:t>..... </a:t>
            </a:r>
            <a:r>
              <a:rPr lang="fr-FR" sz="5400" dirty="0" smtClean="0">
                <a:latin typeface="Cursif" panose="020B0603050302020204" pitchFamily="34" charset="0"/>
              </a:rPr>
              <a:t>+ 6 = 10</a:t>
            </a:r>
            <a:endParaRPr lang="fr-FR" sz="2400" dirty="0">
              <a:latin typeface="Cursif" panose="020B06030503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19114" y="4891522"/>
            <a:ext cx="79208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  <a:latin typeface="Cursif" panose="020B0603050302020204" pitchFamily="34" charset="0"/>
              </a:rPr>
              <a:t>4</a:t>
            </a:r>
            <a:endParaRPr lang="fr-FR" sz="2400" dirty="0">
              <a:solidFill>
                <a:srgbClr val="FF0000"/>
              </a:solidFill>
              <a:latin typeface="Cursif" panose="020B06030503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24128" y="2060848"/>
            <a:ext cx="2856765" cy="351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599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98</Words>
  <Application>Microsoft Office PowerPoint</Application>
  <PresentationFormat>Affichage à l'écran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Je calcule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calcule</dc:title>
  <dc:creator>Véronique</dc:creator>
  <cp:lastModifiedBy>Véronique</cp:lastModifiedBy>
  <cp:revision>3</cp:revision>
  <dcterms:created xsi:type="dcterms:W3CDTF">2016-11-21T17:46:11Z</dcterms:created>
  <dcterms:modified xsi:type="dcterms:W3CDTF">2016-11-21T18:08:19Z</dcterms:modified>
</cp:coreProperties>
</file>