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0693400" cy="7561263"/>
  <p:notesSz cx="6858000" cy="9144000"/>
  <p:defaultTextStyle>
    <a:defPPr>
      <a:defRPr lang="fr-FR"/>
    </a:defPPr>
    <a:lvl1pPr marL="0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21528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43056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64584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086112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07640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278" y="-84"/>
      </p:cViewPr>
      <p:guideLst>
        <p:guide orient="horz" pos="2382"/>
        <p:guide pos="33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802005" y="2348893"/>
            <a:ext cx="9089390" cy="1620771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604010" y="4284716"/>
            <a:ext cx="7485380" cy="193232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215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3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5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61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7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91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06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2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06770-C1C7-42EF-85D6-29DC8F7D64A8}" type="datetimeFigureOut">
              <a:rPr lang="fr-FR" smtClean="0"/>
              <a:pPr/>
              <a:t>06/05/2016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74045-D76F-43CB-AEA4-4294F71FD0F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3271439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06770-C1C7-42EF-85D6-29DC8F7D64A8}" type="datetimeFigureOut">
              <a:rPr lang="fr-FR" smtClean="0"/>
              <a:pPr/>
              <a:t>06/05/2016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74045-D76F-43CB-AEA4-4294F71FD0F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868391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9067112" y="334306"/>
            <a:ext cx="2812588" cy="711318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25639" y="334306"/>
            <a:ext cx="8263250" cy="711318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06770-C1C7-42EF-85D6-29DC8F7D64A8}" type="datetimeFigureOut">
              <a:rPr lang="fr-FR" smtClean="0"/>
              <a:pPr/>
              <a:t>06/05/2016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74045-D76F-43CB-AEA4-4294F71FD0F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0373048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06770-C1C7-42EF-85D6-29DC8F7D64A8}" type="datetimeFigureOut">
              <a:rPr lang="fr-FR" smtClean="0"/>
              <a:pPr/>
              <a:t>06/05/2016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74045-D76F-43CB-AEA4-4294F71FD0F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1211726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44705" y="4858812"/>
            <a:ext cx="9089390" cy="1501751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44705" y="3204786"/>
            <a:ext cx="9089390" cy="1654026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1528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305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458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611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76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916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5069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7222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06770-C1C7-42EF-85D6-29DC8F7D64A8}" type="datetimeFigureOut">
              <a:rPr lang="fr-FR" smtClean="0"/>
              <a:pPr/>
              <a:t>06/05/2016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74045-D76F-43CB-AEA4-4294F71FD0F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1780620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25639" y="1944575"/>
            <a:ext cx="5537918" cy="550291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341781" y="1944575"/>
            <a:ext cx="5537919" cy="550291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06770-C1C7-42EF-85D6-29DC8F7D64A8}" type="datetimeFigureOut">
              <a:rPr lang="fr-FR" smtClean="0"/>
              <a:pPr/>
              <a:t>06/05/2016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74045-D76F-43CB-AEA4-4294F71FD0F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6296245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4670" y="302801"/>
            <a:ext cx="9624060" cy="1260211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4670" y="1692533"/>
            <a:ext cx="4724775" cy="70536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34670" y="2397901"/>
            <a:ext cx="4724775" cy="435647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432099" y="1692533"/>
            <a:ext cx="4726631" cy="70536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432099" y="2397901"/>
            <a:ext cx="4726631" cy="435647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06770-C1C7-42EF-85D6-29DC8F7D64A8}" type="datetimeFigureOut">
              <a:rPr lang="fr-FR" smtClean="0"/>
              <a:pPr/>
              <a:t>06/05/2016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74045-D76F-43CB-AEA4-4294F71FD0F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7725350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06770-C1C7-42EF-85D6-29DC8F7D64A8}" type="datetimeFigureOut">
              <a:rPr lang="fr-FR" smtClean="0"/>
              <a:pPr/>
              <a:t>06/05/2016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74045-D76F-43CB-AEA4-4294F71FD0F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41918360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06770-C1C7-42EF-85D6-29DC8F7D64A8}" type="datetimeFigureOut">
              <a:rPr lang="fr-FR" smtClean="0"/>
              <a:pPr/>
              <a:t>06/05/2016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74045-D76F-43CB-AEA4-4294F71FD0F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42672779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4671" y="301050"/>
            <a:ext cx="3518055" cy="1281214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180822" y="301051"/>
            <a:ext cx="5977908" cy="6453328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34671" y="1582265"/>
            <a:ext cx="3518055" cy="5172114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06770-C1C7-42EF-85D6-29DC8F7D64A8}" type="datetimeFigureOut">
              <a:rPr lang="fr-FR" smtClean="0"/>
              <a:pPr/>
              <a:t>06/05/2016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74045-D76F-43CB-AEA4-4294F71FD0F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7576351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95981" y="5292884"/>
            <a:ext cx="6416040" cy="624855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095981" y="675613"/>
            <a:ext cx="6416040" cy="4536758"/>
          </a:xfrm>
        </p:spPr>
        <p:txBody>
          <a:bodyPr/>
          <a:lstStyle>
            <a:lvl1pPr marL="0" indent="0">
              <a:buNone/>
              <a:defRPr sz="3700"/>
            </a:lvl1pPr>
            <a:lvl2pPr marL="521528" indent="0">
              <a:buNone/>
              <a:defRPr sz="3200"/>
            </a:lvl2pPr>
            <a:lvl3pPr marL="1043056" indent="0">
              <a:buNone/>
              <a:defRPr sz="2700"/>
            </a:lvl3pPr>
            <a:lvl4pPr marL="1564584" indent="0">
              <a:buNone/>
              <a:defRPr sz="2300"/>
            </a:lvl4pPr>
            <a:lvl5pPr marL="2086112" indent="0">
              <a:buNone/>
              <a:defRPr sz="2300"/>
            </a:lvl5pPr>
            <a:lvl6pPr marL="2607640" indent="0">
              <a:buNone/>
              <a:defRPr sz="2300"/>
            </a:lvl6pPr>
            <a:lvl7pPr marL="3129168" indent="0">
              <a:buNone/>
              <a:defRPr sz="2300"/>
            </a:lvl7pPr>
            <a:lvl8pPr marL="3650696" indent="0">
              <a:buNone/>
              <a:defRPr sz="2300"/>
            </a:lvl8pPr>
            <a:lvl9pPr marL="4172224" indent="0">
              <a:buNone/>
              <a:defRPr sz="23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095981" y="5917739"/>
            <a:ext cx="6416040" cy="887398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06770-C1C7-42EF-85D6-29DC8F7D64A8}" type="datetimeFigureOut">
              <a:rPr lang="fr-FR" smtClean="0"/>
              <a:pPr/>
              <a:t>06/05/2016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74045-D76F-43CB-AEA4-4294F71FD0F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692850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534670" y="302801"/>
            <a:ext cx="9624060" cy="1260211"/>
          </a:xfrm>
          <a:prstGeom prst="rect">
            <a:avLst/>
          </a:prstGeom>
        </p:spPr>
        <p:txBody>
          <a:bodyPr vert="horz" lIns="104306" tIns="52153" rIns="104306" bIns="52153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4670" y="1764295"/>
            <a:ext cx="9624060" cy="4990084"/>
          </a:xfrm>
          <a:prstGeom prst="rect">
            <a:avLst/>
          </a:prstGeom>
        </p:spPr>
        <p:txBody>
          <a:bodyPr vert="horz" lIns="104306" tIns="52153" rIns="104306" bIns="52153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534670" y="7008171"/>
            <a:ext cx="2495127" cy="40256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506770-C1C7-42EF-85D6-29DC8F7D64A8}" type="datetimeFigureOut">
              <a:rPr lang="fr-FR" smtClean="0"/>
              <a:pPr/>
              <a:t>06/05/2016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653579" y="7008171"/>
            <a:ext cx="3386243" cy="40256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7663603" y="7008171"/>
            <a:ext cx="2495127" cy="40256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474045-D76F-43CB-AEA4-4294F71FD0F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2938781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43056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91146" indent="-391146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847483" indent="-325955" algn="l" defTabSz="1043056" rtl="0" eaLnBrk="1" latinLnBrk="0" hangingPunct="1">
        <a:spcBef>
          <a:spcPct val="20000"/>
        </a:spcBef>
        <a:buFont typeface="Arial" panose="020B0604020202020204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03820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25348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46876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68404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932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1460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988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52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305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58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6112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64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916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69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222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86260" y="108223"/>
            <a:ext cx="3816424" cy="7378312"/>
          </a:xfrm>
          <a:prstGeom prst="rect">
            <a:avLst/>
          </a:prstGeom>
          <a:solidFill>
            <a:schemeClr val="bg1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Arrondir un rectangle avec un coin diagonal 7"/>
          <p:cNvSpPr/>
          <p:nvPr/>
        </p:nvSpPr>
        <p:spPr>
          <a:xfrm>
            <a:off x="4338588" y="231401"/>
            <a:ext cx="720080" cy="432048"/>
          </a:xfrm>
          <a:prstGeom prst="round2Diag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/>
          <p:cNvSpPr/>
          <p:nvPr/>
        </p:nvSpPr>
        <p:spPr>
          <a:xfrm>
            <a:off x="90116" y="105982"/>
            <a:ext cx="1152128" cy="7378312"/>
          </a:xfrm>
          <a:prstGeom prst="rect">
            <a:avLst/>
          </a:prstGeom>
          <a:solidFill>
            <a:schemeClr val="bg1"/>
          </a:solidFill>
          <a:ln w="38100">
            <a:solidFill>
              <a:schemeClr val="bg1">
                <a:lumMod val="65000"/>
              </a:schemeClr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13" name="Tableau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606961415"/>
              </p:ext>
            </p:extLst>
          </p:nvPr>
        </p:nvGraphicFramePr>
        <p:xfrm>
          <a:off x="1530278" y="828303"/>
          <a:ext cx="3528390" cy="4320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5678"/>
                <a:gridCol w="705678"/>
                <a:gridCol w="705678"/>
                <a:gridCol w="705678"/>
                <a:gridCol w="705678"/>
              </a:tblGrid>
              <a:tr h="432048"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é</a:t>
                      </a:r>
                      <a:endParaRPr lang="fr-FR" sz="2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è</a:t>
                      </a:r>
                      <a:endParaRPr lang="fr-FR" sz="2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4" name="ZoneTexte 13"/>
          <p:cNvSpPr txBox="1"/>
          <p:nvPr/>
        </p:nvSpPr>
        <p:spPr>
          <a:xfrm>
            <a:off x="1890316" y="105982"/>
            <a:ext cx="23133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dirty="0" smtClean="0">
                <a:latin typeface="Century Gothic" panose="020B0502020202020204" pitchFamily="34" charset="0"/>
              </a:rPr>
              <a:t>é</a:t>
            </a:r>
            <a:r>
              <a:rPr lang="fr-FR" sz="3600" dirty="0" smtClean="0">
                <a:latin typeface="Century Gothic" panose="020B0502020202020204" pitchFamily="34" charset="0"/>
              </a:rPr>
              <a:t> </a:t>
            </a:r>
            <a:r>
              <a:rPr lang="fr-FR" sz="2400" dirty="0" smtClean="0">
                <a:latin typeface="Century Gothic" panose="020B0502020202020204" pitchFamily="34" charset="0"/>
              </a:rPr>
              <a:t>ou</a:t>
            </a:r>
            <a:r>
              <a:rPr lang="fr-FR" sz="3600" dirty="0" smtClean="0">
                <a:latin typeface="Century Gothic" panose="020B0502020202020204" pitchFamily="34" charset="0"/>
              </a:rPr>
              <a:t>  </a:t>
            </a:r>
            <a:r>
              <a:rPr lang="fr-FR" sz="3600" dirty="0" smtClean="0">
                <a:latin typeface="Century Gothic" panose="020B0502020202020204" pitchFamily="34" charset="0"/>
              </a:rPr>
              <a:t>è</a:t>
            </a:r>
            <a:endParaRPr lang="fr-FR" sz="3600" dirty="0">
              <a:latin typeface="Century Gothic" panose="020B0502020202020204" pitchFamily="34" charset="0"/>
            </a:endParaRPr>
          </a:p>
        </p:txBody>
      </p:sp>
      <p:graphicFrame>
        <p:nvGraphicFramePr>
          <p:cNvPr id="15" name="Tableau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231102628"/>
              </p:ext>
            </p:extLst>
          </p:nvPr>
        </p:nvGraphicFramePr>
        <p:xfrm>
          <a:off x="1602284" y="1404318"/>
          <a:ext cx="3312368" cy="59047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4256"/>
                <a:gridCol w="216024"/>
                <a:gridCol w="792088"/>
              </a:tblGrid>
              <a:tr h="738088"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 err="1" smtClean="0">
                          <a:solidFill>
                            <a:schemeClr val="tx1"/>
                          </a:solidFill>
                        </a:rPr>
                        <a:t>m__chant</a:t>
                      </a:r>
                      <a:endParaRPr lang="fr-FR" sz="2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38088"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 err="1" smtClean="0">
                          <a:solidFill>
                            <a:schemeClr val="tx1"/>
                          </a:solidFill>
                        </a:rPr>
                        <a:t>__toile</a:t>
                      </a:r>
                      <a:endParaRPr lang="fr-FR" sz="2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38088"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 err="1" smtClean="0">
                          <a:solidFill>
                            <a:schemeClr val="tx1"/>
                          </a:solidFill>
                        </a:rPr>
                        <a:t>man__ge</a:t>
                      </a:r>
                      <a:endParaRPr lang="fr-FR" sz="2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38088"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 err="1" smtClean="0">
                          <a:solidFill>
                            <a:schemeClr val="tx1"/>
                          </a:solidFill>
                        </a:rPr>
                        <a:t>__charpe</a:t>
                      </a:r>
                      <a:endParaRPr lang="fr-FR" sz="2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38088"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 err="1" smtClean="0">
                          <a:solidFill>
                            <a:schemeClr val="tx1"/>
                          </a:solidFill>
                        </a:rPr>
                        <a:t>derri__e</a:t>
                      </a:r>
                      <a:endParaRPr lang="fr-FR" sz="2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38088"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 err="1" smtClean="0">
                          <a:solidFill>
                            <a:schemeClr val="tx1"/>
                          </a:solidFill>
                        </a:rPr>
                        <a:t>fr__re</a:t>
                      </a:r>
                      <a:endParaRPr lang="fr-FR" sz="2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38088"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 err="1" smtClean="0">
                          <a:solidFill>
                            <a:schemeClr val="tx1"/>
                          </a:solidFill>
                        </a:rPr>
                        <a:t>poup__e</a:t>
                      </a:r>
                      <a:endParaRPr lang="fr-FR" sz="2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38088"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 err="1" smtClean="0">
                          <a:solidFill>
                            <a:schemeClr val="tx1"/>
                          </a:solidFill>
                        </a:rPr>
                        <a:t>fermi__re</a:t>
                      </a:r>
                      <a:endParaRPr lang="fr-FR" sz="2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6" name="Tableau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20622106"/>
              </p:ext>
            </p:extLst>
          </p:nvPr>
        </p:nvGraphicFramePr>
        <p:xfrm>
          <a:off x="270136" y="1404367"/>
          <a:ext cx="792088" cy="59047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2088"/>
              </a:tblGrid>
              <a:tr h="738088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  <a:tr h="738088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  <a:tr h="738088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38088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  <a:tr h="738088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38088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38088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  <a:tr h="738088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7" name="Rectangle 16"/>
          <p:cNvSpPr/>
          <p:nvPr/>
        </p:nvSpPr>
        <p:spPr>
          <a:xfrm>
            <a:off x="0" y="0"/>
            <a:ext cx="5346700" cy="75612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Rectangle 17"/>
          <p:cNvSpPr/>
          <p:nvPr/>
        </p:nvSpPr>
        <p:spPr>
          <a:xfrm>
            <a:off x="6732960" y="108222"/>
            <a:ext cx="3816424" cy="7378312"/>
          </a:xfrm>
          <a:prstGeom prst="rect">
            <a:avLst/>
          </a:prstGeom>
          <a:solidFill>
            <a:schemeClr val="bg1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Arrondir un rectangle avec un coin diagonal 18"/>
          <p:cNvSpPr/>
          <p:nvPr/>
        </p:nvSpPr>
        <p:spPr>
          <a:xfrm>
            <a:off x="9685288" y="231400"/>
            <a:ext cx="720080" cy="432048"/>
          </a:xfrm>
          <a:prstGeom prst="round2Diag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Rectangle 19"/>
          <p:cNvSpPr/>
          <p:nvPr/>
        </p:nvSpPr>
        <p:spPr>
          <a:xfrm>
            <a:off x="5436816" y="105981"/>
            <a:ext cx="1152128" cy="7378312"/>
          </a:xfrm>
          <a:prstGeom prst="rect">
            <a:avLst/>
          </a:prstGeom>
          <a:solidFill>
            <a:schemeClr val="bg1"/>
          </a:solidFill>
          <a:ln w="38100">
            <a:solidFill>
              <a:schemeClr val="bg1">
                <a:lumMod val="65000"/>
              </a:schemeClr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21" name="Tableau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445587493"/>
              </p:ext>
            </p:extLst>
          </p:nvPr>
        </p:nvGraphicFramePr>
        <p:xfrm>
          <a:off x="6876978" y="828302"/>
          <a:ext cx="3528390" cy="4320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5678"/>
                <a:gridCol w="705678"/>
                <a:gridCol w="705678"/>
                <a:gridCol w="705678"/>
                <a:gridCol w="705678"/>
              </a:tblGrid>
              <a:tr h="432048">
                <a:tc>
                  <a:txBody>
                    <a:bodyPr/>
                    <a:lstStyle/>
                    <a:p>
                      <a:pPr algn="ctr"/>
                      <a:endParaRPr lang="fr-FR" sz="2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dirty="0" err="1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ch</a:t>
                      </a:r>
                      <a:endParaRPr lang="fr-FR" sz="2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j</a:t>
                      </a:r>
                      <a:endParaRPr lang="fr-FR" sz="2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2" name="ZoneTexte 21"/>
          <p:cNvSpPr txBox="1"/>
          <p:nvPr/>
        </p:nvSpPr>
        <p:spPr>
          <a:xfrm>
            <a:off x="7237016" y="105982"/>
            <a:ext cx="21816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dirty="0" err="1" smtClean="0">
                <a:latin typeface="Century Gothic" panose="020B0502020202020204" pitchFamily="34" charset="0"/>
              </a:rPr>
              <a:t>ch</a:t>
            </a:r>
            <a:r>
              <a:rPr lang="fr-FR" sz="3600" dirty="0" smtClean="0">
                <a:latin typeface="Century Gothic" panose="020B0502020202020204" pitchFamily="34" charset="0"/>
              </a:rPr>
              <a:t>  </a:t>
            </a:r>
            <a:r>
              <a:rPr lang="fr-FR" sz="2400" dirty="0" smtClean="0">
                <a:latin typeface="Century Gothic" panose="020B0502020202020204" pitchFamily="34" charset="0"/>
              </a:rPr>
              <a:t>ou</a:t>
            </a:r>
            <a:r>
              <a:rPr lang="fr-FR" sz="3600" dirty="0" smtClean="0">
                <a:latin typeface="Century Gothic" panose="020B0502020202020204" pitchFamily="34" charset="0"/>
              </a:rPr>
              <a:t>  </a:t>
            </a:r>
            <a:r>
              <a:rPr lang="fr-FR" sz="3600" dirty="0" smtClean="0">
                <a:latin typeface="Century Gothic" panose="020B0502020202020204" pitchFamily="34" charset="0"/>
              </a:rPr>
              <a:t>j</a:t>
            </a:r>
            <a:endParaRPr lang="fr-FR" sz="3600" dirty="0">
              <a:latin typeface="Century Gothic" panose="020B0502020202020204" pitchFamily="34" charset="0"/>
            </a:endParaRPr>
          </a:p>
        </p:txBody>
      </p:sp>
      <p:graphicFrame>
        <p:nvGraphicFramePr>
          <p:cNvPr id="23" name="Tableau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491527167"/>
              </p:ext>
            </p:extLst>
          </p:nvPr>
        </p:nvGraphicFramePr>
        <p:xfrm>
          <a:off x="6948984" y="1404317"/>
          <a:ext cx="3312368" cy="59047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4256"/>
                <a:gridCol w="216024"/>
                <a:gridCol w="792088"/>
              </a:tblGrid>
              <a:tr h="738088"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 err="1" smtClean="0">
                          <a:solidFill>
                            <a:schemeClr val="tx1"/>
                          </a:solidFill>
                        </a:rPr>
                        <a:t>py__ama</a:t>
                      </a:r>
                      <a:endParaRPr lang="fr-FR" sz="2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38088"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 err="1" smtClean="0">
                          <a:solidFill>
                            <a:schemeClr val="tx1"/>
                          </a:solidFill>
                        </a:rPr>
                        <a:t>__apeau</a:t>
                      </a:r>
                      <a:endParaRPr lang="fr-FR" sz="2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38088"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 err="1" smtClean="0">
                          <a:solidFill>
                            <a:schemeClr val="tx1"/>
                          </a:solidFill>
                        </a:rPr>
                        <a:t>tou__ours</a:t>
                      </a:r>
                      <a:endParaRPr lang="fr-FR" sz="2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38088"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 err="1" smtClean="0">
                          <a:solidFill>
                            <a:schemeClr val="tx1"/>
                          </a:solidFill>
                        </a:rPr>
                        <a:t>bon__our</a:t>
                      </a:r>
                      <a:endParaRPr lang="fr-FR" sz="2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38088"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 err="1" smtClean="0">
                          <a:solidFill>
                            <a:schemeClr val="tx1"/>
                          </a:solidFill>
                        </a:rPr>
                        <a:t>__emise</a:t>
                      </a:r>
                      <a:endParaRPr lang="fr-FR" sz="2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38088"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 err="1" smtClean="0">
                          <a:solidFill>
                            <a:schemeClr val="tx1"/>
                          </a:solidFill>
                        </a:rPr>
                        <a:t>con__ugaison</a:t>
                      </a:r>
                      <a:endParaRPr lang="fr-FR" sz="2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38088"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 err="1" smtClean="0">
                          <a:solidFill>
                            <a:schemeClr val="tx1"/>
                          </a:solidFill>
                        </a:rPr>
                        <a:t>a__eter</a:t>
                      </a:r>
                      <a:endParaRPr lang="fr-FR" sz="2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38088">
                <a:tc>
                  <a:txBody>
                    <a:bodyPr/>
                    <a:lstStyle/>
                    <a:p>
                      <a:pPr algn="ctr"/>
                      <a:r>
                        <a:rPr lang="fr-FR" sz="2800" b="0" dirty="0" err="1" smtClean="0">
                          <a:solidFill>
                            <a:schemeClr val="tx1"/>
                          </a:solidFill>
                        </a:rPr>
                        <a:t>__ournal</a:t>
                      </a:r>
                      <a:endParaRPr lang="fr-FR" sz="2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4" name="Tableau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938845968"/>
              </p:ext>
            </p:extLst>
          </p:nvPr>
        </p:nvGraphicFramePr>
        <p:xfrm>
          <a:off x="5616836" y="1404366"/>
          <a:ext cx="792088" cy="59047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2088"/>
              </a:tblGrid>
              <a:tr h="738088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738088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738088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738088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738088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738088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738088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738088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25" name="Rectangle 24"/>
          <p:cNvSpPr/>
          <p:nvPr/>
        </p:nvSpPr>
        <p:spPr>
          <a:xfrm>
            <a:off x="5346700" y="-1"/>
            <a:ext cx="5346700" cy="75612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06407869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53</Words>
  <Application>Microsoft Office PowerPoint</Application>
  <PresentationFormat>Personnalisé</PresentationFormat>
  <Paragraphs>22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Nathalie</dc:creator>
  <cp:lastModifiedBy>Mag</cp:lastModifiedBy>
  <cp:revision>6</cp:revision>
  <dcterms:created xsi:type="dcterms:W3CDTF">2014-07-25T15:18:24Z</dcterms:created>
  <dcterms:modified xsi:type="dcterms:W3CDTF">2016-05-05T23:36:34Z</dcterms:modified>
</cp:coreProperties>
</file>