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680" y="88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755C-C6C4-4BFC-8E2C-62ED51B3905F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6755C-C6C4-4BFC-8E2C-62ED51B3905F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D3281-B7AE-4D54-A4C0-513D3286658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4290" y="214282"/>
            <a:ext cx="2000264" cy="78581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1200" dirty="0" smtClean="0">
                <a:solidFill>
                  <a:schemeClr val="tx1"/>
                </a:solidFill>
              </a:rPr>
              <a:t>Prénom: …………….…………..</a:t>
            </a:r>
            <a:br>
              <a:rPr lang="fr-FR" sz="1200" dirty="0" smtClean="0">
                <a:solidFill>
                  <a:schemeClr val="tx1"/>
                </a:solidFill>
              </a:rPr>
            </a:br>
            <a:r>
              <a:rPr lang="fr-FR" sz="1200" dirty="0" smtClean="0">
                <a:solidFill>
                  <a:schemeClr val="tx1"/>
                </a:solidFill>
              </a:rPr>
              <a:t/>
            </a:r>
            <a:br>
              <a:rPr lang="fr-FR" sz="1200" dirty="0" smtClean="0">
                <a:solidFill>
                  <a:schemeClr val="tx1"/>
                </a:solidFill>
              </a:rPr>
            </a:br>
            <a:r>
              <a:rPr lang="fr-FR" sz="1200" dirty="0" smtClean="0">
                <a:solidFill>
                  <a:schemeClr val="tx1"/>
                </a:solidFill>
              </a:rPr>
              <a:t>Date: ………………….………….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714620" y="357158"/>
            <a:ext cx="2214578" cy="40862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  <a:latin typeface="Jokerman" pitchFamily="82" charset="0"/>
              </a:rPr>
              <a:t>Rallye romans</a:t>
            </a:r>
            <a:endParaRPr lang="fr-FR" b="1" dirty="0">
              <a:solidFill>
                <a:srgbClr val="002060"/>
              </a:solidFill>
              <a:latin typeface="Jokerman" pitchFamily="8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57232" y="1214414"/>
            <a:ext cx="3786214" cy="81724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400" dirty="0" smtClean="0"/>
              <a:t>Titre: ………………………………………………………….……</a:t>
            </a:r>
          </a:p>
          <a:p>
            <a:pPr>
              <a:lnSpc>
                <a:spcPct val="150000"/>
              </a:lnSpc>
            </a:pPr>
            <a:r>
              <a:rPr lang="fr-FR" sz="1400" dirty="0" smtClean="0"/>
              <a:t>Auteur: ……………………………………………………………</a:t>
            </a:r>
            <a:endParaRPr lang="fr-FR" sz="1400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571480" y="2928926"/>
          <a:ext cx="5688000" cy="5032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6000"/>
                <a:gridCol w="576000"/>
                <a:gridCol w="576000"/>
              </a:tblGrid>
              <a:tr h="399464"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Vrai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Faux</a:t>
                      </a:r>
                      <a:endParaRPr lang="fr-FR" sz="160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Calibri"/>
                          <a:ea typeface="Calibri"/>
                          <a:cs typeface="Times New Roman"/>
                        </a:rPr>
                        <a:t>1)     Le </a:t>
                      </a: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narrateur est un petit garçon de 8 ans.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32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Calibri"/>
                          <a:ea typeface="Calibri"/>
                          <a:cs typeface="Times New Roman"/>
                        </a:rPr>
                        <a:t>2)     Le </a:t>
                      </a: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héros est en vacances chez sa grand-mère pour deux mois tandis que ses parents sont restés en Angleterre.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32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Calibri"/>
                          <a:ea typeface="Calibri"/>
                          <a:cs typeface="Times New Roman"/>
                        </a:rPr>
                        <a:t>3)     Il </a:t>
                      </a: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faut se méfier des sorcières car au premier abord, elles ressemblent à  n’importe quelle dame.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32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Calibri"/>
                          <a:ea typeface="Calibri"/>
                          <a:cs typeface="Times New Roman"/>
                        </a:rPr>
                        <a:t>4)     Le </a:t>
                      </a: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héros assiste à une réunion secrète des sorcières sans se faire remarquer.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7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Calibri"/>
                          <a:ea typeface="Calibri"/>
                          <a:cs typeface="Times New Roman"/>
                        </a:rPr>
                        <a:t>5)     Pour </a:t>
                      </a: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mener à bien son projet,  la Grandissime Sorcière a mis au point une terrible recette : des bonbons au citron qui transforment les enfants  en souris sur le champ.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32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Calibri"/>
                          <a:ea typeface="Calibri"/>
                          <a:cs typeface="Times New Roman"/>
                        </a:rPr>
                        <a:t>6)     La </a:t>
                      </a: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Grandissime Sorcière a pour plan de </a:t>
                      </a:r>
                      <a:r>
                        <a:rPr lang="fr-FR" sz="1100" dirty="0" smtClean="0">
                          <a:latin typeface="Calibri"/>
                          <a:ea typeface="Calibri"/>
                          <a:cs typeface="Times New Roman"/>
                        </a:rPr>
                        <a:t>transformer </a:t>
                      </a: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tous les enfants du pays en souris.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32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Calibri"/>
                          <a:ea typeface="Calibri"/>
                          <a:cs typeface="Times New Roman"/>
                        </a:rPr>
                        <a:t>7)     Le </a:t>
                      </a: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petit garçon est lui-même transformé en souris, sans espoir de redevenir un jour un petit garçon.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32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Calibri"/>
                          <a:ea typeface="Calibri"/>
                          <a:cs typeface="Times New Roman"/>
                        </a:rPr>
                        <a:t>8)     Grand-mère </a:t>
                      </a: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et le petit garçon-souriceau ont pour projet de consacrer leur vie à la chasse aux sorcières.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Calibri"/>
                          <a:ea typeface="Calibri"/>
                          <a:cs typeface="Times New Roman"/>
                        </a:rPr>
                        <a:t>9)      La sorcière est tombée dans les escaliers.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Calibri"/>
                          <a:ea typeface="Calibri"/>
                          <a:cs typeface="Times New Roman"/>
                        </a:rPr>
                        <a:t>10)     Grand-mère est emprisonnée par</a:t>
                      </a:r>
                      <a:r>
                        <a:rPr lang="fr-FR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la Grandissime sorcière.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       (A suivre page suivante)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429375" y="6819900"/>
            <a:ext cx="428625" cy="23241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http://tousmesclasseurs.eklablog.com/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64" y="142844"/>
            <a:ext cx="1261895" cy="18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00042" y="2571736"/>
          <a:ext cx="5688000" cy="4890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6000"/>
                <a:gridCol w="576000"/>
                <a:gridCol w="576000"/>
              </a:tblGrid>
              <a:tr h="399464"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Vrai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Faux</a:t>
                      </a:r>
                      <a:endParaRPr lang="fr-FR" sz="160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Calibri"/>
                          <a:ea typeface="Calibri"/>
                          <a:cs typeface="Times New Roman"/>
                        </a:rPr>
                        <a:t>On reconnait</a:t>
                      </a:r>
                      <a:r>
                        <a:rPr lang="fr-FR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les sorcières car: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X</a:t>
                      </a:r>
                      <a:endParaRPr lang="fr-FR" dirty="0"/>
                    </a:p>
                  </a:txBody>
                  <a:tcPr anchor="ctr"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Calibri"/>
                          <a:ea typeface="Calibri"/>
                          <a:cs typeface="Times New Roman"/>
                        </a:rPr>
                        <a:t>11)     Elles sont</a:t>
                      </a:r>
                      <a:r>
                        <a:rPr lang="fr-FR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chauves et doivent porter une perruque.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Calibri"/>
                          <a:ea typeface="Calibri"/>
                          <a:cs typeface="Times New Roman"/>
                        </a:rPr>
                        <a:t>12)     Elles sont très grandes.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Calibri"/>
                          <a:ea typeface="Calibri"/>
                          <a:cs typeface="Times New Roman"/>
                        </a:rPr>
                        <a:t>13)     Elles ont une verrue sur le nez.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Calibri"/>
                          <a:ea typeface="Calibri"/>
                          <a:cs typeface="Times New Roman"/>
                        </a:rPr>
                        <a:t>14)     Elles ont des griffes à la place des ongles.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Calibri"/>
                          <a:ea typeface="Calibri"/>
                          <a:cs typeface="Times New Roman"/>
                        </a:rPr>
                        <a:t>15)     Leur salive est bleue.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16)     Le bout de leurs pieds est carré car elles n’ont pas d’orteils.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Calibri"/>
                          <a:ea typeface="Calibri"/>
                          <a:cs typeface="Times New Roman"/>
                        </a:rPr>
                        <a:t>17)     Elles ont des yeux très</a:t>
                      </a:r>
                      <a:r>
                        <a:rPr lang="fr-FR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noirs.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Calibri"/>
                          <a:ea typeface="Calibri"/>
                          <a:cs typeface="Times New Roman"/>
                        </a:rPr>
                        <a:t>18)    Elles ont l’odeur des enfants propres en horreur.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Calibri"/>
                          <a:ea typeface="Calibri"/>
                          <a:cs typeface="Times New Roman"/>
                        </a:rPr>
                        <a:t>19)     Elles adorent l’odeur du caca de chien.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Calibri"/>
                          <a:ea typeface="Calibri"/>
                          <a:cs typeface="Times New Roman"/>
                        </a:rPr>
                        <a:t>20)     Elles sont poilues.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6800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          </a:t>
                      </a:r>
                      <a:endParaRPr lang="fr-FR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re 1"/>
          <p:cNvSpPr>
            <a:spLocks noGrp="1"/>
          </p:cNvSpPr>
          <p:nvPr>
            <p:ph type="ctrTitle"/>
          </p:nvPr>
        </p:nvSpPr>
        <p:spPr>
          <a:xfrm>
            <a:off x="214290" y="214282"/>
            <a:ext cx="2000264" cy="78581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1200" dirty="0" smtClean="0">
                <a:solidFill>
                  <a:schemeClr val="tx1"/>
                </a:solidFill>
              </a:rPr>
              <a:t>Prénom: …………….…………..</a:t>
            </a:r>
            <a:br>
              <a:rPr lang="fr-FR" sz="1200" dirty="0" smtClean="0">
                <a:solidFill>
                  <a:schemeClr val="tx1"/>
                </a:solidFill>
              </a:rPr>
            </a:br>
            <a:r>
              <a:rPr lang="fr-FR" sz="1200" dirty="0" smtClean="0">
                <a:solidFill>
                  <a:schemeClr val="tx1"/>
                </a:solidFill>
              </a:rPr>
              <a:t/>
            </a:r>
            <a:br>
              <a:rPr lang="fr-FR" sz="1200" dirty="0" smtClean="0">
                <a:solidFill>
                  <a:schemeClr val="tx1"/>
                </a:solidFill>
              </a:rPr>
            </a:br>
            <a:r>
              <a:rPr lang="fr-FR" sz="1200" dirty="0" smtClean="0">
                <a:solidFill>
                  <a:schemeClr val="tx1"/>
                </a:solidFill>
              </a:rPr>
              <a:t>Date: ………………….………….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214422" y="1142976"/>
            <a:ext cx="3786214" cy="81724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400" dirty="0" smtClean="0"/>
              <a:t>Titre: ………………………………………………………….……</a:t>
            </a:r>
          </a:p>
          <a:p>
            <a:pPr>
              <a:lnSpc>
                <a:spcPct val="150000"/>
              </a:lnSpc>
            </a:pPr>
            <a:r>
              <a:rPr lang="fr-FR" sz="1400" dirty="0" smtClean="0"/>
              <a:t>Auteur: ……………………………………………………………</a:t>
            </a:r>
            <a:endParaRPr lang="fr-FR" sz="1400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571480" y="7072330"/>
          <a:ext cx="557216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2164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Qu’as-tu pensé</a:t>
                      </a:r>
                      <a:r>
                        <a:rPr lang="fr-FR" sz="1400" baseline="0" dirty="0" smtClean="0"/>
                        <a:t> de ce livre?           </a:t>
                      </a:r>
                      <a:r>
                        <a:rPr lang="fr-FR" sz="1400" baseline="0" dirty="0" smtClean="0">
                          <a:sym typeface="Wingdings"/>
                        </a:rPr>
                        <a:t>                  </a:t>
                      </a:r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2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64" y="142844"/>
            <a:ext cx="1261895" cy="18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320</Words>
  <Application>Microsoft Office PowerPoint</Application>
  <PresentationFormat>Affichage à l'écran (4:3)</PresentationFormat>
  <Paragraphs>38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Prénom: …………….…………..  Date: ………………….………….</vt:lpstr>
      <vt:lpstr>Prénom: …………….…………..  Date: ………………….………….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Prénom: ……………………..  Date: ………………………….</dc:title>
  <dc:creator>Sylvie</dc:creator>
  <cp:lastModifiedBy>Sylvie</cp:lastModifiedBy>
  <cp:revision>10</cp:revision>
  <dcterms:created xsi:type="dcterms:W3CDTF">2016-05-10T12:14:10Z</dcterms:created>
  <dcterms:modified xsi:type="dcterms:W3CDTF">2016-05-11T15:52:39Z</dcterms:modified>
</cp:coreProperties>
</file>