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80" y="8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755C-C6C4-4BFC-8E2C-62ED51B3905F}" type="datetimeFigureOut">
              <a:rPr lang="fr-FR" smtClean="0"/>
              <a:pPr/>
              <a:t>11/05/2016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714620" y="357158"/>
            <a:ext cx="2214578" cy="4086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Jokerman" pitchFamily="82" charset="0"/>
              </a:rPr>
              <a:t>Rallye romans</a:t>
            </a:r>
            <a:endParaRPr lang="fr-FR" b="1" dirty="0">
              <a:solidFill>
                <a:srgbClr val="002060"/>
              </a:solidFill>
              <a:latin typeface="Jokerman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32" y="1214414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71480" y="2928926"/>
          <a:ext cx="5688000" cy="5032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000"/>
                <a:gridCol w="576000"/>
                <a:gridCol w="576000"/>
              </a:tblGrid>
              <a:tr h="399464"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Vrai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Faux</a:t>
                      </a:r>
                      <a:endParaRPr lang="fr-FR" sz="16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narrateur est un petit garçon de 8 ans.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2)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héros est en vacances chez sa grand-mère pour deux mois tandis que ses parents sont restés en Angleterre.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3)     Il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faut se méfier des sorcières car au premier abord, elles ressemblent à  n’importe quelle dame.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4)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héros assiste à une réunion secrète des sorcières sans se faire remarquer.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5)     Pour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mener à bien son projet,  la Grandissime Sorcière a mis au point une terrible recette : des bonbons au citron qui transforment les enfants  en souris sur le champ.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6)     La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Grandissime Sorcière a pour plan de </a:t>
                      </a: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transformer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tous les enfants du pays en souris.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7)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petit garçon est lui-même transformé en souris, sans espoir de redevenir un jour un petit garçon.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8)     Grand-mère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et le petit garçon-souriceau ont pour projet de consacrer leur vie à la chasse aux sorcières.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9)      La sorcière est tombée dans les escaliers.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10)     Grand-mère est emprisonnée par</a:t>
                      </a:r>
                      <a:r>
                        <a:rPr lang="fr-FR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la Grandissime sorcière.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              (A suivre page suivante)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429375" y="6819900"/>
            <a:ext cx="428625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64" y="142844"/>
            <a:ext cx="1261895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42" y="2571736"/>
          <a:ext cx="5688000" cy="489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000"/>
                <a:gridCol w="576000"/>
                <a:gridCol w="576000"/>
              </a:tblGrid>
              <a:tr h="399464"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Vrai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Faux</a:t>
                      </a:r>
                      <a:endParaRPr lang="fr-FR" sz="16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On reconnait</a:t>
                      </a:r>
                      <a:r>
                        <a:rPr lang="fr-FR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les sorcières car: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11)     Elles sont</a:t>
                      </a:r>
                      <a:r>
                        <a:rPr lang="fr-FR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chauves et doivent porter une perruque.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12)     Elles sont très grandes.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13)     Elles ont une verrue sur le nez.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14)     Elles ont des griffes à la place des ongles.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15)     Leur salive est bleue.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16)     Le bout de leurs pieds est carré car elles n’ont pas d’orteils.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17)     Elles ont des yeux très</a:t>
                      </a:r>
                      <a:r>
                        <a:rPr lang="fr-FR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noirs.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18)    Elles ont l’odeur des enfants propres en horreur.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19)     Elles adorent l’odeur du caca de chien.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20)     Elles sont poilues.</a:t>
                      </a: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      </a:t>
                      </a:r>
                      <a:endParaRPr lang="fr-FR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14422" y="1142976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71480" y="7072330"/>
          <a:ext cx="557216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216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Qu’as-tu pensé</a:t>
                      </a:r>
                      <a:r>
                        <a:rPr lang="fr-FR" sz="1400" baseline="0" dirty="0" smtClean="0"/>
                        <a:t> de ce livre?           </a:t>
                      </a:r>
                      <a:r>
                        <a:rPr lang="fr-FR" sz="1400" baseline="0" dirty="0" smtClean="0">
                          <a:sym typeface="Wingdings"/>
                        </a:rPr>
                        <a:t>                  </a:t>
                      </a:r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64" y="142844"/>
            <a:ext cx="1261895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320</Words>
  <Application>Microsoft Office PowerPoint</Application>
  <PresentationFormat>Affichage à l'écran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Prénom: …………….…………..  Date: ………………….………….</vt:lpstr>
      <vt:lpstr>Prénom: …………….…………..  Date: ………………….………….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Prénom: ……………………..  Date: ………………………….</dc:title>
  <dc:creator>Sylvie</dc:creator>
  <cp:lastModifiedBy>Sylvie</cp:lastModifiedBy>
  <cp:revision>10</cp:revision>
  <dcterms:created xsi:type="dcterms:W3CDTF">2016-05-10T12:14:10Z</dcterms:created>
  <dcterms:modified xsi:type="dcterms:W3CDTF">2016-05-11T15:52:39Z</dcterms:modified>
</cp:coreProperties>
</file>