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292" r:id="rId2"/>
    <p:sldId id="257" r:id="rId3"/>
    <p:sldId id="314" r:id="rId4"/>
    <p:sldId id="315" r:id="rId5"/>
    <p:sldId id="317" r:id="rId6"/>
    <p:sldId id="319" r:id="rId7"/>
    <p:sldId id="316" r:id="rId8"/>
    <p:sldId id="298" r:id="rId9"/>
    <p:sldId id="318" r:id="rId10"/>
    <p:sldId id="320" r:id="rId11"/>
    <p:sldId id="272" r:id="rId12"/>
    <p:sldId id="322" r:id="rId13"/>
    <p:sldId id="321" r:id="rId14"/>
    <p:sldId id="327" r:id="rId15"/>
    <p:sldId id="324" r:id="rId16"/>
    <p:sldId id="326" r:id="rId17"/>
    <p:sldId id="323" r:id="rId18"/>
    <p:sldId id="325" r:id="rId19"/>
    <p:sldId id="328" r:id="rId20"/>
    <p:sldId id="273" r:id="rId21"/>
    <p:sldId id="329" r:id="rId22"/>
    <p:sldId id="330" r:id="rId23"/>
    <p:sldId id="331" r:id="rId24"/>
    <p:sldId id="332" r:id="rId25"/>
    <p:sldId id="333" r:id="rId26"/>
    <p:sldId id="334" r:id="rId27"/>
    <p:sldId id="335" r:id="rId28"/>
    <p:sldId id="336" r:id="rId2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593"/>
    <p:restoredTop sz="64734"/>
  </p:normalViewPr>
  <p:slideViewPr>
    <p:cSldViewPr snapToGrid="0" snapToObjects="1">
      <p:cViewPr varScale="1">
        <p:scale>
          <a:sx n="69" d="100"/>
          <a:sy n="69" d="100"/>
        </p:scale>
        <p:origin x="952" y="2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D19A47-4B83-6D4A-A8AF-9D1FAC0557F8}" type="datetimeFigureOut">
              <a:rPr lang="fr-FR" smtClean="0"/>
              <a:t>16/07/2020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56822D-7A9B-6049-827D-BCA91B2809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8854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56822D-7A9B-6049-827D-BCA91B2809CA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03076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56822D-7A9B-6049-827D-BCA91B2809CA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63270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56822D-7A9B-6049-827D-BCA91B2809CA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10002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56822D-7A9B-6049-827D-BCA91B2809CA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25388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56822D-7A9B-6049-827D-BCA91B2809CA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93499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56822D-7A9B-6049-827D-BCA91B2809CA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17374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56822D-7A9B-6049-827D-BCA91B2809CA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49430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56822D-7A9B-6049-827D-BCA91B2809CA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76729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7/5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56822D-7A9B-6049-827D-BCA91B2809CA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55687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7/6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56822D-7A9B-6049-827D-BCA91B2809CA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31762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7/2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56822D-7A9B-6049-827D-BCA91B2809CA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69262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56822D-7A9B-6049-827D-BCA91B2809CA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09004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7/1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56822D-7A9B-6049-827D-BCA91B2809CA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38906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7/7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56822D-7A9B-6049-827D-BCA91B2809CA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66833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7/3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56822D-7A9B-6049-827D-BCA91B2809CA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76637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7/4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56822D-7A9B-6049-827D-BCA91B2809CA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931413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7/0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56822D-7A9B-6049-827D-BCA91B2809CA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78371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56822D-7A9B-6049-827D-BCA91B2809CA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3097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56822D-7A9B-6049-827D-BCA91B2809CA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32538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56822D-7A9B-6049-827D-BCA91B2809CA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43400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56822D-7A9B-6049-827D-BCA91B2809CA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31992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56822D-7A9B-6049-827D-BCA91B2809CA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52650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56822D-7A9B-6049-827D-BCA91B2809CA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18539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56822D-7A9B-6049-827D-BCA91B2809CA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2444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A20B8E-90EE-C240-B03D-C1E437CE86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E9679F6-B2A2-5E46-8918-ABEA003A9B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21BFD45-8979-9F4B-AE62-21F360446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D849B-F0AE-4F43-8919-B20C16BE910F}" type="datetimeFigureOut">
              <a:rPr lang="fr-FR" smtClean="0"/>
              <a:t>16/07/2020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DDE9C54-5443-9A49-948D-A17814922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47D0C11-E346-4D44-8B9B-18A3A4807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EBF4D-FE8D-8242-8DEA-46A82F9788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2641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0568CB-7F91-A14C-ADAF-86F1AF4C4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1293E32-4D0B-3741-9651-AA86918D86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309F9B8-FF69-1947-B157-6096CBCB7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D849B-F0AE-4F43-8919-B20C16BE910F}" type="datetimeFigureOut">
              <a:rPr lang="fr-FR" smtClean="0"/>
              <a:t>16/07/2020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8C3F92-FBEC-8D44-A0B4-74E70852A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692456D-88CC-8B45-92ED-82255A845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EBF4D-FE8D-8242-8DEA-46A82F9788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9898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D94F00E9-96BD-DF4A-8CD4-2F2F7F2009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CD7DDD7-16F6-BB46-9D68-C209F4E0B3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D4333FB-22B5-E444-91C6-98EEC12AB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D849B-F0AE-4F43-8919-B20C16BE910F}" type="datetimeFigureOut">
              <a:rPr lang="fr-FR" smtClean="0"/>
              <a:t>16/07/2020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E8CC7F5-2FA9-434D-B249-81C5509E5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0260BAB-E226-0849-A24A-38D55CE08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EBF4D-FE8D-8242-8DEA-46A82F9788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1173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203DEB-4361-3F4B-A33F-FBD1A7CB6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68227FF-59C8-3A47-9E22-F6FD38F787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DB0C43D-052C-5E4E-8CCD-88D37A141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D849B-F0AE-4F43-8919-B20C16BE910F}" type="datetimeFigureOut">
              <a:rPr lang="fr-FR" smtClean="0"/>
              <a:t>16/07/2020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CC1EBB1-6AD4-5546-9541-C7671D694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F56274D-3DFE-3646-B681-CA8012F66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EBF4D-FE8D-8242-8DEA-46A82F9788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2277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EACFB2-4C6E-3A49-A79E-426C99837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EA6714D-40A5-C64F-93E3-F4DEE46CD1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7C65A81-DD98-424F-9BEC-BBA6E855A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D849B-F0AE-4F43-8919-B20C16BE910F}" type="datetimeFigureOut">
              <a:rPr lang="fr-FR" smtClean="0"/>
              <a:t>16/07/2020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A3916E4-6975-0643-BA91-BDBF5F4EE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FE873F6-E4AF-4741-A61F-E98E7342D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EBF4D-FE8D-8242-8DEA-46A82F9788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0387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EB9EE61-DFAA-B74B-B40C-BC6EF8AF0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2029434-48AF-514C-A929-90D1F45FCF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935F4E0-28D1-F141-9729-5479B9D701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3270500-4059-4748-8557-B77082B50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D849B-F0AE-4F43-8919-B20C16BE910F}" type="datetimeFigureOut">
              <a:rPr lang="fr-FR" smtClean="0"/>
              <a:t>16/07/2020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A7BA16C-9579-6D49-B5EF-C1EF41646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5FAB9AE-6029-8549-9DC4-C68175ED5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EBF4D-FE8D-8242-8DEA-46A82F9788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9321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1141F3-FD0C-1145-B4A2-8839B2AA1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EE7966F-67F0-D543-B029-22934E15C9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E9968F6-8674-DE47-87D8-0B9FE878C0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4F61594-7B7E-E240-8123-559398ECE9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FD2804A-536A-3944-9702-113AB54A84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0B6E177-80A7-FB4D-8714-D23848049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D849B-F0AE-4F43-8919-B20C16BE910F}" type="datetimeFigureOut">
              <a:rPr lang="fr-FR" smtClean="0"/>
              <a:t>16/07/2020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9D9DB5A-119F-7040-9D9D-236B2988A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8703FA7-394D-C54F-B177-F8EC4A620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EBF4D-FE8D-8242-8DEA-46A82F9788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7733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65C61C-2070-5D4E-8E5A-42BE742BE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CB3516A-8DCA-0545-B14C-4A76DB41A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D849B-F0AE-4F43-8919-B20C16BE910F}" type="datetimeFigureOut">
              <a:rPr lang="fr-FR" smtClean="0"/>
              <a:t>16/07/2020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8806F36-5FF0-3044-81CA-3A94F0E65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D305B44-1475-744E-BB1C-E16F0F0E5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EBF4D-FE8D-8242-8DEA-46A82F9788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7010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D36BF09-CC86-9249-B900-4ABE6FE2D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D849B-F0AE-4F43-8919-B20C16BE910F}" type="datetimeFigureOut">
              <a:rPr lang="fr-FR" smtClean="0"/>
              <a:t>16/07/2020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B067E3E-F597-AC4E-87DA-6360A2A5D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6887BE2-260D-5C45-89D7-9D9BD0A16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EBF4D-FE8D-8242-8DEA-46A82F9788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6391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8858B1-FA6F-4942-B79B-B32C18DA0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95F2AC0-E01A-0C43-B737-B94EDB8D93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0181819-4AF2-B340-8256-AE63D4DB6F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BEC4CCC-F744-9E49-A9EA-5C08F9CB4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D849B-F0AE-4F43-8919-B20C16BE910F}" type="datetimeFigureOut">
              <a:rPr lang="fr-FR" smtClean="0"/>
              <a:t>16/07/2020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E1F9582-480F-E247-A7A8-529F2B8B7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DC667FD-89F1-3C4B-A22A-59004C662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EBF4D-FE8D-8242-8DEA-46A82F9788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3825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FE5640-D1EF-7E48-889A-5ACFBD071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52E8C00F-2C7C-E442-B99E-82E376BCB4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BF00D85-5F94-0148-BDE9-67B459AFE8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CF49844-7E50-AB41-B431-13B96DC9B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D849B-F0AE-4F43-8919-B20C16BE910F}" type="datetimeFigureOut">
              <a:rPr lang="fr-FR" smtClean="0"/>
              <a:t>16/07/2020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1C1F9DD-D522-F74F-8E02-D09CE5692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55D7B0A-281B-B24C-B159-8B1FB42B0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EBF4D-FE8D-8242-8DEA-46A82F9788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4223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A54E020-14B0-6540-BED1-1A80C62C8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EA37250-06B7-2C40-9416-0513660497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7F3EAC0-C747-5C41-B532-5CC7A5E6B9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DD849B-F0AE-4F43-8919-B20C16BE910F}" type="datetimeFigureOut">
              <a:rPr lang="fr-FR" smtClean="0"/>
              <a:t>16/07/2020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68E3A11-7300-A847-BE4C-53DB20E0AF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27C4AF4-8855-6942-8A06-27B097EF11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EBF4D-FE8D-8242-8DEA-46A82F9788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0456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56.wdp"/><Relationship Id="rId3" Type="http://schemas.openxmlformats.org/officeDocument/2006/relationships/image" Target="../media/image2.png"/><Relationship Id="rId7" Type="http://schemas.microsoft.com/office/2007/relationships/hdphoto" Target="../media/hdphoto55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microsoft.com/office/2007/relationships/hdphoto" Target="../media/hdphoto42.wdp"/><Relationship Id="rId5" Type="http://schemas.openxmlformats.org/officeDocument/2006/relationships/image" Target="../media/image3.png"/><Relationship Id="rId10" Type="http://schemas.microsoft.com/office/2007/relationships/hdphoto" Target="../media/hdphoto29.wdp"/><Relationship Id="rId4" Type="http://schemas.microsoft.com/office/2007/relationships/hdphoto" Target="../media/hdphoto3.wdp"/><Relationship Id="rId9" Type="http://schemas.microsoft.com/office/2007/relationships/hdphoto" Target="../media/hdphoto18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42.wdp"/><Relationship Id="rId13" Type="http://schemas.microsoft.com/office/2007/relationships/hdphoto" Target="../media/hdphoto61.wdp"/><Relationship Id="rId18" Type="http://schemas.microsoft.com/office/2007/relationships/hdphoto" Target="../media/hdphoto65.wdp"/><Relationship Id="rId3" Type="http://schemas.openxmlformats.org/officeDocument/2006/relationships/image" Target="../media/image2.png"/><Relationship Id="rId7" Type="http://schemas.microsoft.com/office/2007/relationships/hdphoto" Target="../media/hdphoto57.wdp"/><Relationship Id="rId12" Type="http://schemas.microsoft.com/office/2007/relationships/hdphoto" Target="../media/hdphoto18.wdp"/><Relationship Id="rId17" Type="http://schemas.microsoft.com/office/2007/relationships/hdphoto" Target="../media/hdphoto31.wdp"/><Relationship Id="rId2" Type="http://schemas.openxmlformats.org/officeDocument/2006/relationships/notesSlide" Target="../notesSlides/notesSlide9.xml"/><Relationship Id="rId16" Type="http://schemas.microsoft.com/office/2007/relationships/hdphoto" Target="../media/hdphoto64.wdp"/><Relationship Id="rId1" Type="http://schemas.openxmlformats.org/officeDocument/2006/relationships/slideLayout" Target="../slideLayouts/slideLayout7.xml"/><Relationship Id="rId6" Type="http://schemas.microsoft.com/office/2007/relationships/hdphoto" Target="../media/hdphoto8.wdp"/><Relationship Id="rId11" Type="http://schemas.microsoft.com/office/2007/relationships/hdphoto" Target="../media/hdphoto60.wdp"/><Relationship Id="rId5" Type="http://schemas.openxmlformats.org/officeDocument/2006/relationships/image" Target="../media/image3.png"/><Relationship Id="rId15" Type="http://schemas.microsoft.com/office/2007/relationships/hdphoto" Target="../media/hdphoto63.wdp"/><Relationship Id="rId10" Type="http://schemas.microsoft.com/office/2007/relationships/hdphoto" Target="../media/hdphoto59.wdp"/><Relationship Id="rId4" Type="http://schemas.microsoft.com/office/2007/relationships/hdphoto" Target="../media/hdphoto3.wdp"/><Relationship Id="rId9" Type="http://schemas.microsoft.com/office/2007/relationships/hdphoto" Target="../media/hdphoto58.wdp"/><Relationship Id="rId14" Type="http://schemas.microsoft.com/office/2007/relationships/hdphoto" Target="../media/hdphoto62.wdp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42.wdp"/><Relationship Id="rId13" Type="http://schemas.microsoft.com/office/2007/relationships/hdphoto" Target="../media/hdphoto70.wdp"/><Relationship Id="rId3" Type="http://schemas.openxmlformats.org/officeDocument/2006/relationships/image" Target="../media/image2.png"/><Relationship Id="rId7" Type="http://schemas.microsoft.com/office/2007/relationships/hdphoto" Target="../media/hdphoto67.wdp"/><Relationship Id="rId12" Type="http://schemas.microsoft.com/office/2007/relationships/hdphoto" Target="../media/hdphoto3.wd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microsoft.com/office/2007/relationships/hdphoto" Target="../media/hdphoto66.wdp"/><Relationship Id="rId11" Type="http://schemas.microsoft.com/office/2007/relationships/hdphoto" Target="../media/hdphoto69.wdp"/><Relationship Id="rId5" Type="http://schemas.openxmlformats.org/officeDocument/2006/relationships/image" Target="../media/image3.png"/><Relationship Id="rId15" Type="http://schemas.microsoft.com/office/2007/relationships/hdphoto" Target="../media/hdphoto72.wdp"/><Relationship Id="rId10" Type="http://schemas.microsoft.com/office/2007/relationships/hdphoto" Target="../media/hdphoto13.wdp"/><Relationship Id="rId4" Type="http://schemas.microsoft.com/office/2007/relationships/hdphoto" Target="../media/hdphoto19.wdp"/><Relationship Id="rId9" Type="http://schemas.microsoft.com/office/2007/relationships/hdphoto" Target="../media/hdphoto68.wdp"/><Relationship Id="rId14" Type="http://schemas.microsoft.com/office/2007/relationships/hdphoto" Target="../media/hdphoto71.wdp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13" Type="http://schemas.microsoft.com/office/2007/relationships/hdphoto" Target="../media/hdphoto13.wdp"/><Relationship Id="rId3" Type="http://schemas.openxmlformats.org/officeDocument/2006/relationships/image" Target="../media/image2.png"/><Relationship Id="rId7" Type="http://schemas.microsoft.com/office/2007/relationships/hdphoto" Target="../media/hdphoto42.wdp"/><Relationship Id="rId12" Type="http://schemas.microsoft.com/office/2007/relationships/hdphoto" Target="../media/hdphoto3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11" Type="http://schemas.microsoft.com/office/2007/relationships/hdphoto" Target="../media/hdphoto41.wdp"/><Relationship Id="rId5" Type="http://schemas.openxmlformats.org/officeDocument/2006/relationships/image" Target="../media/image3.png"/><Relationship Id="rId10" Type="http://schemas.microsoft.com/office/2007/relationships/hdphoto" Target="../media/hdphoto29.wdp"/><Relationship Id="rId4" Type="http://schemas.microsoft.com/office/2007/relationships/hdphoto" Target="../media/hdphoto73.wdp"/><Relationship Id="rId9" Type="http://schemas.microsoft.com/office/2007/relationships/hdphoto" Target="../media/hdphoto34.wdp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34.wdp"/><Relationship Id="rId13" Type="http://schemas.microsoft.com/office/2007/relationships/hdphoto" Target="../media/hdphoto79.wdp"/><Relationship Id="rId3" Type="http://schemas.openxmlformats.org/officeDocument/2006/relationships/image" Target="../media/image2.png"/><Relationship Id="rId7" Type="http://schemas.microsoft.com/office/2007/relationships/hdphoto" Target="../media/hdphoto42.wdp"/><Relationship Id="rId12" Type="http://schemas.microsoft.com/office/2007/relationships/hdphoto" Target="../media/hdphoto78.wd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75.wdp"/><Relationship Id="rId11" Type="http://schemas.microsoft.com/office/2007/relationships/hdphoto" Target="../media/hdphoto77.wdp"/><Relationship Id="rId5" Type="http://schemas.openxmlformats.org/officeDocument/2006/relationships/image" Target="../media/image3.png"/><Relationship Id="rId10" Type="http://schemas.microsoft.com/office/2007/relationships/hdphoto" Target="../media/hdphoto18.wdp"/><Relationship Id="rId4" Type="http://schemas.microsoft.com/office/2007/relationships/hdphoto" Target="../media/hdphoto74.wdp"/><Relationship Id="rId9" Type="http://schemas.microsoft.com/office/2007/relationships/hdphoto" Target="../media/hdphoto76.wdp"/><Relationship Id="rId14" Type="http://schemas.microsoft.com/office/2007/relationships/hdphoto" Target="../media/hdphoto80.wdp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13" Type="http://schemas.microsoft.com/office/2007/relationships/hdphoto" Target="../media/hdphoto80.wdp"/><Relationship Id="rId3" Type="http://schemas.openxmlformats.org/officeDocument/2006/relationships/image" Target="../media/image2.png"/><Relationship Id="rId7" Type="http://schemas.microsoft.com/office/2007/relationships/hdphoto" Target="../media/hdphoto83.wdp"/><Relationship Id="rId12" Type="http://schemas.microsoft.com/office/2007/relationships/hdphoto" Target="../media/hdphoto18.wdp"/><Relationship Id="rId17" Type="http://schemas.microsoft.com/office/2007/relationships/hdphoto" Target="../media/hdphoto87.wdp"/><Relationship Id="rId2" Type="http://schemas.openxmlformats.org/officeDocument/2006/relationships/notesSlide" Target="../notesSlides/notesSlide13.xml"/><Relationship Id="rId16" Type="http://schemas.microsoft.com/office/2007/relationships/hdphoto" Target="../media/hdphoto86.wdp"/><Relationship Id="rId1" Type="http://schemas.openxmlformats.org/officeDocument/2006/relationships/slideLayout" Target="../slideLayouts/slideLayout7.xml"/><Relationship Id="rId6" Type="http://schemas.microsoft.com/office/2007/relationships/hdphoto" Target="../media/hdphoto82.wdp"/><Relationship Id="rId11" Type="http://schemas.microsoft.com/office/2007/relationships/hdphoto" Target="../media/hdphoto42.wdp"/><Relationship Id="rId5" Type="http://schemas.openxmlformats.org/officeDocument/2006/relationships/image" Target="../media/image3.png"/><Relationship Id="rId15" Type="http://schemas.microsoft.com/office/2007/relationships/hdphoto" Target="../media/hdphoto13.wdp"/><Relationship Id="rId10" Type="http://schemas.microsoft.com/office/2007/relationships/hdphoto" Target="../media/hdphoto85.wdp"/><Relationship Id="rId4" Type="http://schemas.microsoft.com/office/2007/relationships/hdphoto" Target="../media/hdphoto81.wdp"/><Relationship Id="rId9" Type="http://schemas.microsoft.com/office/2007/relationships/hdphoto" Target="../media/hdphoto84.wdp"/><Relationship Id="rId14" Type="http://schemas.microsoft.com/office/2007/relationships/hdphoto" Target="../media/hdphoto3.wdp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34.wdp"/><Relationship Id="rId3" Type="http://schemas.openxmlformats.org/officeDocument/2006/relationships/image" Target="../media/image2.png"/><Relationship Id="rId7" Type="http://schemas.microsoft.com/office/2007/relationships/hdphoto" Target="../media/hdphoto42.wdp"/><Relationship Id="rId12" Type="http://schemas.microsoft.com/office/2007/relationships/hdphoto" Target="../media/hdphoto13.wdp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89.wdp"/><Relationship Id="rId11" Type="http://schemas.microsoft.com/office/2007/relationships/hdphoto" Target="../media/hdphoto91.wdp"/><Relationship Id="rId5" Type="http://schemas.openxmlformats.org/officeDocument/2006/relationships/image" Target="../media/image3.png"/><Relationship Id="rId10" Type="http://schemas.microsoft.com/office/2007/relationships/hdphoto" Target="../media/hdphoto90.wdp"/><Relationship Id="rId4" Type="http://schemas.microsoft.com/office/2007/relationships/hdphoto" Target="../media/hdphoto88.wdp"/><Relationship Id="rId9" Type="http://schemas.microsoft.com/office/2007/relationships/hdphoto" Target="../media/hdphoto18.wdp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94.wdp"/><Relationship Id="rId3" Type="http://schemas.openxmlformats.org/officeDocument/2006/relationships/image" Target="../media/image2.png"/><Relationship Id="rId7" Type="http://schemas.microsoft.com/office/2007/relationships/hdphoto" Target="../media/hdphoto42.wdp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microsoft.com/office/2007/relationships/hdphoto" Target="../media/hdphoto93.wdp"/><Relationship Id="rId5" Type="http://schemas.openxmlformats.org/officeDocument/2006/relationships/image" Target="../media/image3.png"/><Relationship Id="rId4" Type="http://schemas.microsoft.com/office/2007/relationships/hdphoto" Target="../media/hdphoto92.wdp"/><Relationship Id="rId9" Type="http://schemas.microsoft.com/office/2007/relationships/hdphoto" Target="../media/hdphoto13.wdp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18.wdp"/><Relationship Id="rId13" Type="http://schemas.microsoft.com/office/2007/relationships/hdphoto" Target="../media/hdphoto98.wdp"/><Relationship Id="rId3" Type="http://schemas.openxmlformats.org/officeDocument/2006/relationships/image" Target="../media/image2.png"/><Relationship Id="rId7" Type="http://schemas.microsoft.com/office/2007/relationships/hdphoto" Target="../media/hdphoto8.wdp"/><Relationship Id="rId12" Type="http://schemas.microsoft.com/office/2007/relationships/hdphoto" Target="../media/hdphoto42.wdp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microsoft.com/office/2007/relationships/hdphoto" Target="../media/hdphoto95.wdp"/><Relationship Id="rId11" Type="http://schemas.microsoft.com/office/2007/relationships/hdphoto" Target="../media/hdphoto97.wdp"/><Relationship Id="rId5" Type="http://schemas.openxmlformats.org/officeDocument/2006/relationships/image" Target="../media/image3.png"/><Relationship Id="rId10" Type="http://schemas.microsoft.com/office/2007/relationships/hdphoto" Target="../media/hdphoto25.wdp"/><Relationship Id="rId4" Type="http://schemas.microsoft.com/office/2007/relationships/hdphoto" Target="../media/hdphoto86.wdp"/><Relationship Id="rId9" Type="http://schemas.microsoft.com/office/2007/relationships/hdphoto" Target="../media/hdphoto96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42.wdp"/><Relationship Id="rId13" Type="http://schemas.microsoft.com/office/2007/relationships/hdphoto" Target="../media/hdphoto103.wdp"/><Relationship Id="rId18" Type="http://schemas.microsoft.com/office/2007/relationships/hdphoto" Target="../media/hdphoto108.wdp"/><Relationship Id="rId3" Type="http://schemas.openxmlformats.org/officeDocument/2006/relationships/image" Target="../media/image2.png"/><Relationship Id="rId7" Type="http://schemas.microsoft.com/office/2007/relationships/hdphoto" Target="../media/hdphoto18.wdp"/><Relationship Id="rId12" Type="http://schemas.microsoft.com/office/2007/relationships/hdphoto" Target="../media/hdphoto102.wdp"/><Relationship Id="rId17" Type="http://schemas.microsoft.com/office/2007/relationships/hdphoto" Target="../media/hdphoto107.wdp"/><Relationship Id="rId2" Type="http://schemas.openxmlformats.org/officeDocument/2006/relationships/notesSlide" Target="../notesSlides/notesSlide17.xml"/><Relationship Id="rId16" Type="http://schemas.microsoft.com/office/2007/relationships/hdphoto" Target="../media/hdphoto106.wdp"/><Relationship Id="rId20" Type="http://schemas.microsoft.com/office/2007/relationships/hdphoto" Target="../media/hdphoto25.wdp"/><Relationship Id="rId1" Type="http://schemas.openxmlformats.org/officeDocument/2006/relationships/slideLayout" Target="../slideLayouts/slideLayout7.xml"/><Relationship Id="rId6" Type="http://schemas.microsoft.com/office/2007/relationships/hdphoto" Target="../media/hdphoto34.wdp"/><Relationship Id="rId11" Type="http://schemas.microsoft.com/office/2007/relationships/hdphoto" Target="../media/hdphoto101.wdp"/><Relationship Id="rId5" Type="http://schemas.openxmlformats.org/officeDocument/2006/relationships/image" Target="../media/image3.png"/><Relationship Id="rId15" Type="http://schemas.microsoft.com/office/2007/relationships/hdphoto" Target="../media/hdphoto105.wdp"/><Relationship Id="rId10" Type="http://schemas.microsoft.com/office/2007/relationships/hdphoto" Target="../media/hdphoto8.wdp"/><Relationship Id="rId19" Type="http://schemas.microsoft.com/office/2007/relationships/hdphoto" Target="../media/hdphoto109.wdp"/><Relationship Id="rId4" Type="http://schemas.microsoft.com/office/2007/relationships/hdphoto" Target="../media/hdphoto99.wdp"/><Relationship Id="rId9" Type="http://schemas.microsoft.com/office/2007/relationships/hdphoto" Target="../media/hdphoto100.wdp"/><Relationship Id="rId14" Type="http://schemas.microsoft.com/office/2007/relationships/hdphoto" Target="../media/hdphoto104.wdp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../media/hdphoto113.wdp"/><Relationship Id="rId13" Type="http://schemas.microsoft.com/office/2007/relationships/hdphoto" Target="../media/hdphoto10.wdp"/><Relationship Id="rId18" Type="http://schemas.microsoft.com/office/2007/relationships/hdphoto" Target="../media/hdphoto120.wdp"/><Relationship Id="rId3" Type="http://schemas.openxmlformats.org/officeDocument/2006/relationships/image" Target="../media/image2.png"/><Relationship Id="rId21" Type="http://schemas.microsoft.com/office/2007/relationships/hdphoto" Target="../media/hdphoto34.wdp"/><Relationship Id="rId7" Type="http://schemas.microsoft.com/office/2007/relationships/hdphoto" Target="../media/hdphoto112.wdp"/><Relationship Id="rId12" Type="http://schemas.microsoft.com/office/2007/relationships/hdphoto" Target="../media/hdphoto117.wdp"/><Relationship Id="rId17" Type="http://schemas.microsoft.com/office/2007/relationships/hdphoto" Target="../media/hdphoto46.wdp"/><Relationship Id="rId2" Type="http://schemas.openxmlformats.org/officeDocument/2006/relationships/notesSlide" Target="../notesSlides/notesSlide18.xml"/><Relationship Id="rId16" Type="http://schemas.microsoft.com/office/2007/relationships/hdphoto" Target="../media/hdphoto119.wdp"/><Relationship Id="rId20" Type="http://schemas.microsoft.com/office/2007/relationships/hdphoto" Target="../media/hdphoto31.wdp"/><Relationship Id="rId1" Type="http://schemas.openxmlformats.org/officeDocument/2006/relationships/slideLayout" Target="../slideLayouts/slideLayout7.xml"/><Relationship Id="rId6" Type="http://schemas.microsoft.com/office/2007/relationships/hdphoto" Target="../media/hdphoto111.wdp"/><Relationship Id="rId11" Type="http://schemas.microsoft.com/office/2007/relationships/hdphoto" Target="../media/hdphoto116.wdp"/><Relationship Id="rId5" Type="http://schemas.openxmlformats.org/officeDocument/2006/relationships/image" Target="../media/image3.png"/><Relationship Id="rId15" Type="http://schemas.microsoft.com/office/2007/relationships/hdphoto" Target="../media/hdphoto118.wdp"/><Relationship Id="rId10" Type="http://schemas.microsoft.com/office/2007/relationships/hdphoto" Target="../media/hdphoto115.wdp"/><Relationship Id="rId19" Type="http://schemas.microsoft.com/office/2007/relationships/hdphoto" Target="../media/hdphoto13.wdp"/><Relationship Id="rId4" Type="http://schemas.microsoft.com/office/2007/relationships/hdphoto" Target="../media/hdphoto110.wdp"/><Relationship Id="rId9" Type="http://schemas.microsoft.com/office/2007/relationships/hdphoto" Target="../media/hdphoto114.wdp"/><Relationship Id="rId14" Type="http://schemas.microsoft.com/office/2007/relationships/hdphoto" Target="../media/hdphoto3.wdp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hdphoto" Target="../media/hdphoto29.wdp"/><Relationship Id="rId13" Type="http://schemas.microsoft.com/office/2007/relationships/hdphoto" Target="../media/hdphoto85.wdp"/><Relationship Id="rId3" Type="http://schemas.openxmlformats.org/officeDocument/2006/relationships/image" Target="../media/image2.png"/><Relationship Id="rId7" Type="http://schemas.microsoft.com/office/2007/relationships/hdphoto" Target="../media/hdphoto23.wdp"/><Relationship Id="rId12" Type="http://schemas.microsoft.com/office/2007/relationships/hdphoto" Target="../media/hdphoto52.wdp"/><Relationship Id="rId17" Type="http://schemas.microsoft.com/office/2007/relationships/hdphoto" Target="../media/hdphoto125.wdp"/><Relationship Id="rId2" Type="http://schemas.openxmlformats.org/officeDocument/2006/relationships/notesSlide" Target="../notesSlides/notesSlide19.xml"/><Relationship Id="rId16" Type="http://schemas.microsoft.com/office/2007/relationships/hdphoto" Target="../media/hdphoto86.wdp"/><Relationship Id="rId1" Type="http://schemas.openxmlformats.org/officeDocument/2006/relationships/slideLayout" Target="../slideLayouts/slideLayout7.xml"/><Relationship Id="rId6" Type="http://schemas.microsoft.com/office/2007/relationships/hdphoto" Target="../media/hdphoto122.wdp"/><Relationship Id="rId11" Type="http://schemas.microsoft.com/office/2007/relationships/hdphoto" Target="../media/hdphoto16.wdp"/><Relationship Id="rId5" Type="http://schemas.openxmlformats.org/officeDocument/2006/relationships/image" Target="../media/image3.png"/><Relationship Id="rId15" Type="http://schemas.microsoft.com/office/2007/relationships/hdphoto" Target="../media/hdphoto13.wdp"/><Relationship Id="rId10" Type="http://schemas.microsoft.com/office/2007/relationships/hdphoto" Target="../media/hdphoto124.wdp"/><Relationship Id="rId4" Type="http://schemas.microsoft.com/office/2007/relationships/hdphoto" Target="../media/hdphoto121.wdp"/><Relationship Id="rId9" Type="http://schemas.microsoft.com/office/2007/relationships/hdphoto" Target="../media/hdphoto123.wdp"/><Relationship Id="rId14" Type="http://schemas.microsoft.com/office/2007/relationships/hdphoto" Target="../media/hdphoto92.wdp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hdphoto" Target="../media/hdphoto126.wdp"/><Relationship Id="rId3" Type="http://schemas.openxmlformats.org/officeDocument/2006/relationships/image" Target="../media/image2.png"/><Relationship Id="rId7" Type="http://schemas.microsoft.com/office/2007/relationships/hdphoto" Target="../media/hdphoto4.wdp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microsoft.com/office/2007/relationships/hdphoto" Target="../media/hdphoto8.wdp"/><Relationship Id="rId5" Type="http://schemas.openxmlformats.org/officeDocument/2006/relationships/image" Target="../media/image3.png"/><Relationship Id="rId10" Type="http://schemas.microsoft.com/office/2007/relationships/hdphoto" Target="../media/hdphoto127.wdp"/><Relationship Id="rId4" Type="http://schemas.microsoft.com/office/2007/relationships/hdphoto" Target="../media/hdphoto65.wdp"/><Relationship Id="rId9" Type="http://schemas.microsoft.com/office/2007/relationships/hdphoto" Target="../media/hdphoto13.wdp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hdphoto" Target="../media/hdphoto130.wdp"/><Relationship Id="rId13" Type="http://schemas.microsoft.com/office/2007/relationships/hdphoto" Target="../media/hdphoto134.wdp"/><Relationship Id="rId3" Type="http://schemas.openxmlformats.org/officeDocument/2006/relationships/image" Target="../media/image2.png"/><Relationship Id="rId7" Type="http://schemas.microsoft.com/office/2007/relationships/hdphoto" Target="../media/hdphoto129.wdp"/><Relationship Id="rId12" Type="http://schemas.microsoft.com/office/2007/relationships/hdphoto" Target="../media/hdphoto133.wdp"/><Relationship Id="rId17" Type="http://schemas.microsoft.com/office/2007/relationships/hdphoto" Target="../media/hdphoto8.wdp"/><Relationship Id="rId2" Type="http://schemas.openxmlformats.org/officeDocument/2006/relationships/notesSlide" Target="../notesSlides/notesSlide21.xml"/><Relationship Id="rId16" Type="http://schemas.microsoft.com/office/2007/relationships/hdphoto" Target="../media/hdphoto135.wdp"/><Relationship Id="rId1" Type="http://schemas.openxmlformats.org/officeDocument/2006/relationships/slideLayout" Target="../slideLayouts/slideLayout7.xml"/><Relationship Id="rId6" Type="http://schemas.microsoft.com/office/2007/relationships/hdphoto" Target="../media/hdphoto25.wdp"/><Relationship Id="rId11" Type="http://schemas.microsoft.com/office/2007/relationships/hdphoto" Target="../media/hdphoto132.wdp"/><Relationship Id="rId5" Type="http://schemas.openxmlformats.org/officeDocument/2006/relationships/image" Target="../media/image3.png"/><Relationship Id="rId15" Type="http://schemas.microsoft.com/office/2007/relationships/hdphoto" Target="../media/hdphoto14.wdp"/><Relationship Id="rId10" Type="http://schemas.microsoft.com/office/2007/relationships/hdphoto" Target="../media/hdphoto18.wdp"/><Relationship Id="rId4" Type="http://schemas.microsoft.com/office/2007/relationships/hdphoto" Target="../media/hdphoto128.wdp"/><Relationship Id="rId9" Type="http://schemas.microsoft.com/office/2007/relationships/hdphoto" Target="../media/hdphoto131.wdp"/><Relationship Id="rId14" Type="http://schemas.microsoft.com/office/2007/relationships/hdphoto" Target="../media/hdphoto3.wdp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hdphoto" Target="../media/hdphoto33.wdp"/><Relationship Id="rId13" Type="http://schemas.microsoft.com/office/2007/relationships/hdphoto" Target="../media/hdphoto92.wdp"/><Relationship Id="rId3" Type="http://schemas.openxmlformats.org/officeDocument/2006/relationships/image" Target="../media/image2.png"/><Relationship Id="rId7" Type="http://schemas.microsoft.com/office/2007/relationships/hdphoto" Target="../media/hdphoto25.wdp"/><Relationship Id="rId12" Type="http://schemas.microsoft.com/office/2007/relationships/hdphoto" Target="../media/hdphoto42.wdp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36.wdp"/><Relationship Id="rId11" Type="http://schemas.microsoft.com/office/2007/relationships/hdphoto" Target="../media/hdphoto8.wdp"/><Relationship Id="rId5" Type="http://schemas.openxmlformats.org/officeDocument/2006/relationships/image" Target="../media/image3.png"/><Relationship Id="rId10" Type="http://schemas.microsoft.com/office/2007/relationships/hdphoto" Target="../media/hdphoto137.wdp"/><Relationship Id="rId4" Type="http://schemas.microsoft.com/office/2007/relationships/hdphoto" Target="../media/hdphoto135.wdp"/><Relationship Id="rId9" Type="http://schemas.microsoft.com/office/2007/relationships/hdphoto" Target="../media/hdphoto34.wdp"/><Relationship Id="rId14" Type="http://schemas.microsoft.com/office/2007/relationships/hdphoto" Target="../media/hdphoto13.wdp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hdphoto" Target="../media/hdphoto76.wdp"/><Relationship Id="rId13" Type="http://schemas.microsoft.com/office/2007/relationships/hdphoto" Target="../media/hdphoto19.wdp"/><Relationship Id="rId18" Type="http://schemas.microsoft.com/office/2007/relationships/hdphoto" Target="../media/hdphoto42.wdp"/><Relationship Id="rId3" Type="http://schemas.openxmlformats.org/officeDocument/2006/relationships/image" Target="../media/image2.png"/><Relationship Id="rId7" Type="http://schemas.microsoft.com/office/2007/relationships/hdphoto" Target="../media/hdphoto8.wdp"/><Relationship Id="rId12" Type="http://schemas.microsoft.com/office/2007/relationships/hdphoto" Target="../media/hdphoto142.wdp"/><Relationship Id="rId17" Type="http://schemas.microsoft.com/office/2007/relationships/hdphoto" Target="../media/hdphoto3.wdp"/><Relationship Id="rId2" Type="http://schemas.openxmlformats.org/officeDocument/2006/relationships/notesSlide" Target="../notesSlides/notesSlide23.xml"/><Relationship Id="rId16" Type="http://schemas.microsoft.com/office/2007/relationships/hdphoto" Target="../media/hdphoto145.wdp"/><Relationship Id="rId1" Type="http://schemas.openxmlformats.org/officeDocument/2006/relationships/slideLayout" Target="../slideLayouts/slideLayout7.xml"/><Relationship Id="rId6" Type="http://schemas.microsoft.com/office/2007/relationships/hdphoto" Target="../media/hdphoto138.wdp"/><Relationship Id="rId11" Type="http://schemas.microsoft.com/office/2007/relationships/hdphoto" Target="../media/hdphoto141.wdp"/><Relationship Id="rId5" Type="http://schemas.openxmlformats.org/officeDocument/2006/relationships/image" Target="../media/image3.png"/><Relationship Id="rId15" Type="http://schemas.microsoft.com/office/2007/relationships/hdphoto" Target="../media/hdphoto144.wdp"/><Relationship Id="rId10" Type="http://schemas.microsoft.com/office/2007/relationships/hdphoto" Target="../media/hdphoto140.wdp"/><Relationship Id="rId4" Type="http://schemas.microsoft.com/office/2007/relationships/hdphoto" Target="../media/hdphoto74.wdp"/><Relationship Id="rId9" Type="http://schemas.microsoft.com/office/2007/relationships/hdphoto" Target="../media/hdphoto139.wdp"/><Relationship Id="rId14" Type="http://schemas.microsoft.com/office/2007/relationships/hdphoto" Target="../media/hdphoto143.wdp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hdphoto" Target="../media/hdphoto146.wdp"/><Relationship Id="rId13" Type="http://schemas.microsoft.com/office/2007/relationships/hdphoto" Target="../media/hdphoto93.wdp"/><Relationship Id="rId3" Type="http://schemas.openxmlformats.org/officeDocument/2006/relationships/image" Target="../media/image2.png"/><Relationship Id="rId7" Type="http://schemas.microsoft.com/office/2007/relationships/hdphoto" Target="../media/hdphoto29.wdp"/><Relationship Id="rId12" Type="http://schemas.microsoft.com/office/2007/relationships/hdphoto" Target="../media/hdphoto3.wdp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8.wdp"/><Relationship Id="rId11" Type="http://schemas.microsoft.com/office/2007/relationships/hdphoto" Target="../media/hdphoto42.wdp"/><Relationship Id="rId5" Type="http://schemas.openxmlformats.org/officeDocument/2006/relationships/image" Target="../media/image3.png"/><Relationship Id="rId10" Type="http://schemas.microsoft.com/office/2007/relationships/hdphoto" Target="../media/hdphoto147.wdp"/><Relationship Id="rId4" Type="http://schemas.microsoft.com/office/2007/relationships/hdphoto" Target="../media/hdphoto128.wdp"/><Relationship Id="rId9" Type="http://schemas.microsoft.com/office/2007/relationships/hdphoto" Target="../media/hdphoto8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13" Type="http://schemas.microsoft.com/office/2007/relationships/hdphoto" Target="../media/hdphoto11.wdp"/><Relationship Id="rId3" Type="http://schemas.openxmlformats.org/officeDocument/2006/relationships/image" Target="../media/image2.png"/><Relationship Id="rId7" Type="http://schemas.microsoft.com/office/2007/relationships/hdphoto" Target="../media/hdphoto5.wdp"/><Relationship Id="rId12" Type="http://schemas.microsoft.com/office/2007/relationships/hdphoto" Target="../media/hdphoto10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11" Type="http://schemas.microsoft.com/office/2007/relationships/hdphoto" Target="../media/hdphoto9.wdp"/><Relationship Id="rId5" Type="http://schemas.openxmlformats.org/officeDocument/2006/relationships/image" Target="../media/image3.png"/><Relationship Id="rId15" Type="http://schemas.microsoft.com/office/2007/relationships/hdphoto" Target="../media/hdphoto13.wdp"/><Relationship Id="rId10" Type="http://schemas.microsoft.com/office/2007/relationships/hdphoto" Target="../media/hdphoto8.wdp"/><Relationship Id="rId4" Type="http://schemas.microsoft.com/office/2007/relationships/hdphoto" Target="../media/hdphoto3.wdp"/><Relationship Id="rId9" Type="http://schemas.microsoft.com/office/2007/relationships/hdphoto" Target="../media/hdphoto7.wdp"/><Relationship Id="rId14" Type="http://schemas.microsoft.com/office/2007/relationships/hdphoto" Target="../media/hdphoto12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6.wdp"/><Relationship Id="rId13" Type="http://schemas.microsoft.com/office/2007/relationships/hdphoto" Target="../media/hdphoto19.wdp"/><Relationship Id="rId3" Type="http://schemas.openxmlformats.org/officeDocument/2006/relationships/image" Target="../media/image2.png"/><Relationship Id="rId7" Type="http://schemas.microsoft.com/office/2007/relationships/hdphoto" Target="../media/hdphoto15.wdp"/><Relationship Id="rId12" Type="http://schemas.microsoft.com/office/2007/relationships/hdphoto" Target="../media/hdphoto1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0.wdp"/><Relationship Id="rId11" Type="http://schemas.microsoft.com/office/2007/relationships/hdphoto" Target="../media/hdphoto8.wdp"/><Relationship Id="rId5" Type="http://schemas.openxmlformats.org/officeDocument/2006/relationships/image" Target="../media/image3.png"/><Relationship Id="rId15" Type="http://schemas.microsoft.com/office/2007/relationships/hdphoto" Target="../media/hdphoto21.wdp"/><Relationship Id="rId10" Type="http://schemas.microsoft.com/office/2007/relationships/hdphoto" Target="../media/hdphoto18.wdp"/><Relationship Id="rId4" Type="http://schemas.microsoft.com/office/2007/relationships/hdphoto" Target="../media/hdphoto14.wdp"/><Relationship Id="rId9" Type="http://schemas.microsoft.com/office/2007/relationships/hdphoto" Target="../media/hdphoto17.wdp"/><Relationship Id="rId14" Type="http://schemas.microsoft.com/office/2007/relationships/hdphoto" Target="../media/hdphoto20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5.wdp"/><Relationship Id="rId13" Type="http://schemas.microsoft.com/office/2007/relationships/hdphoto" Target="../media/hdphoto30.wdp"/><Relationship Id="rId3" Type="http://schemas.openxmlformats.org/officeDocument/2006/relationships/image" Target="../media/image2.png"/><Relationship Id="rId7" Type="http://schemas.microsoft.com/office/2007/relationships/hdphoto" Target="../media/hdphoto24.wdp"/><Relationship Id="rId12" Type="http://schemas.microsoft.com/office/2007/relationships/hdphoto" Target="../media/hdphoto29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3.wdp"/><Relationship Id="rId11" Type="http://schemas.microsoft.com/office/2007/relationships/hdphoto" Target="../media/hdphoto28.wdp"/><Relationship Id="rId5" Type="http://schemas.openxmlformats.org/officeDocument/2006/relationships/image" Target="../media/image3.png"/><Relationship Id="rId15" Type="http://schemas.microsoft.com/office/2007/relationships/hdphoto" Target="../media/hdphoto31.wdp"/><Relationship Id="rId10" Type="http://schemas.microsoft.com/office/2007/relationships/hdphoto" Target="../media/hdphoto27.wdp"/><Relationship Id="rId4" Type="http://schemas.microsoft.com/office/2007/relationships/hdphoto" Target="../media/hdphoto22.wdp"/><Relationship Id="rId9" Type="http://schemas.microsoft.com/office/2007/relationships/hdphoto" Target="../media/hdphoto26.wdp"/><Relationship Id="rId14" Type="http://schemas.microsoft.com/office/2007/relationships/hdphoto" Target="../media/hdphoto13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5.wdp"/><Relationship Id="rId13" Type="http://schemas.microsoft.com/office/2007/relationships/hdphoto" Target="../media/hdphoto39.wdp"/><Relationship Id="rId3" Type="http://schemas.openxmlformats.org/officeDocument/2006/relationships/image" Target="../media/image2.png"/><Relationship Id="rId7" Type="http://schemas.microsoft.com/office/2007/relationships/hdphoto" Target="../media/hdphoto34.wdp"/><Relationship Id="rId12" Type="http://schemas.microsoft.com/office/2007/relationships/hdphoto" Target="../media/hdphoto38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3.wdp"/><Relationship Id="rId11" Type="http://schemas.microsoft.com/office/2007/relationships/hdphoto" Target="../media/hdphoto18.wdp"/><Relationship Id="rId5" Type="http://schemas.openxmlformats.org/officeDocument/2006/relationships/image" Target="../media/image3.png"/><Relationship Id="rId10" Type="http://schemas.microsoft.com/office/2007/relationships/hdphoto" Target="../media/hdphoto37.wdp"/><Relationship Id="rId4" Type="http://schemas.microsoft.com/office/2007/relationships/hdphoto" Target="../media/hdphoto32.wdp"/><Relationship Id="rId9" Type="http://schemas.microsoft.com/office/2007/relationships/hdphoto" Target="../media/hdphoto36.wdp"/><Relationship Id="rId14" Type="http://schemas.microsoft.com/office/2007/relationships/hdphoto" Target="../media/hdphoto19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41.wdp"/><Relationship Id="rId3" Type="http://schemas.openxmlformats.org/officeDocument/2006/relationships/image" Target="../media/image2.png"/><Relationship Id="rId7" Type="http://schemas.microsoft.com/office/2007/relationships/hdphoto" Target="../media/hdphoto8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8.wdp"/><Relationship Id="rId5" Type="http://schemas.openxmlformats.org/officeDocument/2006/relationships/image" Target="../media/image3.png"/><Relationship Id="rId4" Type="http://schemas.microsoft.com/office/2007/relationships/hdphoto" Target="../media/hdphoto40.wdp"/><Relationship Id="rId9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image" Target="../media/image2.png"/><Relationship Id="rId7" Type="http://schemas.microsoft.com/office/2007/relationships/hdphoto" Target="../media/hdphoto42.wdp"/><Relationship Id="rId12" Type="http://schemas.microsoft.com/office/2007/relationships/hdphoto" Target="../media/hdphoto45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microsoft.com/office/2007/relationships/hdphoto" Target="../media/hdphoto8.wdp"/><Relationship Id="rId11" Type="http://schemas.microsoft.com/office/2007/relationships/hdphoto" Target="../media/hdphoto44.wdp"/><Relationship Id="rId5" Type="http://schemas.openxmlformats.org/officeDocument/2006/relationships/image" Target="../media/image3.png"/><Relationship Id="rId10" Type="http://schemas.microsoft.com/office/2007/relationships/hdphoto" Target="../media/hdphoto13.wdp"/><Relationship Id="rId4" Type="http://schemas.microsoft.com/office/2007/relationships/hdphoto" Target="../media/hdphoto3.wdp"/><Relationship Id="rId9" Type="http://schemas.microsoft.com/office/2007/relationships/hdphoto" Target="../media/hdphoto43.wdp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13" Type="http://schemas.microsoft.com/office/2007/relationships/hdphoto" Target="../media/hdphoto53.wdp"/><Relationship Id="rId3" Type="http://schemas.openxmlformats.org/officeDocument/2006/relationships/image" Target="../media/image2.png"/><Relationship Id="rId7" Type="http://schemas.microsoft.com/office/2007/relationships/hdphoto" Target="../media/hdphoto48.wdp"/><Relationship Id="rId12" Type="http://schemas.microsoft.com/office/2007/relationships/hdphoto" Target="../media/hdphoto52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microsoft.com/office/2007/relationships/hdphoto" Target="../media/hdphoto47.wdp"/><Relationship Id="rId11" Type="http://schemas.microsoft.com/office/2007/relationships/hdphoto" Target="../media/hdphoto51.wdp"/><Relationship Id="rId5" Type="http://schemas.openxmlformats.org/officeDocument/2006/relationships/image" Target="../media/image3.png"/><Relationship Id="rId15" Type="http://schemas.microsoft.com/office/2007/relationships/hdphoto" Target="../media/hdphoto19.wdp"/><Relationship Id="rId10" Type="http://schemas.microsoft.com/office/2007/relationships/hdphoto" Target="../media/hdphoto50.wdp"/><Relationship Id="rId4" Type="http://schemas.microsoft.com/office/2007/relationships/hdphoto" Target="../media/hdphoto46.wdp"/><Relationship Id="rId9" Type="http://schemas.microsoft.com/office/2007/relationships/hdphoto" Target="../media/hdphoto49.wdp"/><Relationship Id="rId14" Type="http://schemas.microsoft.com/office/2007/relationships/hdphoto" Target="../media/hdphoto5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6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 descr="Un potager bien structuré">
            <a:extLst>
              <a:ext uri="{FF2B5EF4-FFF2-40B4-BE49-F238E27FC236}">
                <a16:creationId xmlns:a16="http://schemas.microsoft.com/office/drawing/2014/main" id="{23774D13-299A-8247-8E1F-8A8BA592C49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74BDAED-4A3D-A34E-AD3F-0A8D10936571}"/>
              </a:ext>
            </a:extLst>
          </p:cNvPr>
          <p:cNvSpPr/>
          <p:nvPr/>
        </p:nvSpPr>
        <p:spPr>
          <a:xfrm>
            <a:off x="1819469" y="738440"/>
            <a:ext cx="824826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600" dirty="0">
                <a:solidFill>
                  <a:srgbClr val="002060"/>
                </a:solidFill>
                <a:latin typeface="Monotype Corsiva" panose="03010101010201010101" pitchFamily="66" charset="0"/>
              </a:rPr>
              <a:t>Je compte, tu compares.</a:t>
            </a:r>
            <a:br>
              <a:rPr lang="fr-FR" sz="3600" dirty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fr-FR" sz="3600" dirty="0">
                <a:solidFill>
                  <a:srgbClr val="002060"/>
                </a:solidFill>
                <a:latin typeface="Monotype Corsiva" panose="03010101010201010101" pitchFamily="66" charset="0"/>
              </a:rPr>
              <a:t>GS : 7.</a:t>
            </a:r>
            <a:br>
              <a:rPr lang="fr-FR" sz="3600" dirty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fr-FR" sz="3600" dirty="0">
                <a:solidFill>
                  <a:srgbClr val="002060"/>
                </a:solidFill>
                <a:latin typeface="Monotype Corsiva" panose="03010101010201010101" pitchFamily="66" charset="0"/>
              </a:rPr>
              <a:t>Adapté des ouvrages de Rémi </a:t>
            </a:r>
            <a:r>
              <a:rPr lang="fr-FR" sz="3600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Brissiaud</a:t>
            </a:r>
            <a:r>
              <a:rPr lang="fr-FR" sz="3600" dirty="0">
                <a:solidFill>
                  <a:srgbClr val="002060"/>
                </a:solidFill>
                <a:latin typeface="Monotype Corsiva" panose="03010101010201010101" pitchFamily="66" charset="0"/>
              </a:rPr>
              <a:t>.</a:t>
            </a:r>
          </a:p>
        </p:txBody>
      </p:sp>
      <p:sp>
        <p:nvSpPr>
          <p:cNvPr id="13" name="Sous-titre 2">
            <a:extLst>
              <a:ext uri="{FF2B5EF4-FFF2-40B4-BE49-F238E27FC236}">
                <a16:creationId xmlns:a16="http://schemas.microsoft.com/office/drawing/2014/main" id="{1DF097FC-5ED7-5249-936A-201E4D1057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99707" y="2555518"/>
            <a:ext cx="5687785" cy="568218"/>
          </a:xfrm>
        </p:spPr>
        <p:txBody>
          <a:bodyPr>
            <a:normAutofit fontScale="85000" lnSpcReduction="10000"/>
          </a:bodyPr>
          <a:lstStyle/>
          <a:p>
            <a:r>
              <a:rPr lang="fr-FR" dirty="0"/>
              <a:t>En lien avec l’album Zigomar n’aime pas les légumes.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9C239418-4F84-5C46-81C9-88429846D0F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82" l="0" r="99782">
                        <a14:backgroundMark x1="20524" y1="84279" x2="74672" y2="86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9567" y="3444157"/>
            <a:ext cx="3385752" cy="3385752"/>
          </a:xfrm>
          <a:prstGeom prst="rect">
            <a:avLst/>
          </a:prstGeom>
        </p:spPr>
      </p:pic>
      <p:pic>
        <p:nvPicPr>
          <p:cNvPr id="9" name="Picture 1" descr="page13image13770048">
            <a:extLst>
              <a:ext uri="{FF2B5EF4-FFF2-40B4-BE49-F238E27FC236}">
                <a16:creationId xmlns:a16="http://schemas.microsoft.com/office/drawing/2014/main" id="{1DFD3BB2-584D-7C4F-955F-3137FAAFFA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1089961" y="3014934"/>
            <a:ext cx="4019491" cy="2975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32824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17D89657-777B-7E42-8EE7-8CE53E9F721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60638" y="172995"/>
          <a:ext cx="11924270" cy="65243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7470">
                  <a:extLst>
                    <a:ext uri="{9D8B030D-6E8A-4147-A177-3AD203B41FA5}">
                      <a16:colId xmlns:a16="http://schemas.microsoft.com/office/drawing/2014/main" val="901193513"/>
                    </a:ext>
                  </a:extLst>
                </a:gridCol>
                <a:gridCol w="8686800">
                  <a:extLst>
                    <a:ext uri="{9D8B030D-6E8A-4147-A177-3AD203B41FA5}">
                      <a16:colId xmlns:a16="http://schemas.microsoft.com/office/drawing/2014/main" val="2035874050"/>
                    </a:ext>
                  </a:extLst>
                </a:gridCol>
              </a:tblGrid>
              <a:tr h="6524367"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061945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0E763050-4C99-E44B-BCFE-13144003B68A}"/>
              </a:ext>
            </a:extLst>
          </p:cNvPr>
          <p:cNvSpPr/>
          <p:nvPr/>
        </p:nvSpPr>
        <p:spPr>
          <a:xfrm>
            <a:off x="1544595" y="1458097"/>
            <a:ext cx="1643448" cy="24366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3061FCC-4581-0D46-B9DF-D56ED72B5AFA}"/>
              </a:ext>
            </a:extLst>
          </p:cNvPr>
          <p:cNvSpPr/>
          <p:nvPr/>
        </p:nvSpPr>
        <p:spPr>
          <a:xfrm>
            <a:off x="1544595" y="5841330"/>
            <a:ext cx="1643448" cy="24366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7E560200-C6F8-B344-99F4-2235B56CBC7F}"/>
              </a:ext>
            </a:extLst>
          </p:cNvPr>
          <p:cNvSpPr txBox="1"/>
          <p:nvPr/>
        </p:nvSpPr>
        <p:spPr>
          <a:xfrm>
            <a:off x="1797438" y="499145"/>
            <a:ext cx="11689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dirty="0"/>
              <a:t>7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14396404-0130-5D41-9CE1-C08B0FE5FBBD}"/>
              </a:ext>
            </a:extLst>
          </p:cNvPr>
          <p:cNvSpPr txBox="1"/>
          <p:nvPr/>
        </p:nvSpPr>
        <p:spPr>
          <a:xfrm>
            <a:off x="1781853" y="4590683"/>
            <a:ext cx="11689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dirty="0"/>
              <a:t>0</a:t>
            </a:r>
          </a:p>
        </p:txBody>
      </p:sp>
      <p:pic>
        <p:nvPicPr>
          <p:cNvPr id="37" name="Image 36">
            <a:extLst>
              <a:ext uri="{FF2B5EF4-FFF2-40B4-BE49-F238E27FC236}">
                <a16:creationId xmlns:a16="http://schemas.microsoft.com/office/drawing/2014/main" id="{2DA660F9-F689-3A46-BB48-86D5A4FFF33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82" l="0" r="99782">
                        <a14:backgroundMark x1="20524" y1="84279" x2="74672" y2="86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375" y="4677230"/>
            <a:ext cx="1407761" cy="1407761"/>
          </a:xfrm>
          <a:prstGeom prst="rect">
            <a:avLst/>
          </a:prstGeom>
        </p:spPr>
      </p:pic>
      <p:pic>
        <p:nvPicPr>
          <p:cNvPr id="38" name="Picture 1" descr="page13image13770048">
            <a:extLst>
              <a:ext uri="{FF2B5EF4-FFF2-40B4-BE49-F238E27FC236}">
                <a16:creationId xmlns:a16="http://schemas.microsoft.com/office/drawing/2014/main" id="{0E2A75B6-09C6-7142-9108-7CE28FFCA8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-183080" y="224840"/>
            <a:ext cx="2047737" cy="1515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" descr="page13image13770048">
            <a:extLst>
              <a:ext uri="{FF2B5EF4-FFF2-40B4-BE49-F238E27FC236}">
                <a16:creationId xmlns:a16="http://schemas.microsoft.com/office/drawing/2014/main" id="{C44C4508-9DB0-3746-86F4-304826920E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3376870" y="776719"/>
            <a:ext cx="1489464" cy="110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" descr="page13image13770048">
            <a:extLst>
              <a:ext uri="{FF2B5EF4-FFF2-40B4-BE49-F238E27FC236}">
                <a16:creationId xmlns:a16="http://schemas.microsoft.com/office/drawing/2014/main" id="{B88E727C-B165-634F-80C0-BF590CCC5A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4498268" y="796683"/>
            <a:ext cx="1489464" cy="110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" descr="page13image13770048">
            <a:extLst>
              <a:ext uri="{FF2B5EF4-FFF2-40B4-BE49-F238E27FC236}">
                <a16:creationId xmlns:a16="http://schemas.microsoft.com/office/drawing/2014/main" id="{20B901F2-9B9B-874B-806E-3B951214CC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5771737" y="809036"/>
            <a:ext cx="1489464" cy="110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" descr="page13image13770048">
            <a:extLst>
              <a:ext uri="{FF2B5EF4-FFF2-40B4-BE49-F238E27FC236}">
                <a16:creationId xmlns:a16="http://schemas.microsoft.com/office/drawing/2014/main" id="{C1EC96AC-FBB9-E446-A252-6D175D5B9A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7098903" y="823784"/>
            <a:ext cx="1489464" cy="110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1" descr="page13image13770048">
            <a:extLst>
              <a:ext uri="{FF2B5EF4-FFF2-40B4-BE49-F238E27FC236}">
                <a16:creationId xmlns:a16="http://schemas.microsoft.com/office/drawing/2014/main" id="{466116E3-D011-314F-AA3D-C19B3E23F9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8188493" y="852261"/>
            <a:ext cx="1489464" cy="110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1" descr="page13image13770048">
            <a:extLst>
              <a:ext uri="{FF2B5EF4-FFF2-40B4-BE49-F238E27FC236}">
                <a16:creationId xmlns:a16="http://schemas.microsoft.com/office/drawing/2014/main" id="{0CDA2552-F300-D347-B626-67116E465E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9251031" y="810766"/>
            <a:ext cx="1489464" cy="110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1" descr="page13image13770048">
            <a:extLst>
              <a:ext uri="{FF2B5EF4-FFF2-40B4-BE49-F238E27FC236}">
                <a16:creationId xmlns:a16="http://schemas.microsoft.com/office/drawing/2014/main" id="{28B255A2-9447-444B-82B2-021E2DBCC0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10248061" y="852261"/>
            <a:ext cx="1489464" cy="110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" name="Groupe 32">
            <a:extLst>
              <a:ext uri="{FF2B5EF4-FFF2-40B4-BE49-F238E27FC236}">
                <a16:creationId xmlns:a16="http://schemas.microsoft.com/office/drawing/2014/main" id="{17B798B0-7D75-454D-BAA1-53CE10C250EC}"/>
              </a:ext>
            </a:extLst>
          </p:cNvPr>
          <p:cNvGrpSpPr/>
          <p:nvPr/>
        </p:nvGrpSpPr>
        <p:grpSpPr>
          <a:xfrm>
            <a:off x="3570366" y="0"/>
            <a:ext cx="8310644" cy="2388683"/>
            <a:chOff x="11123322" y="198761"/>
            <a:chExt cx="923485" cy="2036439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DE97600E-8AF2-4B4E-8F28-BACCF28A08DA}"/>
                </a:ext>
              </a:extLst>
            </p:cNvPr>
            <p:cNvSpPr/>
            <p:nvPr/>
          </p:nvSpPr>
          <p:spPr>
            <a:xfrm>
              <a:off x="11123322" y="940022"/>
              <a:ext cx="923485" cy="1295178"/>
            </a:xfrm>
            <a:prstGeom prst="rect">
              <a:avLst/>
            </a:prstGeom>
            <a:noFill/>
            <a:ln w="127000">
              <a:solidFill>
                <a:srgbClr val="5EF0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9" name="Légende sans bordure 3 38">
              <a:extLst>
                <a:ext uri="{FF2B5EF4-FFF2-40B4-BE49-F238E27FC236}">
                  <a16:creationId xmlns:a16="http://schemas.microsoft.com/office/drawing/2014/main" id="{56430ED9-8640-F347-A0AE-649B588FC241}"/>
                </a:ext>
              </a:extLst>
            </p:cNvPr>
            <p:cNvSpPr/>
            <p:nvPr/>
          </p:nvSpPr>
          <p:spPr>
            <a:xfrm>
              <a:off x="11204694" y="198761"/>
              <a:ext cx="463478" cy="667830"/>
            </a:xfrm>
            <a:prstGeom prst="callout3">
              <a:avLst>
                <a:gd name="adj1" fmla="val 18750"/>
                <a:gd name="adj2" fmla="val -8333"/>
                <a:gd name="adj3" fmla="val 21827"/>
                <a:gd name="adj4" fmla="val 10686"/>
                <a:gd name="adj5" fmla="val 4616"/>
                <a:gd name="adj6" fmla="val 5557"/>
                <a:gd name="adj7" fmla="val 108348"/>
                <a:gd name="adj8" fmla="val -10043"/>
              </a:avLst>
            </a:prstGeom>
            <a:solidFill>
              <a:srgbClr val="5EF01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7200" dirty="0">
                  <a:solidFill>
                    <a:srgbClr val="0070C0"/>
                  </a:solidFill>
                </a:rPr>
                <a:t>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8153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B3D2513-F919-9345-A82D-855619E3A7C9}"/>
              </a:ext>
            </a:extLst>
          </p:cNvPr>
          <p:cNvSpPr/>
          <p:nvPr/>
        </p:nvSpPr>
        <p:spPr>
          <a:xfrm>
            <a:off x="773723" y="1951673"/>
            <a:ext cx="10996245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i="1" u="sng" dirty="0"/>
              <a:t>Etape 2 : </a:t>
            </a:r>
            <a:r>
              <a:rPr lang="fr-FR" sz="3200" dirty="0"/>
              <a:t>correspondance terme à terme sans tracé. </a:t>
            </a:r>
          </a:p>
          <a:p>
            <a:endParaRPr lang="fr-FR" sz="3200" dirty="0"/>
          </a:p>
          <a:p>
            <a:pPr marL="1714500" lvl="3" indent="-342900">
              <a:buFont typeface="+mj-lt"/>
              <a:buAutoNum type="arabicPeriod"/>
            </a:pPr>
            <a:r>
              <a:rPr lang="fr-FR" dirty="0"/>
              <a:t>   Comptage dénombrement de chaque collection par apparitions successives.</a:t>
            </a:r>
          </a:p>
          <a:p>
            <a:pPr marL="1885950" lvl="3" indent="-514350">
              <a:buFont typeface="+mj-lt"/>
              <a:buAutoNum type="arabicPeriod"/>
            </a:pPr>
            <a:r>
              <a:rPr lang="fr-FR" dirty="0"/>
              <a:t>Compléter la colonne de gauche en écrivant les quantités dénombrées.</a:t>
            </a:r>
          </a:p>
          <a:p>
            <a:pPr marL="1885950" lvl="3" indent="-514350">
              <a:buFont typeface="+mj-lt"/>
              <a:buAutoNum type="arabicPeriod"/>
            </a:pPr>
            <a:r>
              <a:rPr lang="fr-FR" dirty="0"/>
              <a:t>Imaginer les correspondances terme à terme.</a:t>
            </a:r>
            <a:endParaRPr lang="fr-FR" sz="3200" dirty="0"/>
          </a:p>
          <a:p>
            <a:pPr marL="1885950" lvl="3" indent="-514350">
              <a:buFont typeface="+mj-lt"/>
              <a:buAutoNum type="arabicPeriod"/>
            </a:pPr>
            <a:r>
              <a:rPr lang="fr-FR" dirty="0"/>
              <a:t>Vérifier en traçant les correspondances.</a:t>
            </a:r>
          </a:p>
        </p:txBody>
      </p:sp>
    </p:spTree>
    <p:extLst>
      <p:ext uri="{BB962C8B-B14F-4D97-AF65-F5344CB8AC3E}">
        <p14:creationId xmlns:p14="http://schemas.microsoft.com/office/powerpoint/2010/main" val="12902947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17D89657-777B-7E42-8EE7-8CE53E9F721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60638" y="172995"/>
          <a:ext cx="11924270" cy="65243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7470">
                  <a:extLst>
                    <a:ext uri="{9D8B030D-6E8A-4147-A177-3AD203B41FA5}">
                      <a16:colId xmlns:a16="http://schemas.microsoft.com/office/drawing/2014/main" val="901193513"/>
                    </a:ext>
                  </a:extLst>
                </a:gridCol>
                <a:gridCol w="8686800">
                  <a:extLst>
                    <a:ext uri="{9D8B030D-6E8A-4147-A177-3AD203B41FA5}">
                      <a16:colId xmlns:a16="http://schemas.microsoft.com/office/drawing/2014/main" val="2035874050"/>
                    </a:ext>
                  </a:extLst>
                </a:gridCol>
              </a:tblGrid>
              <a:tr h="6524367"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061945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0E763050-4C99-E44B-BCFE-13144003B68A}"/>
              </a:ext>
            </a:extLst>
          </p:cNvPr>
          <p:cNvSpPr/>
          <p:nvPr/>
        </p:nvSpPr>
        <p:spPr>
          <a:xfrm>
            <a:off x="1544595" y="1458097"/>
            <a:ext cx="1643448" cy="24366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3061FCC-4581-0D46-B9DF-D56ED72B5AFA}"/>
              </a:ext>
            </a:extLst>
          </p:cNvPr>
          <p:cNvSpPr/>
          <p:nvPr/>
        </p:nvSpPr>
        <p:spPr>
          <a:xfrm>
            <a:off x="1544595" y="5841330"/>
            <a:ext cx="1643448" cy="24366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7E560200-C6F8-B344-99F4-2235B56CBC7F}"/>
              </a:ext>
            </a:extLst>
          </p:cNvPr>
          <p:cNvSpPr txBox="1"/>
          <p:nvPr/>
        </p:nvSpPr>
        <p:spPr>
          <a:xfrm>
            <a:off x="1797438" y="499145"/>
            <a:ext cx="11689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dirty="0"/>
              <a:t>7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14396404-0130-5D41-9CE1-C08B0FE5FBBD}"/>
              </a:ext>
            </a:extLst>
          </p:cNvPr>
          <p:cNvSpPr txBox="1"/>
          <p:nvPr/>
        </p:nvSpPr>
        <p:spPr>
          <a:xfrm>
            <a:off x="1781853" y="4590683"/>
            <a:ext cx="11689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dirty="0"/>
              <a:t>5</a:t>
            </a:r>
          </a:p>
        </p:txBody>
      </p: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BB314E90-6B58-2E45-8BEA-CB90ADC34B9E}"/>
              </a:ext>
            </a:extLst>
          </p:cNvPr>
          <p:cNvGrpSpPr/>
          <p:nvPr/>
        </p:nvGrpSpPr>
        <p:grpSpPr>
          <a:xfrm>
            <a:off x="3324754" y="58057"/>
            <a:ext cx="6119772" cy="2226546"/>
            <a:chOff x="3324754" y="58057"/>
            <a:chExt cx="8383024" cy="2226546"/>
          </a:xfrm>
        </p:grpSpPr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id="{EBD7606B-9055-BD41-ABF5-EF9FA76C7A85}"/>
                </a:ext>
              </a:extLst>
            </p:cNvPr>
            <p:cNvSpPr/>
            <p:nvPr/>
          </p:nvSpPr>
          <p:spPr>
            <a:xfrm>
              <a:off x="3324754" y="630290"/>
              <a:ext cx="8383024" cy="1654313"/>
            </a:xfrm>
            <a:prstGeom prst="ellipse">
              <a:avLst/>
            </a:prstGeom>
            <a:noFill/>
            <a:ln w="127000">
              <a:solidFill>
                <a:srgbClr val="F43DF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Légende encadrée 2 21">
              <a:extLst>
                <a:ext uri="{FF2B5EF4-FFF2-40B4-BE49-F238E27FC236}">
                  <a16:creationId xmlns:a16="http://schemas.microsoft.com/office/drawing/2014/main" id="{8FBFF258-6041-AF4A-A7EA-02B2380E3987}"/>
                </a:ext>
              </a:extLst>
            </p:cNvPr>
            <p:cNvSpPr/>
            <p:nvPr/>
          </p:nvSpPr>
          <p:spPr>
            <a:xfrm>
              <a:off x="4691875" y="58057"/>
              <a:ext cx="1314554" cy="881965"/>
            </a:xfrm>
            <a:prstGeom prst="borderCallout2">
              <a:avLst/>
            </a:prstGeom>
            <a:solidFill>
              <a:srgbClr val="F43DF9"/>
            </a:solidFill>
            <a:ln>
              <a:solidFill>
                <a:srgbClr val="F43DF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7200" dirty="0"/>
                <a:t>5</a:t>
              </a:r>
            </a:p>
          </p:txBody>
        </p:sp>
      </p:grpSp>
      <p:pic>
        <p:nvPicPr>
          <p:cNvPr id="37" name="Image 36">
            <a:extLst>
              <a:ext uri="{FF2B5EF4-FFF2-40B4-BE49-F238E27FC236}">
                <a16:creationId xmlns:a16="http://schemas.microsoft.com/office/drawing/2014/main" id="{2DA660F9-F689-3A46-BB48-86D5A4FFF33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82" l="0" r="99782">
                        <a14:backgroundMark x1="20524" y1="84279" x2="74672" y2="86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375" y="4677230"/>
            <a:ext cx="1407761" cy="1407761"/>
          </a:xfrm>
          <a:prstGeom prst="rect">
            <a:avLst/>
          </a:prstGeom>
        </p:spPr>
      </p:pic>
      <p:pic>
        <p:nvPicPr>
          <p:cNvPr id="38" name="Picture 1" descr="page13image13770048">
            <a:extLst>
              <a:ext uri="{FF2B5EF4-FFF2-40B4-BE49-F238E27FC236}">
                <a16:creationId xmlns:a16="http://schemas.microsoft.com/office/drawing/2014/main" id="{0E2A75B6-09C6-7142-9108-7CE28FFCA8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-183080" y="224840"/>
            <a:ext cx="2047737" cy="1515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" descr="page13image13770048">
            <a:extLst>
              <a:ext uri="{FF2B5EF4-FFF2-40B4-BE49-F238E27FC236}">
                <a16:creationId xmlns:a16="http://schemas.microsoft.com/office/drawing/2014/main" id="{C44C4508-9DB0-3746-86F4-304826920E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3376870" y="776719"/>
            <a:ext cx="1489464" cy="110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" descr="page13image13770048">
            <a:extLst>
              <a:ext uri="{FF2B5EF4-FFF2-40B4-BE49-F238E27FC236}">
                <a16:creationId xmlns:a16="http://schemas.microsoft.com/office/drawing/2014/main" id="{B88E727C-B165-634F-80C0-BF590CCC5A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4498268" y="796683"/>
            <a:ext cx="1489464" cy="110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" descr="page13image13770048">
            <a:extLst>
              <a:ext uri="{FF2B5EF4-FFF2-40B4-BE49-F238E27FC236}">
                <a16:creationId xmlns:a16="http://schemas.microsoft.com/office/drawing/2014/main" id="{20B901F2-9B9B-874B-806E-3B951214CC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5771737" y="809036"/>
            <a:ext cx="1489464" cy="110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" descr="page13image13770048">
            <a:extLst>
              <a:ext uri="{FF2B5EF4-FFF2-40B4-BE49-F238E27FC236}">
                <a16:creationId xmlns:a16="http://schemas.microsoft.com/office/drawing/2014/main" id="{C1EC96AC-FBB9-E446-A252-6D175D5B9A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7098903" y="823784"/>
            <a:ext cx="1489464" cy="110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1" descr="page13image13770048">
            <a:extLst>
              <a:ext uri="{FF2B5EF4-FFF2-40B4-BE49-F238E27FC236}">
                <a16:creationId xmlns:a16="http://schemas.microsoft.com/office/drawing/2014/main" id="{466116E3-D011-314F-AA3D-C19B3E23F9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8188493" y="852261"/>
            <a:ext cx="1489464" cy="110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1" descr="page13image13770048">
            <a:extLst>
              <a:ext uri="{FF2B5EF4-FFF2-40B4-BE49-F238E27FC236}">
                <a16:creationId xmlns:a16="http://schemas.microsoft.com/office/drawing/2014/main" id="{0CDA2552-F300-D347-B626-67116E465E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9251031" y="810766"/>
            <a:ext cx="1489464" cy="110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1" descr="page13image13770048">
            <a:extLst>
              <a:ext uri="{FF2B5EF4-FFF2-40B4-BE49-F238E27FC236}">
                <a16:creationId xmlns:a16="http://schemas.microsoft.com/office/drawing/2014/main" id="{28B255A2-9447-444B-82B2-021E2DBCC0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10248061" y="852261"/>
            <a:ext cx="1489464" cy="110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Image 52">
            <a:extLst>
              <a:ext uri="{FF2B5EF4-FFF2-40B4-BE49-F238E27FC236}">
                <a16:creationId xmlns:a16="http://schemas.microsoft.com/office/drawing/2014/main" id="{202D2AEA-1ABC-E649-958F-A83E7535F0E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99782" l="0" r="99782">
                        <a14:backgroundMark x1="20524" y1="84279" x2="74672" y2="86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9796" y="5351744"/>
            <a:ext cx="1159462" cy="1159462"/>
          </a:xfrm>
          <a:prstGeom prst="rect">
            <a:avLst/>
          </a:prstGeom>
        </p:spPr>
      </p:pic>
      <p:pic>
        <p:nvPicPr>
          <p:cNvPr id="60" name="Image 59">
            <a:extLst>
              <a:ext uri="{FF2B5EF4-FFF2-40B4-BE49-F238E27FC236}">
                <a16:creationId xmlns:a16="http://schemas.microsoft.com/office/drawing/2014/main" id="{EBA13822-35EE-FB4A-B325-8CB262C2770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9782" l="0" r="99782">
                        <a14:backgroundMark x1="20524" y1="84279" x2="74672" y2="86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2157" y="5341089"/>
            <a:ext cx="1159462" cy="1159462"/>
          </a:xfrm>
          <a:prstGeom prst="rect">
            <a:avLst/>
          </a:prstGeom>
        </p:spPr>
      </p:pic>
      <p:pic>
        <p:nvPicPr>
          <p:cNvPr id="61" name="Image 60">
            <a:extLst>
              <a:ext uri="{FF2B5EF4-FFF2-40B4-BE49-F238E27FC236}">
                <a16:creationId xmlns:a16="http://schemas.microsoft.com/office/drawing/2014/main" id="{8E3C811E-0B54-FF41-B8E9-79327744B67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99782" l="0" r="99782">
                        <a14:backgroundMark x1="20524" y1="84279" x2="74672" y2="86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3849" y="5364373"/>
            <a:ext cx="1159462" cy="1159462"/>
          </a:xfrm>
          <a:prstGeom prst="rect">
            <a:avLst/>
          </a:prstGeom>
        </p:spPr>
      </p:pic>
      <p:pic>
        <p:nvPicPr>
          <p:cNvPr id="62" name="Image 61">
            <a:extLst>
              <a:ext uri="{FF2B5EF4-FFF2-40B4-BE49-F238E27FC236}">
                <a16:creationId xmlns:a16="http://schemas.microsoft.com/office/drawing/2014/main" id="{24997151-9CF0-8441-AFF2-11DC38184E4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99782" l="0" r="99782">
                        <a14:backgroundMark x1="20524" y1="84279" x2="74672" y2="86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2414" y="5348312"/>
            <a:ext cx="1159462" cy="1159462"/>
          </a:xfrm>
          <a:prstGeom prst="rect">
            <a:avLst/>
          </a:prstGeom>
        </p:spPr>
      </p:pic>
      <p:pic>
        <p:nvPicPr>
          <p:cNvPr id="63" name="Image 62">
            <a:extLst>
              <a:ext uri="{FF2B5EF4-FFF2-40B4-BE49-F238E27FC236}">
                <a16:creationId xmlns:a16="http://schemas.microsoft.com/office/drawing/2014/main" id="{C205B9EB-51B0-3443-85A0-84E61DFF856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99782" l="0" r="99782">
                        <a14:backgroundMark x1="20524" y1="84279" x2="74672" y2="86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52054" y="5345959"/>
            <a:ext cx="1159462" cy="1159462"/>
          </a:xfrm>
          <a:prstGeom prst="rect">
            <a:avLst/>
          </a:prstGeom>
        </p:spPr>
      </p:pic>
      <p:grpSp>
        <p:nvGrpSpPr>
          <p:cNvPr id="33" name="Groupe 32">
            <a:extLst>
              <a:ext uri="{FF2B5EF4-FFF2-40B4-BE49-F238E27FC236}">
                <a16:creationId xmlns:a16="http://schemas.microsoft.com/office/drawing/2014/main" id="{17B798B0-7D75-454D-BAA1-53CE10C250EC}"/>
              </a:ext>
            </a:extLst>
          </p:cNvPr>
          <p:cNvGrpSpPr/>
          <p:nvPr/>
        </p:nvGrpSpPr>
        <p:grpSpPr>
          <a:xfrm>
            <a:off x="9484462" y="0"/>
            <a:ext cx="2396546" cy="2388683"/>
            <a:chOff x="11123322" y="198761"/>
            <a:chExt cx="923485" cy="2036439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DE97600E-8AF2-4B4E-8F28-BACCF28A08DA}"/>
                </a:ext>
              </a:extLst>
            </p:cNvPr>
            <p:cNvSpPr/>
            <p:nvPr/>
          </p:nvSpPr>
          <p:spPr>
            <a:xfrm>
              <a:off x="11123322" y="940022"/>
              <a:ext cx="923485" cy="1295178"/>
            </a:xfrm>
            <a:prstGeom prst="rect">
              <a:avLst/>
            </a:prstGeom>
            <a:noFill/>
            <a:ln w="127000">
              <a:solidFill>
                <a:srgbClr val="5EF0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9" name="Légende sans bordure 3 38">
              <a:extLst>
                <a:ext uri="{FF2B5EF4-FFF2-40B4-BE49-F238E27FC236}">
                  <a16:creationId xmlns:a16="http://schemas.microsoft.com/office/drawing/2014/main" id="{56430ED9-8640-F347-A0AE-649B588FC241}"/>
                </a:ext>
              </a:extLst>
            </p:cNvPr>
            <p:cNvSpPr/>
            <p:nvPr/>
          </p:nvSpPr>
          <p:spPr>
            <a:xfrm>
              <a:off x="11204694" y="198761"/>
              <a:ext cx="463478" cy="667830"/>
            </a:xfrm>
            <a:prstGeom prst="callout3">
              <a:avLst>
                <a:gd name="adj1" fmla="val 18750"/>
                <a:gd name="adj2" fmla="val -8333"/>
                <a:gd name="adj3" fmla="val 21827"/>
                <a:gd name="adj4" fmla="val 10686"/>
                <a:gd name="adj5" fmla="val 4616"/>
                <a:gd name="adj6" fmla="val 5557"/>
                <a:gd name="adj7" fmla="val 108348"/>
                <a:gd name="adj8" fmla="val -10043"/>
              </a:avLst>
            </a:prstGeom>
            <a:solidFill>
              <a:srgbClr val="5EF01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7200" dirty="0">
                  <a:solidFill>
                    <a:srgbClr val="0070C0"/>
                  </a:solidFill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16531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17D89657-777B-7E42-8EE7-8CE53E9F721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60638" y="172995"/>
          <a:ext cx="11924270" cy="65243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7470">
                  <a:extLst>
                    <a:ext uri="{9D8B030D-6E8A-4147-A177-3AD203B41FA5}">
                      <a16:colId xmlns:a16="http://schemas.microsoft.com/office/drawing/2014/main" val="901193513"/>
                    </a:ext>
                  </a:extLst>
                </a:gridCol>
                <a:gridCol w="8686800">
                  <a:extLst>
                    <a:ext uri="{9D8B030D-6E8A-4147-A177-3AD203B41FA5}">
                      <a16:colId xmlns:a16="http://schemas.microsoft.com/office/drawing/2014/main" val="2035874050"/>
                    </a:ext>
                  </a:extLst>
                </a:gridCol>
              </a:tblGrid>
              <a:tr h="6524367"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061945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0E763050-4C99-E44B-BCFE-13144003B68A}"/>
              </a:ext>
            </a:extLst>
          </p:cNvPr>
          <p:cNvSpPr/>
          <p:nvPr/>
        </p:nvSpPr>
        <p:spPr>
          <a:xfrm>
            <a:off x="1544595" y="1458097"/>
            <a:ext cx="1643448" cy="24366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3061FCC-4581-0D46-B9DF-D56ED72B5AFA}"/>
              </a:ext>
            </a:extLst>
          </p:cNvPr>
          <p:cNvSpPr/>
          <p:nvPr/>
        </p:nvSpPr>
        <p:spPr>
          <a:xfrm>
            <a:off x="1544595" y="5841330"/>
            <a:ext cx="1643448" cy="24366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7E560200-C6F8-B344-99F4-2235B56CBC7F}"/>
              </a:ext>
            </a:extLst>
          </p:cNvPr>
          <p:cNvSpPr txBox="1"/>
          <p:nvPr/>
        </p:nvSpPr>
        <p:spPr>
          <a:xfrm>
            <a:off x="1797438" y="499145"/>
            <a:ext cx="11689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dirty="0"/>
              <a:t>7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14396404-0130-5D41-9CE1-C08B0FE5FBBD}"/>
              </a:ext>
            </a:extLst>
          </p:cNvPr>
          <p:cNvSpPr txBox="1"/>
          <p:nvPr/>
        </p:nvSpPr>
        <p:spPr>
          <a:xfrm>
            <a:off x="1781853" y="4590683"/>
            <a:ext cx="11689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dirty="0"/>
              <a:t>6</a:t>
            </a:r>
          </a:p>
        </p:txBody>
      </p: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BB314E90-6B58-2E45-8BEA-CB90ADC34B9E}"/>
              </a:ext>
            </a:extLst>
          </p:cNvPr>
          <p:cNvGrpSpPr/>
          <p:nvPr/>
        </p:nvGrpSpPr>
        <p:grpSpPr>
          <a:xfrm>
            <a:off x="3324754" y="58057"/>
            <a:ext cx="7346520" cy="2226546"/>
            <a:chOff x="3324754" y="58057"/>
            <a:chExt cx="8383024" cy="2226546"/>
          </a:xfrm>
        </p:grpSpPr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id="{EBD7606B-9055-BD41-ABF5-EF9FA76C7A85}"/>
                </a:ext>
              </a:extLst>
            </p:cNvPr>
            <p:cNvSpPr/>
            <p:nvPr/>
          </p:nvSpPr>
          <p:spPr>
            <a:xfrm>
              <a:off x="3324754" y="630290"/>
              <a:ext cx="8383024" cy="1654313"/>
            </a:xfrm>
            <a:prstGeom prst="ellipse">
              <a:avLst/>
            </a:prstGeom>
            <a:noFill/>
            <a:ln w="127000">
              <a:solidFill>
                <a:srgbClr val="F43DF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Légende encadrée 2 21">
              <a:extLst>
                <a:ext uri="{FF2B5EF4-FFF2-40B4-BE49-F238E27FC236}">
                  <a16:creationId xmlns:a16="http://schemas.microsoft.com/office/drawing/2014/main" id="{8FBFF258-6041-AF4A-A7EA-02B2380E3987}"/>
                </a:ext>
              </a:extLst>
            </p:cNvPr>
            <p:cNvSpPr/>
            <p:nvPr/>
          </p:nvSpPr>
          <p:spPr>
            <a:xfrm>
              <a:off x="4691875" y="58057"/>
              <a:ext cx="1314554" cy="881965"/>
            </a:xfrm>
            <a:prstGeom prst="borderCallout2">
              <a:avLst/>
            </a:prstGeom>
            <a:solidFill>
              <a:srgbClr val="F43DF9"/>
            </a:solidFill>
            <a:ln>
              <a:solidFill>
                <a:srgbClr val="F43DF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7200" dirty="0"/>
                <a:t>6</a:t>
              </a:r>
            </a:p>
          </p:txBody>
        </p:sp>
      </p:grpSp>
      <p:pic>
        <p:nvPicPr>
          <p:cNvPr id="37" name="Image 36">
            <a:extLst>
              <a:ext uri="{FF2B5EF4-FFF2-40B4-BE49-F238E27FC236}">
                <a16:creationId xmlns:a16="http://schemas.microsoft.com/office/drawing/2014/main" id="{2DA660F9-F689-3A46-BB48-86D5A4FFF33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82" l="0" r="99782">
                        <a14:backgroundMark x1="20524" y1="84279" x2="74672" y2="86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375" y="4677230"/>
            <a:ext cx="1407761" cy="1407761"/>
          </a:xfrm>
          <a:prstGeom prst="rect">
            <a:avLst/>
          </a:prstGeom>
        </p:spPr>
      </p:pic>
      <p:pic>
        <p:nvPicPr>
          <p:cNvPr id="38" name="Picture 1" descr="page13image13770048">
            <a:extLst>
              <a:ext uri="{FF2B5EF4-FFF2-40B4-BE49-F238E27FC236}">
                <a16:creationId xmlns:a16="http://schemas.microsoft.com/office/drawing/2014/main" id="{0E2A75B6-09C6-7142-9108-7CE28FFCA8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-183080" y="224840"/>
            <a:ext cx="2047737" cy="1515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" descr="page13image13770048">
            <a:extLst>
              <a:ext uri="{FF2B5EF4-FFF2-40B4-BE49-F238E27FC236}">
                <a16:creationId xmlns:a16="http://schemas.microsoft.com/office/drawing/2014/main" id="{C44C4508-9DB0-3746-86F4-304826920E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3376870" y="776719"/>
            <a:ext cx="1489464" cy="110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" descr="page13image13770048">
            <a:extLst>
              <a:ext uri="{FF2B5EF4-FFF2-40B4-BE49-F238E27FC236}">
                <a16:creationId xmlns:a16="http://schemas.microsoft.com/office/drawing/2014/main" id="{B88E727C-B165-634F-80C0-BF590CCC5A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4498268" y="796683"/>
            <a:ext cx="1489464" cy="110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" descr="page13image13770048">
            <a:extLst>
              <a:ext uri="{FF2B5EF4-FFF2-40B4-BE49-F238E27FC236}">
                <a16:creationId xmlns:a16="http://schemas.microsoft.com/office/drawing/2014/main" id="{20B901F2-9B9B-874B-806E-3B951214CC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5771737" y="809036"/>
            <a:ext cx="1489464" cy="110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" descr="page13image13770048">
            <a:extLst>
              <a:ext uri="{FF2B5EF4-FFF2-40B4-BE49-F238E27FC236}">
                <a16:creationId xmlns:a16="http://schemas.microsoft.com/office/drawing/2014/main" id="{C1EC96AC-FBB9-E446-A252-6D175D5B9A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7098903" y="823784"/>
            <a:ext cx="1489464" cy="110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1" descr="page13image13770048">
            <a:extLst>
              <a:ext uri="{FF2B5EF4-FFF2-40B4-BE49-F238E27FC236}">
                <a16:creationId xmlns:a16="http://schemas.microsoft.com/office/drawing/2014/main" id="{466116E3-D011-314F-AA3D-C19B3E23F9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8188493" y="852261"/>
            <a:ext cx="1489464" cy="110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1" descr="page13image13770048">
            <a:extLst>
              <a:ext uri="{FF2B5EF4-FFF2-40B4-BE49-F238E27FC236}">
                <a16:creationId xmlns:a16="http://schemas.microsoft.com/office/drawing/2014/main" id="{0CDA2552-F300-D347-B626-67116E465E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9251031" y="810766"/>
            <a:ext cx="1489464" cy="110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1" descr="page13image13770048">
            <a:extLst>
              <a:ext uri="{FF2B5EF4-FFF2-40B4-BE49-F238E27FC236}">
                <a16:creationId xmlns:a16="http://schemas.microsoft.com/office/drawing/2014/main" id="{28B255A2-9447-444B-82B2-021E2DBCC0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10248061" y="852261"/>
            <a:ext cx="1489464" cy="110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Image 52">
            <a:extLst>
              <a:ext uri="{FF2B5EF4-FFF2-40B4-BE49-F238E27FC236}">
                <a16:creationId xmlns:a16="http://schemas.microsoft.com/office/drawing/2014/main" id="{202D2AEA-1ABC-E649-958F-A83E7535F0E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9782" l="0" r="99782">
                        <a14:backgroundMark x1="20524" y1="84279" x2="74672" y2="86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9796" y="5351744"/>
            <a:ext cx="1159462" cy="1159462"/>
          </a:xfrm>
          <a:prstGeom prst="rect">
            <a:avLst/>
          </a:prstGeom>
        </p:spPr>
      </p:pic>
      <p:pic>
        <p:nvPicPr>
          <p:cNvPr id="60" name="Image 59">
            <a:extLst>
              <a:ext uri="{FF2B5EF4-FFF2-40B4-BE49-F238E27FC236}">
                <a16:creationId xmlns:a16="http://schemas.microsoft.com/office/drawing/2014/main" id="{EBA13822-35EE-FB4A-B325-8CB262C2770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9782" l="0" r="99782">
                        <a14:backgroundMark x1="20524" y1="84279" x2="74672" y2="86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2157" y="5341089"/>
            <a:ext cx="1159462" cy="1159462"/>
          </a:xfrm>
          <a:prstGeom prst="rect">
            <a:avLst/>
          </a:prstGeom>
        </p:spPr>
      </p:pic>
      <p:pic>
        <p:nvPicPr>
          <p:cNvPr id="61" name="Image 60">
            <a:extLst>
              <a:ext uri="{FF2B5EF4-FFF2-40B4-BE49-F238E27FC236}">
                <a16:creationId xmlns:a16="http://schemas.microsoft.com/office/drawing/2014/main" id="{8E3C811E-0B54-FF41-B8E9-79327744B67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9782" l="0" r="99782">
                        <a14:backgroundMark x1="20524" y1="84279" x2="74672" y2="86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3849" y="5364373"/>
            <a:ext cx="1159462" cy="1159462"/>
          </a:xfrm>
          <a:prstGeom prst="rect">
            <a:avLst/>
          </a:prstGeom>
        </p:spPr>
      </p:pic>
      <p:pic>
        <p:nvPicPr>
          <p:cNvPr id="62" name="Image 61">
            <a:extLst>
              <a:ext uri="{FF2B5EF4-FFF2-40B4-BE49-F238E27FC236}">
                <a16:creationId xmlns:a16="http://schemas.microsoft.com/office/drawing/2014/main" id="{24997151-9CF0-8441-AFF2-11DC38184E4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9782" l="0" r="99782">
                        <a14:backgroundMark x1="20524" y1="84279" x2="74672" y2="86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2414" y="5348312"/>
            <a:ext cx="1159462" cy="1159462"/>
          </a:xfrm>
          <a:prstGeom prst="rect">
            <a:avLst/>
          </a:prstGeom>
        </p:spPr>
      </p:pic>
      <p:pic>
        <p:nvPicPr>
          <p:cNvPr id="63" name="Image 62">
            <a:extLst>
              <a:ext uri="{FF2B5EF4-FFF2-40B4-BE49-F238E27FC236}">
                <a16:creationId xmlns:a16="http://schemas.microsoft.com/office/drawing/2014/main" id="{C205B9EB-51B0-3443-85A0-84E61DFF856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99782" l="0" r="99782">
                        <a14:backgroundMark x1="20524" y1="84279" x2="74672" y2="86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52054" y="5345959"/>
            <a:ext cx="1159462" cy="1159462"/>
          </a:xfrm>
          <a:prstGeom prst="rect">
            <a:avLst/>
          </a:prstGeom>
        </p:spPr>
      </p:pic>
      <p:pic>
        <p:nvPicPr>
          <p:cNvPr id="64" name="Image 63">
            <a:extLst>
              <a:ext uri="{FF2B5EF4-FFF2-40B4-BE49-F238E27FC236}">
                <a16:creationId xmlns:a16="http://schemas.microsoft.com/office/drawing/2014/main" id="{D81AE4D8-40EB-9240-9436-6DEB4F39DF8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9782" l="0" r="99782">
                        <a14:backgroundMark x1="20524" y1="84279" x2="74672" y2="86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8985" y="5341089"/>
            <a:ext cx="1159462" cy="1159462"/>
          </a:xfrm>
          <a:prstGeom prst="rect">
            <a:avLst/>
          </a:prstGeom>
        </p:spPr>
      </p:pic>
      <p:grpSp>
        <p:nvGrpSpPr>
          <p:cNvPr id="33" name="Groupe 32">
            <a:extLst>
              <a:ext uri="{FF2B5EF4-FFF2-40B4-BE49-F238E27FC236}">
                <a16:creationId xmlns:a16="http://schemas.microsoft.com/office/drawing/2014/main" id="{17B798B0-7D75-454D-BAA1-53CE10C250EC}"/>
              </a:ext>
            </a:extLst>
          </p:cNvPr>
          <p:cNvGrpSpPr/>
          <p:nvPr/>
        </p:nvGrpSpPr>
        <p:grpSpPr>
          <a:xfrm>
            <a:off x="10439436" y="0"/>
            <a:ext cx="1441572" cy="2388683"/>
            <a:chOff x="11123322" y="198761"/>
            <a:chExt cx="923485" cy="2036439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DE97600E-8AF2-4B4E-8F28-BACCF28A08DA}"/>
                </a:ext>
              </a:extLst>
            </p:cNvPr>
            <p:cNvSpPr/>
            <p:nvPr/>
          </p:nvSpPr>
          <p:spPr>
            <a:xfrm>
              <a:off x="11123322" y="940022"/>
              <a:ext cx="923485" cy="1295178"/>
            </a:xfrm>
            <a:prstGeom prst="rect">
              <a:avLst/>
            </a:prstGeom>
            <a:noFill/>
            <a:ln w="127000">
              <a:solidFill>
                <a:srgbClr val="5EF0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9" name="Légende sans bordure 3 38">
              <a:extLst>
                <a:ext uri="{FF2B5EF4-FFF2-40B4-BE49-F238E27FC236}">
                  <a16:creationId xmlns:a16="http://schemas.microsoft.com/office/drawing/2014/main" id="{56430ED9-8640-F347-A0AE-649B588FC241}"/>
                </a:ext>
              </a:extLst>
            </p:cNvPr>
            <p:cNvSpPr/>
            <p:nvPr/>
          </p:nvSpPr>
          <p:spPr>
            <a:xfrm>
              <a:off x="11204694" y="198761"/>
              <a:ext cx="463478" cy="667830"/>
            </a:xfrm>
            <a:prstGeom prst="callout3">
              <a:avLst>
                <a:gd name="adj1" fmla="val 18750"/>
                <a:gd name="adj2" fmla="val -8333"/>
                <a:gd name="adj3" fmla="val 21827"/>
                <a:gd name="adj4" fmla="val 10686"/>
                <a:gd name="adj5" fmla="val 4616"/>
                <a:gd name="adj6" fmla="val 5557"/>
                <a:gd name="adj7" fmla="val 108348"/>
                <a:gd name="adj8" fmla="val -10043"/>
              </a:avLst>
            </a:prstGeom>
            <a:solidFill>
              <a:srgbClr val="5EF01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7200" dirty="0">
                  <a:solidFill>
                    <a:srgbClr val="0070C0"/>
                  </a:solidFill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97725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17D89657-777B-7E42-8EE7-8CE53E9F721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60638" y="172995"/>
          <a:ext cx="11924270" cy="65243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7470">
                  <a:extLst>
                    <a:ext uri="{9D8B030D-6E8A-4147-A177-3AD203B41FA5}">
                      <a16:colId xmlns:a16="http://schemas.microsoft.com/office/drawing/2014/main" val="901193513"/>
                    </a:ext>
                  </a:extLst>
                </a:gridCol>
                <a:gridCol w="8686800">
                  <a:extLst>
                    <a:ext uri="{9D8B030D-6E8A-4147-A177-3AD203B41FA5}">
                      <a16:colId xmlns:a16="http://schemas.microsoft.com/office/drawing/2014/main" val="2035874050"/>
                    </a:ext>
                  </a:extLst>
                </a:gridCol>
              </a:tblGrid>
              <a:tr h="6524367"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061945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0E763050-4C99-E44B-BCFE-13144003B68A}"/>
              </a:ext>
            </a:extLst>
          </p:cNvPr>
          <p:cNvSpPr/>
          <p:nvPr/>
        </p:nvSpPr>
        <p:spPr>
          <a:xfrm>
            <a:off x="1544595" y="1458097"/>
            <a:ext cx="1643448" cy="24366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3061FCC-4581-0D46-B9DF-D56ED72B5AFA}"/>
              </a:ext>
            </a:extLst>
          </p:cNvPr>
          <p:cNvSpPr/>
          <p:nvPr/>
        </p:nvSpPr>
        <p:spPr>
          <a:xfrm>
            <a:off x="1544595" y="5841330"/>
            <a:ext cx="1643448" cy="24366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7E560200-C6F8-B344-99F4-2235B56CBC7F}"/>
              </a:ext>
            </a:extLst>
          </p:cNvPr>
          <p:cNvSpPr txBox="1"/>
          <p:nvPr/>
        </p:nvSpPr>
        <p:spPr>
          <a:xfrm>
            <a:off x="1797438" y="499145"/>
            <a:ext cx="11689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dirty="0"/>
              <a:t>7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14396404-0130-5D41-9CE1-C08B0FE5FBBD}"/>
              </a:ext>
            </a:extLst>
          </p:cNvPr>
          <p:cNvSpPr txBox="1"/>
          <p:nvPr/>
        </p:nvSpPr>
        <p:spPr>
          <a:xfrm>
            <a:off x="1781853" y="4590683"/>
            <a:ext cx="11689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dirty="0"/>
              <a:t>2</a:t>
            </a:r>
          </a:p>
        </p:txBody>
      </p: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BB314E90-6B58-2E45-8BEA-CB90ADC34B9E}"/>
              </a:ext>
            </a:extLst>
          </p:cNvPr>
          <p:cNvGrpSpPr/>
          <p:nvPr/>
        </p:nvGrpSpPr>
        <p:grpSpPr>
          <a:xfrm>
            <a:off x="3324754" y="58057"/>
            <a:ext cx="2640478" cy="2226546"/>
            <a:chOff x="3324754" y="58057"/>
            <a:chExt cx="8383024" cy="2226546"/>
          </a:xfrm>
        </p:grpSpPr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id="{EBD7606B-9055-BD41-ABF5-EF9FA76C7A85}"/>
                </a:ext>
              </a:extLst>
            </p:cNvPr>
            <p:cNvSpPr/>
            <p:nvPr/>
          </p:nvSpPr>
          <p:spPr>
            <a:xfrm>
              <a:off x="3324754" y="630290"/>
              <a:ext cx="8383024" cy="1654313"/>
            </a:xfrm>
            <a:prstGeom prst="ellipse">
              <a:avLst/>
            </a:prstGeom>
            <a:noFill/>
            <a:ln w="127000">
              <a:solidFill>
                <a:srgbClr val="F43DF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Légende encadrée 2 21">
              <a:extLst>
                <a:ext uri="{FF2B5EF4-FFF2-40B4-BE49-F238E27FC236}">
                  <a16:creationId xmlns:a16="http://schemas.microsoft.com/office/drawing/2014/main" id="{8FBFF258-6041-AF4A-A7EA-02B2380E3987}"/>
                </a:ext>
              </a:extLst>
            </p:cNvPr>
            <p:cNvSpPr/>
            <p:nvPr/>
          </p:nvSpPr>
          <p:spPr>
            <a:xfrm>
              <a:off x="4691876" y="58057"/>
              <a:ext cx="2429999" cy="881965"/>
            </a:xfrm>
            <a:prstGeom prst="borderCallout2">
              <a:avLst/>
            </a:prstGeom>
            <a:solidFill>
              <a:srgbClr val="F43DF9"/>
            </a:solidFill>
            <a:ln>
              <a:solidFill>
                <a:srgbClr val="F43DF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7200" dirty="0"/>
                <a:t>2</a:t>
              </a:r>
            </a:p>
          </p:txBody>
        </p:sp>
      </p:grpSp>
      <p:pic>
        <p:nvPicPr>
          <p:cNvPr id="37" name="Image 36">
            <a:extLst>
              <a:ext uri="{FF2B5EF4-FFF2-40B4-BE49-F238E27FC236}">
                <a16:creationId xmlns:a16="http://schemas.microsoft.com/office/drawing/2014/main" id="{2DA660F9-F689-3A46-BB48-86D5A4FFF33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82" l="0" r="99782">
                        <a14:backgroundMark x1="20524" y1="84279" x2="74672" y2="86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375" y="4677230"/>
            <a:ext cx="1407761" cy="1407761"/>
          </a:xfrm>
          <a:prstGeom prst="rect">
            <a:avLst/>
          </a:prstGeom>
        </p:spPr>
      </p:pic>
      <p:pic>
        <p:nvPicPr>
          <p:cNvPr id="38" name="Picture 1" descr="page13image13770048">
            <a:extLst>
              <a:ext uri="{FF2B5EF4-FFF2-40B4-BE49-F238E27FC236}">
                <a16:creationId xmlns:a16="http://schemas.microsoft.com/office/drawing/2014/main" id="{0E2A75B6-09C6-7142-9108-7CE28FFCA8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-183080" y="224840"/>
            <a:ext cx="2047737" cy="1515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" descr="page13image13770048">
            <a:extLst>
              <a:ext uri="{FF2B5EF4-FFF2-40B4-BE49-F238E27FC236}">
                <a16:creationId xmlns:a16="http://schemas.microsoft.com/office/drawing/2014/main" id="{C44C4508-9DB0-3746-86F4-304826920E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3376870" y="776719"/>
            <a:ext cx="1489464" cy="110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" descr="page13image13770048">
            <a:extLst>
              <a:ext uri="{FF2B5EF4-FFF2-40B4-BE49-F238E27FC236}">
                <a16:creationId xmlns:a16="http://schemas.microsoft.com/office/drawing/2014/main" id="{B88E727C-B165-634F-80C0-BF590CCC5A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4498268" y="796683"/>
            <a:ext cx="1489464" cy="110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" descr="page13image13770048">
            <a:extLst>
              <a:ext uri="{FF2B5EF4-FFF2-40B4-BE49-F238E27FC236}">
                <a16:creationId xmlns:a16="http://schemas.microsoft.com/office/drawing/2014/main" id="{20B901F2-9B9B-874B-806E-3B951214CC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5771737" y="809036"/>
            <a:ext cx="1489464" cy="110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" descr="page13image13770048">
            <a:extLst>
              <a:ext uri="{FF2B5EF4-FFF2-40B4-BE49-F238E27FC236}">
                <a16:creationId xmlns:a16="http://schemas.microsoft.com/office/drawing/2014/main" id="{C1EC96AC-FBB9-E446-A252-6D175D5B9A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7098903" y="823784"/>
            <a:ext cx="1489464" cy="110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1" descr="page13image13770048">
            <a:extLst>
              <a:ext uri="{FF2B5EF4-FFF2-40B4-BE49-F238E27FC236}">
                <a16:creationId xmlns:a16="http://schemas.microsoft.com/office/drawing/2014/main" id="{466116E3-D011-314F-AA3D-C19B3E23F9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8188493" y="852261"/>
            <a:ext cx="1489464" cy="110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1" descr="page13image13770048">
            <a:extLst>
              <a:ext uri="{FF2B5EF4-FFF2-40B4-BE49-F238E27FC236}">
                <a16:creationId xmlns:a16="http://schemas.microsoft.com/office/drawing/2014/main" id="{0CDA2552-F300-D347-B626-67116E465E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9251031" y="810766"/>
            <a:ext cx="1489464" cy="110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1" descr="page13image13770048">
            <a:extLst>
              <a:ext uri="{FF2B5EF4-FFF2-40B4-BE49-F238E27FC236}">
                <a16:creationId xmlns:a16="http://schemas.microsoft.com/office/drawing/2014/main" id="{28B255A2-9447-444B-82B2-021E2DBCC0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10248061" y="852261"/>
            <a:ext cx="1489464" cy="110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Image 52">
            <a:extLst>
              <a:ext uri="{FF2B5EF4-FFF2-40B4-BE49-F238E27FC236}">
                <a16:creationId xmlns:a16="http://schemas.microsoft.com/office/drawing/2014/main" id="{202D2AEA-1ABC-E649-958F-A83E7535F0E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9782" l="0" r="99782">
                        <a14:backgroundMark x1="20524" y1="84279" x2="74672" y2="86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9796" y="5351744"/>
            <a:ext cx="1159462" cy="1159462"/>
          </a:xfrm>
          <a:prstGeom prst="rect">
            <a:avLst/>
          </a:prstGeom>
        </p:spPr>
      </p:pic>
      <p:pic>
        <p:nvPicPr>
          <p:cNvPr id="60" name="Image 59">
            <a:extLst>
              <a:ext uri="{FF2B5EF4-FFF2-40B4-BE49-F238E27FC236}">
                <a16:creationId xmlns:a16="http://schemas.microsoft.com/office/drawing/2014/main" id="{EBA13822-35EE-FB4A-B325-8CB262C2770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9782" l="0" r="99782">
                        <a14:backgroundMark x1="20524" y1="84279" x2="74672" y2="86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2157" y="5341089"/>
            <a:ext cx="1159462" cy="1159462"/>
          </a:xfrm>
          <a:prstGeom prst="rect">
            <a:avLst/>
          </a:prstGeom>
        </p:spPr>
      </p:pic>
      <p:grpSp>
        <p:nvGrpSpPr>
          <p:cNvPr id="33" name="Groupe 32">
            <a:extLst>
              <a:ext uri="{FF2B5EF4-FFF2-40B4-BE49-F238E27FC236}">
                <a16:creationId xmlns:a16="http://schemas.microsoft.com/office/drawing/2014/main" id="{17B798B0-7D75-454D-BAA1-53CE10C250EC}"/>
              </a:ext>
            </a:extLst>
          </p:cNvPr>
          <p:cNvGrpSpPr/>
          <p:nvPr/>
        </p:nvGrpSpPr>
        <p:grpSpPr>
          <a:xfrm>
            <a:off x="6022869" y="0"/>
            <a:ext cx="5858140" cy="2388683"/>
            <a:chOff x="11123322" y="198761"/>
            <a:chExt cx="923485" cy="2036439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DE97600E-8AF2-4B4E-8F28-BACCF28A08DA}"/>
                </a:ext>
              </a:extLst>
            </p:cNvPr>
            <p:cNvSpPr/>
            <p:nvPr/>
          </p:nvSpPr>
          <p:spPr>
            <a:xfrm>
              <a:off x="11123322" y="940022"/>
              <a:ext cx="923485" cy="1295178"/>
            </a:xfrm>
            <a:prstGeom prst="rect">
              <a:avLst/>
            </a:prstGeom>
            <a:noFill/>
            <a:ln w="127000">
              <a:solidFill>
                <a:srgbClr val="5EF0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9" name="Légende sans bordure 3 38">
              <a:extLst>
                <a:ext uri="{FF2B5EF4-FFF2-40B4-BE49-F238E27FC236}">
                  <a16:creationId xmlns:a16="http://schemas.microsoft.com/office/drawing/2014/main" id="{56430ED9-8640-F347-A0AE-649B588FC241}"/>
                </a:ext>
              </a:extLst>
            </p:cNvPr>
            <p:cNvSpPr/>
            <p:nvPr/>
          </p:nvSpPr>
          <p:spPr>
            <a:xfrm>
              <a:off x="11204694" y="198761"/>
              <a:ext cx="463478" cy="667830"/>
            </a:xfrm>
            <a:prstGeom prst="callout3">
              <a:avLst>
                <a:gd name="adj1" fmla="val 18750"/>
                <a:gd name="adj2" fmla="val -8333"/>
                <a:gd name="adj3" fmla="val 21827"/>
                <a:gd name="adj4" fmla="val 10686"/>
                <a:gd name="adj5" fmla="val 4616"/>
                <a:gd name="adj6" fmla="val 5557"/>
                <a:gd name="adj7" fmla="val 108348"/>
                <a:gd name="adj8" fmla="val -10043"/>
              </a:avLst>
            </a:prstGeom>
            <a:solidFill>
              <a:srgbClr val="5EF01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7200" dirty="0">
                  <a:solidFill>
                    <a:srgbClr val="0070C0"/>
                  </a:solidFill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18082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17D89657-777B-7E42-8EE7-8CE53E9F721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60638" y="172995"/>
          <a:ext cx="11924270" cy="65243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7470">
                  <a:extLst>
                    <a:ext uri="{9D8B030D-6E8A-4147-A177-3AD203B41FA5}">
                      <a16:colId xmlns:a16="http://schemas.microsoft.com/office/drawing/2014/main" val="901193513"/>
                    </a:ext>
                  </a:extLst>
                </a:gridCol>
                <a:gridCol w="8686800">
                  <a:extLst>
                    <a:ext uri="{9D8B030D-6E8A-4147-A177-3AD203B41FA5}">
                      <a16:colId xmlns:a16="http://schemas.microsoft.com/office/drawing/2014/main" val="2035874050"/>
                    </a:ext>
                  </a:extLst>
                </a:gridCol>
              </a:tblGrid>
              <a:tr h="6524367"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061945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0E763050-4C99-E44B-BCFE-13144003B68A}"/>
              </a:ext>
            </a:extLst>
          </p:cNvPr>
          <p:cNvSpPr/>
          <p:nvPr/>
        </p:nvSpPr>
        <p:spPr>
          <a:xfrm>
            <a:off x="1544595" y="1458097"/>
            <a:ext cx="1643448" cy="24366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3061FCC-4581-0D46-B9DF-D56ED72B5AFA}"/>
              </a:ext>
            </a:extLst>
          </p:cNvPr>
          <p:cNvSpPr/>
          <p:nvPr/>
        </p:nvSpPr>
        <p:spPr>
          <a:xfrm>
            <a:off x="1544595" y="5841330"/>
            <a:ext cx="1643448" cy="24366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7E560200-C6F8-B344-99F4-2235B56CBC7F}"/>
              </a:ext>
            </a:extLst>
          </p:cNvPr>
          <p:cNvSpPr txBox="1"/>
          <p:nvPr/>
        </p:nvSpPr>
        <p:spPr>
          <a:xfrm>
            <a:off x="1797438" y="499145"/>
            <a:ext cx="11689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dirty="0"/>
              <a:t>7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14396404-0130-5D41-9CE1-C08B0FE5FBBD}"/>
              </a:ext>
            </a:extLst>
          </p:cNvPr>
          <p:cNvSpPr txBox="1"/>
          <p:nvPr/>
        </p:nvSpPr>
        <p:spPr>
          <a:xfrm>
            <a:off x="1781853" y="4590683"/>
            <a:ext cx="11689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dirty="0"/>
              <a:t>1</a:t>
            </a:r>
          </a:p>
        </p:txBody>
      </p: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BB314E90-6B58-2E45-8BEA-CB90ADC34B9E}"/>
              </a:ext>
            </a:extLst>
          </p:cNvPr>
          <p:cNvGrpSpPr/>
          <p:nvPr/>
        </p:nvGrpSpPr>
        <p:grpSpPr>
          <a:xfrm>
            <a:off x="3324754" y="58057"/>
            <a:ext cx="1484504" cy="2226546"/>
            <a:chOff x="3324754" y="58057"/>
            <a:chExt cx="8383024" cy="2226546"/>
          </a:xfrm>
        </p:grpSpPr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id="{EBD7606B-9055-BD41-ABF5-EF9FA76C7A85}"/>
                </a:ext>
              </a:extLst>
            </p:cNvPr>
            <p:cNvSpPr/>
            <p:nvPr/>
          </p:nvSpPr>
          <p:spPr>
            <a:xfrm>
              <a:off x="3324754" y="630290"/>
              <a:ext cx="8383024" cy="1654313"/>
            </a:xfrm>
            <a:prstGeom prst="ellipse">
              <a:avLst/>
            </a:prstGeom>
            <a:noFill/>
            <a:ln w="127000">
              <a:solidFill>
                <a:srgbClr val="F43DF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Légende encadrée 2 21">
              <a:extLst>
                <a:ext uri="{FF2B5EF4-FFF2-40B4-BE49-F238E27FC236}">
                  <a16:creationId xmlns:a16="http://schemas.microsoft.com/office/drawing/2014/main" id="{8FBFF258-6041-AF4A-A7EA-02B2380E3987}"/>
                </a:ext>
              </a:extLst>
            </p:cNvPr>
            <p:cNvSpPr/>
            <p:nvPr/>
          </p:nvSpPr>
          <p:spPr>
            <a:xfrm>
              <a:off x="4691876" y="58057"/>
              <a:ext cx="2429999" cy="881965"/>
            </a:xfrm>
            <a:prstGeom prst="borderCallout2">
              <a:avLst/>
            </a:prstGeom>
            <a:solidFill>
              <a:srgbClr val="F43DF9"/>
            </a:solidFill>
            <a:ln>
              <a:solidFill>
                <a:srgbClr val="F43DF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7200" dirty="0"/>
                <a:t>1</a:t>
              </a:r>
            </a:p>
          </p:txBody>
        </p:sp>
      </p:grpSp>
      <p:pic>
        <p:nvPicPr>
          <p:cNvPr id="37" name="Image 36">
            <a:extLst>
              <a:ext uri="{FF2B5EF4-FFF2-40B4-BE49-F238E27FC236}">
                <a16:creationId xmlns:a16="http://schemas.microsoft.com/office/drawing/2014/main" id="{2DA660F9-F689-3A46-BB48-86D5A4FFF33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82" l="0" r="99782">
                        <a14:backgroundMark x1="20524" y1="84279" x2="74672" y2="86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375" y="4677230"/>
            <a:ext cx="1407761" cy="1407761"/>
          </a:xfrm>
          <a:prstGeom prst="rect">
            <a:avLst/>
          </a:prstGeom>
        </p:spPr>
      </p:pic>
      <p:pic>
        <p:nvPicPr>
          <p:cNvPr id="38" name="Picture 1" descr="page13image13770048">
            <a:extLst>
              <a:ext uri="{FF2B5EF4-FFF2-40B4-BE49-F238E27FC236}">
                <a16:creationId xmlns:a16="http://schemas.microsoft.com/office/drawing/2014/main" id="{0E2A75B6-09C6-7142-9108-7CE28FFCA8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-183080" y="224840"/>
            <a:ext cx="2047737" cy="1515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" descr="page13image13770048">
            <a:extLst>
              <a:ext uri="{FF2B5EF4-FFF2-40B4-BE49-F238E27FC236}">
                <a16:creationId xmlns:a16="http://schemas.microsoft.com/office/drawing/2014/main" id="{C44C4508-9DB0-3746-86F4-304826920E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3376870" y="776719"/>
            <a:ext cx="1489464" cy="110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" descr="page13image13770048">
            <a:extLst>
              <a:ext uri="{FF2B5EF4-FFF2-40B4-BE49-F238E27FC236}">
                <a16:creationId xmlns:a16="http://schemas.microsoft.com/office/drawing/2014/main" id="{B88E727C-B165-634F-80C0-BF590CCC5A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4498268" y="796683"/>
            <a:ext cx="1489464" cy="110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" descr="page13image13770048">
            <a:extLst>
              <a:ext uri="{FF2B5EF4-FFF2-40B4-BE49-F238E27FC236}">
                <a16:creationId xmlns:a16="http://schemas.microsoft.com/office/drawing/2014/main" id="{20B901F2-9B9B-874B-806E-3B951214CC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5771737" y="809036"/>
            <a:ext cx="1489464" cy="110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" descr="page13image13770048">
            <a:extLst>
              <a:ext uri="{FF2B5EF4-FFF2-40B4-BE49-F238E27FC236}">
                <a16:creationId xmlns:a16="http://schemas.microsoft.com/office/drawing/2014/main" id="{C1EC96AC-FBB9-E446-A252-6D175D5B9A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7098903" y="823784"/>
            <a:ext cx="1489464" cy="110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1" descr="page13image13770048">
            <a:extLst>
              <a:ext uri="{FF2B5EF4-FFF2-40B4-BE49-F238E27FC236}">
                <a16:creationId xmlns:a16="http://schemas.microsoft.com/office/drawing/2014/main" id="{466116E3-D011-314F-AA3D-C19B3E23F9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8188493" y="852261"/>
            <a:ext cx="1489464" cy="110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1" descr="page13image13770048">
            <a:extLst>
              <a:ext uri="{FF2B5EF4-FFF2-40B4-BE49-F238E27FC236}">
                <a16:creationId xmlns:a16="http://schemas.microsoft.com/office/drawing/2014/main" id="{0CDA2552-F300-D347-B626-67116E465E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9251031" y="810766"/>
            <a:ext cx="1489464" cy="110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1" descr="page13image13770048">
            <a:extLst>
              <a:ext uri="{FF2B5EF4-FFF2-40B4-BE49-F238E27FC236}">
                <a16:creationId xmlns:a16="http://schemas.microsoft.com/office/drawing/2014/main" id="{28B255A2-9447-444B-82B2-021E2DBCC0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10248061" y="852261"/>
            <a:ext cx="1489464" cy="110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Image 52">
            <a:extLst>
              <a:ext uri="{FF2B5EF4-FFF2-40B4-BE49-F238E27FC236}">
                <a16:creationId xmlns:a16="http://schemas.microsoft.com/office/drawing/2014/main" id="{202D2AEA-1ABC-E649-958F-A83E7535F0E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99782" l="0" r="99782">
                        <a14:backgroundMark x1="20524" y1="84279" x2="74672" y2="86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9796" y="5351744"/>
            <a:ext cx="1159462" cy="1159462"/>
          </a:xfrm>
          <a:prstGeom prst="rect">
            <a:avLst/>
          </a:prstGeom>
        </p:spPr>
      </p:pic>
      <p:grpSp>
        <p:nvGrpSpPr>
          <p:cNvPr id="33" name="Groupe 32">
            <a:extLst>
              <a:ext uri="{FF2B5EF4-FFF2-40B4-BE49-F238E27FC236}">
                <a16:creationId xmlns:a16="http://schemas.microsoft.com/office/drawing/2014/main" id="{17B798B0-7D75-454D-BAA1-53CE10C250EC}"/>
              </a:ext>
            </a:extLst>
          </p:cNvPr>
          <p:cNvGrpSpPr/>
          <p:nvPr/>
        </p:nvGrpSpPr>
        <p:grpSpPr>
          <a:xfrm>
            <a:off x="4762754" y="0"/>
            <a:ext cx="7118255" cy="2388683"/>
            <a:chOff x="11123322" y="198761"/>
            <a:chExt cx="923485" cy="2036439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DE97600E-8AF2-4B4E-8F28-BACCF28A08DA}"/>
                </a:ext>
              </a:extLst>
            </p:cNvPr>
            <p:cNvSpPr/>
            <p:nvPr/>
          </p:nvSpPr>
          <p:spPr>
            <a:xfrm>
              <a:off x="11123322" y="940022"/>
              <a:ext cx="923485" cy="1295178"/>
            </a:xfrm>
            <a:prstGeom prst="rect">
              <a:avLst/>
            </a:prstGeom>
            <a:noFill/>
            <a:ln w="127000">
              <a:solidFill>
                <a:srgbClr val="5EF0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9" name="Légende sans bordure 3 38">
              <a:extLst>
                <a:ext uri="{FF2B5EF4-FFF2-40B4-BE49-F238E27FC236}">
                  <a16:creationId xmlns:a16="http://schemas.microsoft.com/office/drawing/2014/main" id="{56430ED9-8640-F347-A0AE-649B588FC241}"/>
                </a:ext>
              </a:extLst>
            </p:cNvPr>
            <p:cNvSpPr/>
            <p:nvPr/>
          </p:nvSpPr>
          <p:spPr>
            <a:xfrm>
              <a:off x="11204694" y="198761"/>
              <a:ext cx="463478" cy="667830"/>
            </a:xfrm>
            <a:prstGeom prst="callout3">
              <a:avLst>
                <a:gd name="adj1" fmla="val 18750"/>
                <a:gd name="adj2" fmla="val -8333"/>
                <a:gd name="adj3" fmla="val 21827"/>
                <a:gd name="adj4" fmla="val 10686"/>
                <a:gd name="adj5" fmla="val 4616"/>
                <a:gd name="adj6" fmla="val 5557"/>
                <a:gd name="adj7" fmla="val 108348"/>
                <a:gd name="adj8" fmla="val -10043"/>
              </a:avLst>
            </a:prstGeom>
            <a:solidFill>
              <a:srgbClr val="5EF01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7200" dirty="0">
                  <a:solidFill>
                    <a:srgbClr val="0070C0"/>
                  </a:solidFill>
                </a:rPr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52762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17D89657-777B-7E42-8EE7-8CE53E9F721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60638" y="172995"/>
          <a:ext cx="11924270" cy="65243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7470">
                  <a:extLst>
                    <a:ext uri="{9D8B030D-6E8A-4147-A177-3AD203B41FA5}">
                      <a16:colId xmlns:a16="http://schemas.microsoft.com/office/drawing/2014/main" val="901193513"/>
                    </a:ext>
                  </a:extLst>
                </a:gridCol>
                <a:gridCol w="8686800">
                  <a:extLst>
                    <a:ext uri="{9D8B030D-6E8A-4147-A177-3AD203B41FA5}">
                      <a16:colId xmlns:a16="http://schemas.microsoft.com/office/drawing/2014/main" val="2035874050"/>
                    </a:ext>
                  </a:extLst>
                </a:gridCol>
              </a:tblGrid>
              <a:tr h="6524367"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061945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0E763050-4C99-E44B-BCFE-13144003B68A}"/>
              </a:ext>
            </a:extLst>
          </p:cNvPr>
          <p:cNvSpPr/>
          <p:nvPr/>
        </p:nvSpPr>
        <p:spPr>
          <a:xfrm>
            <a:off x="1544595" y="1458097"/>
            <a:ext cx="1643448" cy="24366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3061FCC-4581-0D46-B9DF-D56ED72B5AFA}"/>
              </a:ext>
            </a:extLst>
          </p:cNvPr>
          <p:cNvSpPr/>
          <p:nvPr/>
        </p:nvSpPr>
        <p:spPr>
          <a:xfrm>
            <a:off x="1544595" y="5841330"/>
            <a:ext cx="1643448" cy="24366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7E560200-C6F8-B344-99F4-2235B56CBC7F}"/>
              </a:ext>
            </a:extLst>
          </p:cNvPr>
          <p:cNvSpPr txBox="1"/>
          <p:nvPr/>
        </p:nvSpPr>
        <p:spPr>
          <a:xfrm>
            <a:off x="1797438" y="499145"/>
            <a:ext cx="11689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dirty="0"/>
              <a:t>7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14396404-0130-5D41-9CE1-C08B0FE5FBBD}"/>
              </a:ext>
            </a:extLst>
          </p:cNvPr>
          <p:cNvSpPr txBox="1"/>
          <p:nvPr/>
        </p:nvSpPr>
        <p:spPr>
          <a:xfrm>
            <a:off x="1781853" y="4590683"/>
            <a:ext cx="11689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dirty="0"/>
              <a:t>7</a:t>
            </a:r>
          </a:p>
        </p:txBody>
      </p: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BB314E90-6B58-2E45-8BEA-CB90ADC34B9E}"/>
              </a:ext>
            </a:extLst>
          </p:cNvPr>
          <p:cNvGrpSpPr/>
          <p:nvPr/>
        </p:nvGrpSpPr>
        <p:grpSpPr>
          <a:xfrm>
            <a:off x="3324753" y="58057"/>
            <a:ext cx="8760155" cy="2226546"/>
            <a:chOff x="3324754" y="58057"/>
            <a:chExt cx="8383024" cy="2226546"/>
          </a:xfrm>
        </p:grpSpPr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id="{EBD7606B-9055-BD41-ABF5-EF9FA76C7A85}"/>
                </a:ext>
              </a:extLst>
            </p:cNvPr>
            <p:cNvSpPr/>
            <p:nvPr/>
          </p:nvSpPr>
          <p:spPr>
            <a:xfrm>
              <a:off x="3324754" y="630290"/>
              <a:ext cx="8383024" cy="1654313"/>
            </a:xfrm>
            <a:prstGeom prst="ellipse">
              <a:avLst/>
            </a:prstGeom>
            <a:noFill/>
            <a:ln w="127000">
              <a:solidFill>
                <a:srgbClr val="F43DF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Légende encadrée 2 21">
              <a:extLst>
                <a:ext uri="{FF2B5EF4-FFF2-40B4-BE49-F238E27FC236}">
                  <a16:creationId xmlns:a16="http://schemas.microsoft.com/office/drawing/2014/main" id="{8FBFF258-6041-AF4A-A7EA-02B2380E3987}"/>
                </a:ext>
              </a:extLst>
            </p:cNvPr>
            <p:cNvSpPr/>
            <p:nvPr/>
          </p:nvSpPr>
          <p:spPr>
            <a:xfrm>
              <a:off x="4691875" y="58057"/>
              <a:ext cx="1314554" cy="881965"/>
            </a:xfrm>
            <a:prstGeom prst="borderCallout2">
              <a:avLst/>
            </a:prstGeom>
            <a:solidFill>
              <a:srgbClr val="F43DF9"/>
            </a:solidFill>
            <a:ln>
              <a:solidFill>
                <a:srgbClr val="F43DF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7200" dirty="0"/>
                <a:t>7</a:t>
              </a:r>
            </a:p>
          </p:txBody>
        </p:sp>
      </p:grpSp>
      <p:pic>
        <p:nvPicPr>
          <p:cNvPr id="37" name="Image 36">
            <a:extLst>
              <a:ext uri="{FF2B5EF4-FFF2-40B4-BE49-F238E27FC236}">
                <a16:creationId xmlns:a16="http://schemas.microsoft.com/office/drawing/2014/main" id="{2DA660F9-F689-3A46-BB48-86D5A4FFF33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82" l="0" r="99782">
                        <a14:backgroundMark x1="20524" y1="84279" x2="74672" y2="86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375" y="4677230"/>
            <a:ext cx="1407761" cy="1407761"/>
          </a:xfrm>
          <a:prstGeom prst="rect">
            <a:avLst/>
          </a:prstGeom>
        </p:spPr>
      </p:pic>
      <p:pic>
        <p:nvPicPr>
          <p:cNvPr id="38" name="Picture 1" descr="page13image13770048">
            <a:extLst>
              <a:ext uri="{FF2B5EF4-FFF2-40B4-BE49-F238E27FC236}">
                <a16:creationId xmlns:a16="http://schemas.microsoft.com/office/drawing/2014/main" id="{0E2A75B6-09C6-7142-9108-7CE28FFCA8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-183080" y="224840"/>
            <a:ext cx="2047737" cy="1515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" descr="page13image13770048">
            <a:extLst>
              <a:ext uri="{FF2B5EF4-FFF2-40B4-BE49-F238E27FC236}">
                <a16:creationId xmlns:a16="http://schemas.microsoft.com/office/drawing/2014/main" id="{C44C4508-9DB0-3746-86F4-304826920E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3376870" y="776719"/>
            <a:ext cx="1489464" cy="110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" descr="page13image13770048">
            <a:extLst>
              <a:ext uri="{FF2B5EF4-FFF2-40B4-BE49-F238E27FC236}">
                <a16:creationId xmlns:a16="http://schemas.microsoft.com/office/drawing/2014/main" id="{B88E727C-B165-634F-80C0-BF590CCC5A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4498268" y="796683"/>
            <a:ext cx="1489464" cy="110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" descr="page13image13770048">
            <a:extLst>
              <a:ext uri="{FF2B5EF4-FFF2-40B4-BE49-F238E27FC236}">
                <a16:creationId xmlns:a16="http://schemas.microsoft.com/office/drawing/2014/main" id="{20B901F2-9B9B-874B-806E-3B951214CC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5771737" y="809036"/>
            <a:ext cx="1489464" cy="110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" descr="page13image13770048">
            <a:extLst>
              <a:ext uri="{FF2B5EF4-FFF2-40B4-BE49-F238E27FC236}">
                <a16:creationId xmlns:a16="http://schemas.microsoft.com/office/drawing/2014/main" id="{C1EC96AC-FBB9-E446-A252-6D175D5B9A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7098903" y="823784"/>
            <a:ext cx="1489464" cy="110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1" descr="page13image13770048">
            <a:extLst>
              <a:ext uri="{FF2B5EF4-FFF2-40B4-BE49-F238E27FC236}">
                <a16:creationId xmlns:a16="http://schemas.microsoft.com/office/drawing/2014/main" id="{466116E3-D011-314F-AA3D-C19B3E23F9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8188493" y="852261"/>
            <a:ext cx="1489464" cy="110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1" descr="page13image13770048">
            <a:extLst>
              <a:ext uri="{FF2B5EF4-FFF2-40B4-BE49-F238E27FC236}">
                <a16:creationId xmlns:a16="http://schemas.microsoft.com/office/drawing/2014/main" id="{0CDA2552-F300-D347-B626-67116E465E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9251031" y="810766"/>
            <a:ext cx="1489464" cy="110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1" descr="page13image13770048">
            <a:extLst>
              <a:ext uri="{FF2B5EF4-FFF2-40B4-BE49-F238E27FC236}">
                <a16:creationId xmlns:a16="http://schemas.microsoft.com/office/drawing/2014/main" id="{28B255A2-9447-444B-82B2-021E2DBCC0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10248061" y="852261"/>
            <a:ext cx="1489464" cy="110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Image 52">
            <a:extLst>
              <a:ext uri="{FF2B5EF4-FFF2-40B4-BE49-F238E27FC236}">
                <a16:creationId xmlns:a16="http://schemas.microsoft.com/office/drawing/2014/main" id="{202D2AEA-1ABC-E649-958F-A83E7535F0E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9782" l="0" r="99782">
                        <a14:backgroundMark x1="20524" y1="84279" x2="74672" y2="86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9796" y="5351744"/>
            <a:ext cx="1159462" cy="1159462"/>
          </a:xfrm>
          <a:prstGeom prst="rect">
            <a:avLst/>
          </a:prstGeom>
        </p:spPr>
      </p:pic>
      <p:pic>
        <p:nvPicPr>
          <p:cNvPr id="60" name="Image 59">
            <a:extLst>
              <a:ext uri="{FF2B5EF4-FFF2-40B4-BE49-F238E27FC236}">
                <a16:creationId xmlns:a16="http://schemas.microsoft.com/office/drawing/2014/main" id="{EBA13822-35EE-FB4A-B325-8CB262C2770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99782" l="0" r="99782">
                        <a14:backgroundMark x1="20524" y1="84279" x2="74672" y2="86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2157" y="5341089"/>
            <a:ext cx="1159462" cy="1159462"/>
          </a:xfrm>
          <a:prstGeom prst="rect">
            <a:avLst/>
          </a:prstGeom>
        </p:spPr>
      </p:pic>
      <p:pic>
        <p:nvPicPr>
          <p:cNvPr id="61" name="Image 60">
            <a:extLst>
              <a:ext uri="{FF2B5EF4-FFF2-40B4-BE49-F238E27FC236}">
                <a16:creationId xmlns:a16="http://schemas.microsoft.com/office/drawing/2014/main" id="{8E3C811E-0B54-FF41-B8E9-79327744B67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9782" l="0" r="99782">
                        <a14:backgroundMark x1="20524" y1="84279" x2="74672" y2="86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3849" y="5364373"/>
            <a:ext cx="1159462" cy="1159462"/>
          </a:xfrm>
          <a:prstGeom prst="rect">
            <a:avLst/>
          </a:prstGeom>
        </p:spPr>
      </p:pic>
      <p:pic>
        <p:nvPicPr>
          <p:cNvPr id="62" name="Image 61">
            <a:extLst>
              <a:ext uri="{FF2B5EF4-FFF2-40B4-BE49-F238E27FC236}">
                <a16:creationId xmlns:a16="http://schemas.microsoft.com/office/drawing/2014/main" id="{24997151-9CF0-8441-AFF2-11DC38184E4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99782" l="0" r="99782">
                        <a14:backgroundMark x1="20524" y1="84279" x2="74672" y2="86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2414" y="5348312"/>
            <a:ext cx="1159462" cy="1159462"/>
          </a:xfrm>
          <a:prstGeom prst="rect">
            <a:avLst/>
          </a:prstGeom>
        </p:spPr>
      </p:pic>
      <p:pic>
        <p:nvPicPr>
          <p:cNvPr id="63" name="Image 62">
            <a:extLst>
              <a:ext uri="{FF2B5EF4-FFF2-40B4-BE49-F238E27FC236}">
                <a16:creationId xmlns:a16="http://schemas.microsoft.com/office/drawing/2014/main" id="{C205B9EB-51B0-3443-85A0-84E61DFF856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99782" l="0" r="99782">
                        <a14:backgroundMark x1="20524" y1="84279" x2="74672" y2="86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52054" y="5345959"/>
            <a:ext cx="1159462" cy="1159462"/>
          </a:xfrm>
          <a:prstGeom prst="rect">
            <a:avLst/>
          </a:prstGeom>
        </p:spPr>
      </p:pic>
      <p:pic>
        <p:nvPicPr>
          <p:cNvPr id="64" name="Image 63">
            <a:extLst>
              <a:ext uri="{FF2B5EF4-FFF2-40B4-BE49-F238E27FC236}">
                <a16:creationId xmlns:a16="http://schemas.microsoft.com/office/drawing/2014/main" id="{D81AE4D8-40EB-9240-9436-6DEB4F39DF8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99782" l="0" r="99782">
                        <a14:backgroundMark x1="20524" y1="84279" x2="74672" y2="86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8985" y="5341089"/>
            <a:ext cx="1159462" cy="1159462"/>
          </a:xfrm>
          <a:prstGeom prst="rect">
            <a:avLst/>
          </a:prstGeom>
        </p:spPr>
      </p:pic>
      <p:pic>
        <p:nvPicPr>
          <p:cNvPr id="65" name="Image 64">
            <a:extLst>
              <a:ext uri="{FF2B5EF4-FFF2-40B4-BE49-F238E27FC236}">
                <a16:creationId xmlns:a16="http://schemas.microsoft.com/office/drawing/2014/main" id="{4B42E2B0-563C-D64E-89FE-43CC129DAE0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99782" l="0" r="99782">
                        <a14:backgroundMark x1="20524" y1="84279" x2="74672" y2="86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6047" y="5305784"/>
            <a:ext cx="1159462" cy="1159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599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17D89657-777B-7E42-8EE7-8CE53E9F721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60638" y="172995"/>
          <a:ext cx="11924270" cy="65243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7470">
                  <a:extLst>
                    <a:ext uri="{9D8B030D-6E8A-4147-A177-3AD203B41FA5}">
                      <a16:colId xmlns:a16="http://schemas.microsoft.com/office/drawing/2014/main" val="901193513"/>
                    </a:ext>
                  </a:extLst>
                </a:gridCol>
                <a:gridCol w="8686800">
                  <a:extLst>
                    <a:ext uri="{9D8B030D-6E8A-4147-A177-3AD203B41FA5}">
                      <a16:colId xmlns:a16="http://schemas.microsoft.com/office/drawing/2014/main" val="2035874050"/>
                    </a:ext>
                  </a:extLst>
                </a:gridCol>
              </a:tblGrid>
              <a:tr h="6524367"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061945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0E763050-4C99-E44B-BCFE-13144003B68A}"/>
              </a:ext>
            </a:extLst>
          </p:cNvPr>
          <p:cNvSpPr/>
          <p:nvPr/>
        </p:nvSpPr>
        <p:spPr>
          <a:xfrm>
            <a:off x="1544595" y="1458097"/>
            <a:ext cx="1643448" cy="24366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3061FCC-4581-0D46-B9DF-D56ED72B5AFA}"/>
              </a:ext>
            </a:extLst>
          </p:cNvPr>
          <p:cNvSpPr/>
          <p:nvPr/>
        </p:nvSpPr>
        <p:spPr>
          <a:xfrm>
            <a:off x="1544595" y="5841330"/>
            <a:ext cx="1643448" cy="24366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7E560200-C6F8-B344-99F4-2235B56CBC7F}"/>
              </a:ext>
            </a:extLst>
          </p:cNvPr>
          <p:cNvSpPr txBox="1"/>
          <p:nvPr/>
        </p:nvSpPr>
        <p:spPr>
          <a:xfrm>
            <a:off x="1797438" y="499145"/>
            <a:ext cx="11689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dirty="0"/>
              <a:t>7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14396404-0130-5D41-9CE1-C08B0FE5FBBD}"/>
              </a:ext>
            </a:extLst>
          </p:cNvPr>
          <p:cNvSpPr txBox="1"/>
          <p:nvPr/>
        </p:nvSpPr>
        <p:spPr>
          <a:xfrm>
            <a:off x="1781853" y="4590683"/>
            <a:ext cx="11689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dirty="0"/>
              <a:t>3</a:t>
            </a:r>
          </a:p>
        </p:txBody>
      </p: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BB314E90-6B58-2E45-8BEA-CB90ADC34B9E}"/>
              </a:ext>
            </a:extLst>
          </p:cNvPr>
          <p:cNvGrpSpPr/>
          <p:nvPr/>
        </p:nvGrpSpPr>
        <p:grpSpPr>
          <a:xfrm>
            <a:off x="3324754" y="58057"/>
            <a:ext cx="3846766" cy="2226546"/>
            <a:chOff x="3324754" y="58057"/>
            <a:chExt cx="8383024" cy="2226546"/>
          </a:xfrm>
        </p:grpSpPr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id="{EBD7606B-9055-BD41-ABF5-EF9FA76C7A85}"/>
                </a:ext>
              </a:extLst>
            </p:cNvPr>
            <p:cNvSpPr/>
            <p:nvPr/>
          </p:nvSpPr>
          <p:spPr>
            <a:xfrm>
              <a:off x="3324754" y="630290"/>
              <a:ext cx="8383024" cy="1654313"/>
            </a:xfrm>
            <a:prstGeom prst="ellipse">
              <a:avLst/>
            </a:prstGeom>
            <a:noFill/>
            <a:ln w="127000">
              <a:solidFill>
                <a:srgbClr val="F43DF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Légende encadrée 2 21">
              <a:extLst>
                <a:ext uri="{FF2B5EF4-FFF2-40B4-BE49-F238E27FC236}">
                  <a16:creationId xmlns:a16="http://schemas.microsoft.com/office/drawing/2014/main" id="{8FBFF258-6041-AF4A-A7EA-02B2380E3987}"/>
                </a:ext>
              </a:extLst>
            </p:cNvPr>
            <p:cNvSpPr/>
            <p:nvPr/>
          </p:nvSpPr>
          <p:spPr>
            <a:xfrm>
              <a:off x="4691875" y="58057"/>
              <a:ext cx="1314554" cy="881965"/>
            </a:xfrm>
            <a:prstGeom prst="borderCallout2">
              <a:avLst/>
            </a:prstGeom>
            <a:solidFill>
              <a:srgbClr val="F43DF9"/>
            </a:solidFill>
            <a:ln>
              <a:solidFill>
                <a:srgbClr val="F43DF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7200" dirty="0"/>
                <a:t>3</a:t>
              </a:r>
            </a:p>
          </p:txBody>
        </p:sp>
      </p:grpSp>
      <p:pic>
        <p:nvPicPr>
          <p:cNvPr id="37" name="Image 36">
            <a:extLst>
              <a:ext uri="{FF2B5EF4-FFF2-40B4-BE49-F238E27FC236}">
                <a16:creationId xmlns:a16="http://schemas.microsoft.com/office/drawing/2014/main" id="{2DA660F9-F689-3A46-BB48-86D5A4FFF33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82" l="0" r="99782">
                        <a14:backgroundMark x1="20524" y1="84279" x2="74672" y2="86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375" y="4677230"/>
            <a:ext cx="1407761" cy="1407761"/>
          </a:xfrm>
          <a:prstGeom prst="rect">
            <a:avLst/>
          </a:prstGeom>
        </p:spPr>
      </p:pic>
      <p:pic>
        <p:nvPicPr>
          <p:cNvPr id="38" name="Picture 1" descr="page13image13770048">
            <a:extLst>
              <a:ext uri="{FF2B5EF4-FFF2-40B4-BE49-F238E27FC236}">
                <a16:creationId xmlns:a16="http://schemas.microsoft.com/office/drawing/2014/main" id="{0E2A75B6-09C6-7142-9108-7CE28FFCA8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-183080" y="224840"/>
            <a:ext cx="2047737" cy="1515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" descr="page13image13770048">
            <a:extLst>
              <a:ext uri="{FF2B5EF4-FFF2-40B4-BE49-F238E27FC236}">
                <a16:creationId xmlns:a16="http://schemas.microsoft.com/office/drawing/2014/main" id="{C44C4508-9DB0-3746-86F4-304826920E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3376870" y="776719"/>
            <a:ext cx="1489464" cy="110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" descr="page13image13770048">
            <a:extLst>
              <a:ext uri="{FF2B5EF4-FFF2-40B4-BE49-F238E27FC236}">
                <a16:creationId xmlns:a16="http://schemas.microsoft.com/office/drawing/2014/main" id="{B88E727C-B165-634F-80C0-BF590CCC5A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4498268" y="796683"/>
            <a:ext cx="1489464" cy="110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" descr="page13image13770048">
            <a:extLst>
              <a:ext uri="{FF2B5EF4-FFF2-40B4-BE49-F238E27FC236}">
                <a16:creationId xmlns:a16="http://schemas.microsoft.com/office/drawing/2014/main" id="{20B901F2-9B9B-874B-806E-3B951214CC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5771737" y="809036"/>
            <a:ext cx="1489464" cy="110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" descr="page13image13770048">
            <a:extLst>
              <a:ext uri="{FF2B5EF4-FFF2-40B4-BE49-F238E27FC236}">
                <a16:creationId xmlns:a16="http://schemas.microsoft.com/office/drawing/2014/main" id="{C1EC96AC-FBB9-E446-A252-6D175D5B9A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7098903" y="823784"/>
            <a:ext cx="1489464" cy="110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1" descr="page13image13770048">
            <a:extLst>
              <a:ext uri="{FF2B5EF4-FFF2-40B4-BE49-F238E27FC236}">
                <a16:creationId xmlns:a16="http://schemas.microsoft.com/office/drawing/2014/main" id="{466116E3-D011-314F-AA3D-C19B3E23F9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8188493" y="852261"/>
            <a:ext cx="1489464" cy="110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1" descr="page13image13770048">
            <a:extLst>
              <a:ext uri="{FF2B5EF4-FFF2-40B4-BE49-F238E27FC236}">
                <a16:creationId xmlns:a16="http://schemas.microsoft.com/office/drawing/2014/main" id="{0CDA2552-F300-D347-B626-67116E465E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9251031" y="810766"/>
            <a:ext cx="1489464" cy="110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1" descr="page13image13770048">
            <a:extLst>
              <a:ext uri="{FF2B5EF4-FFF2-40B4-BE49-F238E27FC236}">
                <a16:creationId xmlns:a16="http://schemas.microsoft.com/office/drawing/2014/main" id="{28B255A2-9447-444B-82B2-021E2DBCC0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10248061" y="852261"/>
            <a:ext cx="1489464" cy="110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Image 52">
            <a:extLst>
              <a:ext uri="{FF2B5EF4-FFF2-40B4-BE49-F238E27FC236}">
                <a16:creationId xmlns:a16="http://schemas.microsoft.com/office/drawing/2014/main" id="{202D2AEA-1ABC-E649-958F-A83E7535F0E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9782" l="0" r="99782">
                        <a14:backgroundMark x1="20524" y1="84279" x2="74672" y2="86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9796" y="5351744"/>
            <a:ext cx="1159462" cy="1159462"/>
          </a:xfrm>
          <a:prstGeom prst="rect">
            <a:avLst/>
          </a:prstGeom>
        </p:spPr>
      </p:pic>
      <p:pic>
        <p:nvPicPr>
          <p:cNvPr id="60" name="Image 59">
            <a:extLst>
              <a:ext uri="{FF2B5EF4-FFF2-40B4-BE49-F238E27FC236}">
                <a16:creationId xmlns:a16="http://schemas.microsoft.com/office/drawing/2014/main" id="{EBA13822-35EE-FB4A-B325-8CB262C2770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9782" l="0" r="99782">
                        <a14:backgroundMark x1="20524" y1="84279" x2="74672" y2="86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2157" y="5341089"/>
            <a:ext cx="1159462" cy="1159462"/>
          </a:xfrm>
          <a:prstGeom prst="rect">
            <a:avLst/>
          </a:prstGeom>
        </p:spPr>
      </p:pic>
      <p:pic>
        <p:nvPicPr>
          <p:cNvPr id="61" name="Image 60">
            <a:extLst>
              <a:ext uri="{FF2B5EF4-FFF2-40B4-BE49-F238E27FC236}">
                <a16:creationId xmlns:a16="http://schemas.microsoft.com/office/drawing/2014/main" id="{8E3C811E-0B54-FF41-B8E9-79327744B67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9782" l="0" r="99782">
                        <a14:backgroundMark x1="20524" y1="84279" x2="74672" y2="86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3849" y="5364373"/>
            <a:ext cx="1159462" cy="1159462"/>
          </a:xfrm>
          <a:prstGeom prst="rect">
            <a:avLst/>
          </a:prstGeom>
        </p:spPr>
      </p:pic>
      <p:grpSp>
        <p:nvGrpSpPr>
          <p:cNvPr id="33" name="Groupe 32">
            <a:extLst>
              <a:ext uri="{FF2B5EF4-FFF2-40B4-BE49-F238E27FC236}">
                <a16:creationId xmlns:a16="http://schemas.microsoft.com/office/drawing/2014/main" id="{17B798B0-7D75-454D-BAA1-53CE10C250EC}"/>
              </a:ext>
            </a:extLst>
          </p:cNvPr>
          <p:cNvGrpSpPr/>
          <p:nvPr/>
        </p:nvGrpSpPr>
        <p:grpSpPr>
          <a:xfrm>
            <a:off x="7417131" y="0"/>
            <a:ext cx="4463877" cy="2388683"/>
            <a:chOff x="11123322" y="198761"/>
            <a:chExt cx="923485" cy="2036439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DE97600E-8AF2-4B4E-8F28-BACCF28A08DA}"/>
                </a:ext>
              </a:extLst>
            </p:cNvPr>
            <p:cNvSpPr/>
            <p:nvPr/>
          </p:nvSpPr>
          <p:spPr>
            <a:xfrm>
              <a:off x="11123322" y="940022"/>
              <a:ext cx="923485" cy="1295178"/>
            </a:xfrm>
            <a:prstGeom prst="rect">
              <a:avLst/>
            </a:prstGeom>
            <a:noFill/>
            <a:ln w="127000">
              <a:solidFill>
                <a:srgbClr val="5EF0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9" name="Légende sans bordure 3 38">
              <a:extLst>
                <a:ext uri="{FF2B5EF4-FFF2-40B4-BE49-F238E27FC236}">
                  <a16:creationId xmlns:a16="http://schemas.microsoft.com/office/drawing/2014/main" id="{56430ED9-8640-F347-A0AE-649B588FC241}"/>
                </a:ext>
              </a:extLst>
            </p:cNvPr>
            <p:cNvSpPr/>
            <p:nvPr/>
          </p:nvSpPr>
          <p:spPr>
            <a:xfrm>
              <a:off x="11204694" y="198761"/>
              <a:ext cx="463478" cy="667830"/>
            </a:xfrm>
            <a:prstGeom prst="callout3">
              <a:avLst>
                <a:gd name="adj1" fmla="val 18750"/>
                <a:gd name="adj2" fmla="val -8333"/>
                <a:gd name="adj3" fmla="val 21827"/>
                <a:gd name="adj4" fmla="val 10686"/>
                <a:gd name="adj5" fmla="val 4616"/>
                <a:gd name="adj6" fmla="val 5557"/>
                <a:gd name="adj7" fmla="val 108348"/>
                <a:gd name="adj8" fmla="val -10043"/>
              </a:avLst>
            </a:prstGeom>
            <a:solidFill>
              <a:srgbClr val="5EF01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7200" dirty="0">
                  <a:solidFill>
                    <a:srgbClr val="0070C0"/>
                  </a:solidFill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5926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17D89657-777B-7E42-8EE7-8CE53E9F721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60638" y="172995"/>
          <a:ext cx="11924270" cy="65243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7470">
                  <a:extLst>
                    <a:ext uri="{9D8B030D-6E8A-4147-A177-3AD203B41FA5}">
                      <a16:colId xmlns:a16="http://schemas.microsoft.com/office/drawing/2014/main" val="901193513"/>
                    </a:ext>
                  </a:extLst>
                </a:gridCol>
                <a:gridCol w="8686800">
                  <a:extLst>
                    <a:ext uri="{9D8B030D-6E8A-4147-A177-3AD203B41FA5}">
                      <a16:colId xmlns:a16="http://schemas.microsoft.com/office/drawing/2014/main" val="2035874050"/>
                    </a:ext>
                  </a:extLst>
                </a:gridCol>
              </a:tblGrid>
              <a:tr h="6524367"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061945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0E763050-4C99-E44B-BCFE-13144003B68A}"/>
              </a:ext>
            </a:extLst>
          </p:cNvPr>
          <p:cNvSpPr/>
          <p:nvPr/>
        </p:nvSpPr>
        <p:spPr>
          <a:xfrm>
            <a:off x="1544595" y="1458097"/>
            <a:ext cx="1643448" cy="24366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3061FCC-4581-0D46-B9DF-D56ED72B5AFA}"/>
              </a:ext>
            </a:extLst>
          </p:cNvPr>
          <p:cNvSpPr/>
          <p:nvPr/>
        </p:nvSpPr>
        <p:spPr>
          <a:xfrm>
            <a:off x="1544595" y="5841330"/>
            <a:ext cx="1643448" cy="24366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7E560200-C6F8-B344-99F4-2235B56CBC7F}"/>
              </a:ext>
            </a:extLst>
          </p:cNvPr>
          <p:cNvSpPr txBox="1"/>
          <p:nvPr/>
        </p:nvSpPr>
        <p:spPr>
          <a:xfrm>
            <a:off x="1797438" y="499145"/>
            <a:ext cx="11689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dirty="0"/>
              <a:t>7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14396404-0130-5D41-9CE1-C08B0FE5FBBD}"/>
              </a:ext>
            </a:extLst>
          </p:cNvPr>
          <p:cNvSpPr txBox="1"/>
          <p:nvPr/>
        </p:nvSpPr>
        <p:spPr>
          <a:xfrm>
            <a:off x="1781853" y="4590683"/>
            <a:ext cx="11689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dirty="0"/>
              <a:t>4</a:t>
            </a:r>
          </a:p>
        </p:txBody>
      </p: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BB314E90-6B58-2E45-8BEA-CB90ADC34B9E}"/>
              </a:ext>
            </a:extLst>
          </p:cNvPr>
          <p:cNvGrpSpPr/>
          <p:nvPr/>
        </p:nvGrpSpPr>
        <p:grpSpPr>
          <a:xfrm>
            <a:off x="3324754" y="58057"/>
            <a:ext cx="5070118" cy="2226546"/>
            <a:chOff x="3324754" y="58057"/>
            <a:chExt cx="8383024" cy="2226546"/>
          </a:xfrm>
        </p:grpSpPr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id="{EBD7606B-9055-BD41-ABF5-EF9FA76C7A85}"/>
                </a:ext>
              </a:extLst>
            </p:cNvPr>
            <p:cNvSpPr/>
            <p:nvPr/>
          </p:nvSpPr>
          <p:spPr>
            <a:xfrm>
              <a:off x="3324754" y="630290"/>
              <a:ext cx="8383024" cy="1654313"/>
            </a:xfrm>
            <a:prstGeom prst="ellipse">
              <a:avLst/>
            </a:prstGeom>
            <a:noFill/>
            <a:ln w="127000">
              <a:solidFill>
                <a:srgbClr val="F43DF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Légende encadrée 2 21">
              <a:extLst>
                <a:ext uri="{FF2B5EF4-FFF2-40B4-BE49-F238E27FC236}">
                  <a16:creationId xmlns:a16="http://schemas.microsoft.com/office/drawing/2014/main" id="{8FBFF258-6041-AF4A-A7EA-02B2380E3987}"/>
                </a:ext>
              </a:extLst>
            </p:cNvPr>
            <p:cNvSpPr/>
            <p:nvPr/>
          </p:nvSpPr>
          <p:spPr>
            <a:xfrm>
              <a:off x="4691875" y="58057"/>
              <a:ext cx="1314554" cy="881965"/>
            </a:xfrm>
            <a:prstGeom prst="borderCallout2">
              <a:avLst/>
            </a:prstGeom>
            <a:solidFill>
              <a:srgbClr val="F43DF9"/>
            </a:solidFill>
            <a:ln>
              <a:solidFill>
                <a:srgbClr val="F43DF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7200" dirty="0"/>
                <a:t>4</a:t>
              </a:r>
            </a:p>
          </p:txBody>
        </p:sp>
      </p:grpSp>
      <p:pic>
        <p:nvPicPr>
          <p:cNvPr id="37" name="Image 36">
            <a:extLst>
              <a:ext uri="{FF2B5EF4-FFF2-40B4-BE49-F238E27FC236}">
                <a16:creationId xmlns:a16="http://schemas.microsoft.com/office/drawing/2014/main" id="{2DA660F9-F689-3A46-BB48-86D5A4FFF33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82" l="0" r="99782">
                        <a14:backgroundMark x1="20524" y1="84279" x2="74672" y2="86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375" y="4677230"/>
            <a:ext cx="1407761" cy="1407761"/>
          </a:xfrm>
          <a:prstGeom prst="rect">
            <a:avLst/>
          </a:prstGeom>
        </p:spPr>
      </p:pic>
      <p:pic>
        <p:nvPicPr>
          <p:cNvPr id="38" name="Picture 1" descr="page13image13770048">
            <a:extLst>
              <a:ext uri="{FF2B5EF4-FFF2-40B4-BE49-F238E27FC236}">
                <a16:creationId xmlns:a16="http://schemas.microsoft.com/office/drawing/2014/main" id="{0E2A75B6-09C6-7142-9108-7CE28FFCA8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-183080" y="224840"/>
            <a:ext cx="2047737" cy="1515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" descr="page13image13770048">
            <a:extLst>
              <a:ext uri="{FF2B5EF4-FFF2-40B4-BE49-F238E27FC236}">
                <a16:creationId xmlns:a16="http://schemas.microsoft.com/office/drawing/2014/main" id="{C44C4508-9DB0-3746-86F4-304826920E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3376870" y="776719"/>
            <a:ext cx="1489464" cy="110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" descr="page13image13770048">
            <a:extLst>
              <a:ext uri="{FF2B5EF4-FFF2-40B4-BE49-F238E27FC236}">
                <a16:creationId xmlns:a16="http://schemas.microsoft.com/office/drawing/2014/main" id="{B88E727C-B165-634F-80C0-BF590CCC5A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4498268" y="796683"/>
            <a:ext cx="1489464" cy="110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" descr="page13image13770048">
            <a:extLst>
              <a:ext uri="{FF2B5EF4-FFF2-40B4-BE49-F238E27FC236}">
                <a16:creationId xmlns:a16="http://schemas.microsoft.com/office/drawing/2014/main" id="{20B901F2-9B9B-874B-806E-3B951214CC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5771737" y="809036"/>
            <a:ext cx="1489464" cy="110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" descr="page13image13770048">
            <a:extLst>
              <a:ext uri="{FF2B5EF4-FFF2-40B4-BE49-F238E27FC236}">
                <a16:creationId xmlns:a16="http://schemas.microsoft.com/office/drawing/2014/main" id="{C1EC96AC-FBB9-E446-A252-6D175D5B9A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7098903" y="823784"/>
            <a:ext cx="1489464" cy="110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1" descr="page13image13770048">
            <a:extLst>
              <a:ext uri="{FF2B5EF4-FFF2-40B4-BE49-F238E27FC236}">
                <a16:creationId xmlns:a16="http://schemas.microsoft.com/office/drawing/2014/main" id="{466116E3-D011-314F-AA3D-C19B3E23F9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8188493" y="852261"/>
            <a:ext cx="1489464" cy="110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1" descr="page13image13770048">
            <a:extLst>
              <a:ext uri="{FF2B5EF4-FFF2-40B4-BE49-F238E27FC236}">
                <a16:creationId xmlns:a16="http://schemas.microsoft.com/office/drawing/2014/main" id="{0CDA2552-F300-D347-B626-67116E465E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9251031" y="810766"/>
            <a:ext cx="1489464" cy="110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1" descr="page13image13770048">
            <a:extLst>
              <a:ext uri="{FF2B5EF4-FFF2-40B4-BE49-F238E27FC236}">
                <a16:creationId xmlns:a16="http://schemas.microsoft.com/office/drawing/2014/main" id="{28B255A2-9447-444B-82B2-021E2DBCC0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10248061" y="852261"/>
            <a:ext cx="1489464" cy="110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Image 52">
            <a:extLst>
              <a:ext uri="{FF2B5EF4-FFF2-40B4-BE49-F238E27FC236}">
                <a16:creationId xmlns:a16="http://schemas.microsoft.com/office/drawing/2014/main" id="{202D2AEA-1ABC-E649-958F-A83E7535F0E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782" l="0" r="99782">
                        <a14:backgroundMark x1="20524" y1="84279" x2="74672" y2="86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9796" y="5351744"/>
            <a:ext cx="1159462" cy="1159462"/>
          </a:xfrm>
          <a:prstGeom prst="rect">
            <a:avLst/>
          </a:prstGeom>
        </p:spPr>
      </p:pic>
      <p:pic>
        <p:nvPicPr>
          <p:cNvPr id="60" name="Image 59">
            <a:extLst>
              <a:ext uri="{FF2B5EF4-FFF2-40B4-BE49-F238E27FC236}">
                <a16:creationId xmlns:a16="http://schemas.microsoft.com/office/drawing/2014/main" id="{EBA13822-35EE-FB4A-B325-8CB262C2770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782" l="0" r="99782">
                        <a14:backgroundMark x1="20524" y1="84279" x2="74672" y2="86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2157" y="5341089"/>
            <a:ext cx="1159462" cy="1159462"/>
          </a:xfrm>
          <a:prstGeom prst="rect">
            <a:avLst/>
          </a:prstGeom>
        </p:spPr>
      </p:pic>
      <p:pic>
        <p:nvPicPr>
          <p:cNvPr id="61" name="Image 60">
            <a:extLst>
              <a:ext uri="{FF2B5EF4-FFF2-40B4-BE49-F238E27FC236}">
                <a16:creationId xmlns:a16="http://schemas.microsoft.com/office/drawing/2014/main" id="{8E3C811E-0B54-FF41-B8E9-79327744B67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782" l="0" r="99782">
                        <a14:backgroundMark x1="20524" y1="84279" x2="74672" y2="86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3849" y="5364373"/>
            <a:ext cx="1159462" cy="1159462"/>
          </a:xfrm>
          <a:prstGeom prst="rect">
            <a:avLst/>
          </a:prstGeom>
        </p:spPr>
      </p:pic>
      <p:pic>
        <p:nvPicPr>
          <p:cNvPr id="62" name="Image 61">
            <a:extLst>
              <a:ext uri="{FF2B5EF4-FFF2-40B4-BE49-F238E27FC236}">
                <a16:creationId xmlns:a16="http://schemas.microsoft.com/office/drawing/2014/main" id="{24997151-9CF0-8441-AFF2-11DC38184E4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782" l="0" r="99782">
                        <a14:backgroundMark x1="20524" y1="84279" x2="74672" y2="86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2414" y="5348312"/>
            <a:ext cx="1159462" cy="1159462"/>
          </a:xfrm>
          <a:prstGeom prst="rect">
            <a:avLst/>
          </a:prstGeom>
        </p:spPr>
      </p:pic>
      <p:grpSp>
        <p:nvGrpSpPr>
          <p:cNvPr id="33" name="Groupe 32">
            <a:extLst>
              <a:ext uri="{FF2B5EF4-FFF2-40B4-BE49-F238E27FC236}">
                <a16:creationId xmlns:a16="http://schemas.microsoft.com/office/drawing/2014/main" id="{17B798B0-7D75-454D-BAA1-53CE10C250EC}"/>
              </a:ext>
            </a:extLst>
          </p:cNvPr>
          <p:cNvGrpSpPr/>
          <p:nvPr/>
        </p:nvGrpSpPr>
        <p:grpSpPr>
          <a:xfrm>
            <a:off x="8472571" y="0"/>
            <a:ext cx="3408437" cy="2388683"/>
            <a:chOff x="11123322" y="198761"/>
            <a:chExt cx="923485" cy="2036439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DE97600E-8AF2-4B4E-8F28-BACCF28A08DA}"/>
                </a:ext>
              </a:extLst>
            </p:cNvPr>
            <p:cNvSpPr/>
            <p:nvPr/>
          </p:nvSpPr>
          <p:spPr>
            <a:xfrm>
              <a:off x="11123322" y="940022"/>
              <a:ext cx="923485" cy="1295178"/>
            </a:xfrm>
            <a:prstGeom prst="rect">
              <a:avLst/>
            </a:prstGeom>
            <a:noFill/>
            <a:ln w="127000">
              <a:solidFill>
                <a:srgbClr val="5EF0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9" name="Légende sans bordure 3 38">
              <a:extLst>
                <a:ext uri="{FF2B5EF4-FFF2-40B4-BE49-F238E27FC236}">
                  <a16:creationId xmlns:a16="http://schemas.microsoft.com/office/drawing/2014/main" id="{56430ED9-8640-F347-A0AE-649B588FC241}"/>
                </a:ext>
              </a:extLst>
            </p:cNvPr>
            <p:cNvSpPr/>
            <p:nvPr/>
          </p:nvSpPr>
          <p:spPr>
            <a:xfrm>
              <a:off x="11204694" y="198761"/>
              <a:ext cx="463478" cy="667830"/>
            </a:xfrm>
            <a:prstGeom prst="callout3">
              <a:avLst>
                <a:gd name="adj1" fmla="val 18750"/>
                <a:gd name="adj2" fmla="val -8333"/>
                <a:gd name="adj3" fmla="val 21827"/>
                <a:gd name="adj4" fmla="val 10686"/>
                <a:gd name="adj5" fmla="val 4616"/>
                <a:gd name="adj6" fmla="val 5557"/>
                <a:gd name="adj7" fmla="val 108348"/>
                <a:gd name="adj8" fmla="val -10043"/>
              </a:avLst>
            </a:prstGeom>
            <a:solidFill>
              <a:srgbClr val="5EF01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7200" dirty="0">
                  <a:solidFill>
                    <a:srgbClr val="0070C0"/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31184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17D89657-777B-7E42-8EE7-8CE53E9F721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60638" y="172995"/>
          <a:ext cx="11924270" cy="65243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7470">
                  <a:extLst>
                    <a:ext uri="{9D8B030D-6E8A-4147-A177-3AD203B41FA5}">
                      <a16:colId xmlns:a16="http://schemas.microsoft.com/office/drawing/2014/main" val="901193513"/>
                    </a:ext>
                  </a:extLst>
                </a:gridCol>
                <a:gridCol w="8686800">
                  <a:extLst>
                    <a:ext uri="{9D8B030D-6E8A-4147-A177-3AD203B41FA5}">
                      <a16:colId xmlns:a16="http://schemas.microsoft.com/office/drawing/2014/main" val="2035874050"/>
                    </a:ext>
                  </a:extLst>
                </a:gridCol>
              </a:tblGrid>
              <a:tr h="6524367"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061945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0E763050-4C99-E44B-BCFE-13144003B68A}"/>
              </a:ext>
            </a:extLst>
          </p:cNvPr>
          <p:cNvSpPr/>
          <p:nvPr/>
        </p:nvSpPr>
        <p:spPr>
          <a:xfrm>
            <a:off x="1544595" y="1458097"/>
            <a:ext cx="1643448" cy="24366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3061FCC-4581-0D46-B9DF-D56ED72B5AFA}"/>
              </a:ext>
            </a:extLst>
          </p:cNvPr>
          <p:cNvSpPr/>
          <p:nvPr/>
        </p:nvSpPr>
        <p:spPr>
          <a:xfrm>
            <a:off x="1544595" y="5841330"/>
            <a:ext cx="1643448" cy="24366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7E560200-C6F8-B344-99F4-2235B56CBC7F}"/>
              </a:ext>
            </a:extLst>
          </p:cNvPr>
          <p:cNvSpPr txBox="1"/>
          <p:nvPr/>
        </p:nvSpPr>
        <p:spPr>
          <a:xfrm>
            <a:off x="1797438" y="499145"/>
            <a:ext cx="11689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dirty="0"/>
              <a:t>7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14396404-0130-5D41-9CE1-C08B0FE5FBBD}"/>
              </a:ext>
            </a:extLst>
          </p:cNvPr>
          <p:cNvSpPr txBox="1"/>
          <p:nvPr/>
        </p:nvSpPr>
        <p:spPr>
          <a:xfrm>
            <a:off x="1781853" y="4590683"/>
            <a:ext cx="11689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dirty="0"/>
              <a:t>0</a:t>
            </a:r>
          </a:p>
        </p:txBody>
      </p:sp>
      <p:pic>
        <p:nvPicPr>
          <p:cNvPr id="37" name="Image 36">
            <a:extLst>
              <a:ext uri="{FF2B5EF4-FFF2-40B4-BE49-F238E27FC236}">
                <a16:creationId xmlns:a16="http://schemas.microsoft.com/office/drawing/2014/main" id="{2DA660F9-F689-3A46-BB48-86D5A4FFF33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82" l="0" r="99782">
                        <a14:backgroundMark x1="20524" y1="84279" x2="74672" y2="86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375" y="4677230"/>
            <a:ext cx="1407761" cy="1407761"/>
          </a:xfrm>
          <a:prstGeom prst="rect">
            <a:avLst/>
          </a:prstGeom>
        </p:spPr>
      </p:pic>
      <p:pic>
        <p:nvPicPr>
          <p:cNvPr id="38" name="Picture 1" descr="page13image13770048">
            <a:extLst>
              <a:ext uri="{FF2B5EF4-FFF2-40B4-BE49-F238E27FC236}">
                <a16:creationId xmlns:a16="http://schemas.microsoft.com/office/drawing/2014/main" id="{0E2A75B6-09C6-7142-9108-7CE28FFCA8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-183080" y="224840"/>
            <a:ext cx="2047737" cy="1515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" descr="page13image13770048">
            <a:extLst>
              <a:ext uri="{FF2B5EF4-FFF2-40B4-BE49-F238E27FC236}">
                <a16:creationId xmlns:a16="http://schemas.microsoft.com/office/drawing/2014/main" id="{C44C4508-9DB0-3746-86F4-304826920E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3376870" y="776719"/>
            <a:ext cx="1489464" cy="110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" descr="page13image13770048">
            <a:extLst>
              <a:ext uri="{FF2B5EF4-FFF2-40B4-BE49-F238E27FC236}">
                <a16:creationId xmlns:a16="http://schemas.microsoft.com/office/drawing/2014/main" id="{B88E727C-B165-634F-80C0-BF590CCC5A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4498268" y="796683"/>
            <a:ext cx="1489464" cy="110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" descr="page13image13770048">
            <a:extLst>
              <a:ext uri="{FF2B5EF4-FFF2-40B4-BE49-F238E27FC236}">
                <a16:creationId xmlns:a16="http://schemas.microsoft.com/office/drawing/2014/main" id="{20B901F2-9B9B-874B-806E-3B951214CC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5771737" y="809036"/>
            <a:ext cx="1489464" cy="110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" descr="page13image13770048">
            <a:extLst>
              <a:ext uri="{FF2B5EF4-FFF2-40B4-BE49-F238E27FC236}">
                <a16:creationId xmlns:a16="http://schemas.microsoft.com/office/drawing/2014/main" id="{C1EC96AC-FBB9-E446-A252-6D175D5B9A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7098903" y="823784"/>
            <a:ext cx="1489464" cy="110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1" descr="page13image13770048">
            <a:extLst>
              <a:ext uri="{FF2B5EF4-FFF2-40B4-BE49-F238E27FC236}">
                <a16:creationId xmlns:a16="http://schemas.microsoft.com/office/drawing/2014/main" id="{466116E3-D011-314F-AA3D-C19B3E23F9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8188493" y="852261"/>
            <a:ext cx="1489464" cy="110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1" descr="page13image13770048">
            <a:extLst>
              <a:ext uri="{FF2B5EF4-FFF2-40B4-BE49-F238E27FC236}">
                <a16:creationId xmlns:a16="http://schemas.microsoft.com/office/drawing/2014/main" id="{0CDA2552-F300-D347-B626-67116E465E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9251031" y="810766"/>
            <a:ext cx="1489464" cy="110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1" descr="page13image13770048">
            <a:extLst>
              <a:ext uri="{FF2B5EF4-FFF2-40B4-BE49-F238E27FC236}">
                <a16:creationId xmlns:a16="http://schemas.microsoft.com/office/drawing/2014/main" id="{28B255A2-9447-444B-82B2-021E2DBCC0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10248061" y="852261"/>
            <a:ext cx="1489464" cy="110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" name="Groupe 32">
            <a:extLst>
              <a:ext uri="{FF2B5EF4-FFF2-40B4-BE49-F238E27FC236}">
                <a16:creationId xmlns:a16="http://schemas.microsoft.com/office/drawing/2014/main" id="{17B798B0-7D75-454D-BAA1-53CE10C250EC}"/>
              </a:ext>
            </a:extLst>
          </p:cNvPr>
          <p:cNvGrpSpPr/>
          <p:nvPr/>
        </p:nvGrpSpPr>
        <p:grpSpPr>
          <a:xfrm>
            <a:off x="3570366" y="0"/>
            <a:ext cx="8310644" cy="2388683"/>
            <a:chOff x="11123322" y="198761"/>
            <a:chExt cx="923485" cy="2036439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DE97600E-8AF2-4B4E-8F28-BACCF28A08DA}"/>
                </a:ext>
              </a:extLst>
            </p:cNvPr>
            <p:cNvSpPr/>
            <p:nvPr/>
          </p:nvSpPr>
          <p:spPr>
            <a:xfrm>
              <a:off x="11123322" y="940022"/>
              <a:ext cx="923485" cy="1295178"/>
            </a:xfrm>
            <a:prstGeom prst="rect">
              <a:avLst/>
            </a:prstGeom>
            <a:noFill/>
            <a:ln w="127000">
              <a:solidFill>
                <a:srgbClr val="5EF0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9" name="Légende sans bordure 3 38">
              <a:extLst>
                <a:ext uri="{FF2B5EF4-FFF2-40B4-BE49-F238E27FC236}">
                  <a16:creationId xmlns:a16="http://schemas.microsoft.com/office/drawing/2014/main" id="{56430ED9-8640-F347-A0AE-649B588FC241}"/>
                </a:ext>
              </a:extLst>
            </p:cNvPr>
            <p:cNvSpPr/>
            <p:nvPr/>
          </p:nvSpPr>
          <p:spPr>
            <a:xfrm>
              <a:off x="11204694" y="198761"/>
              <a:ext cx="463478" cy="667830"/>
            </a:xfrm>
            <a:prstGeom prst="callout3">
              <a:avLst>
                <a:gd name="adj1" fmla="val 18750"/>
                <a:gd name="adj2" fmla="val -8333"/>
                <a:gd name="adj3" fmla="val 21827"/>
                <a:gd name="adj4" fmla="val 10686"/>
                <a:gd name="adj5" fmla="val 4616"/>
                <a:gd name="adj6" fmla="val 5557"/>
                <a:gd name="adj7" fmla="val 108348"/>
                <a:gd name="adj8" fmla="val -10043"/>
              </a:avLst>
            </a:prstGeom>
            <a:solidFill>
              <a:srgbClr val="5EF01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7200" dirty="0">
                  <a:solidFill>
                    <a:srgbClr val="0070C0"/>
                  </a:solidFill>
                </a:rPr>
                <a:t>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88774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53A7EC40-9138-F343-8B1D-B4074DC630B4}"/>
              </a:ext>
            </a:extLst>
          </p:cNvPr>
          <p:cNvSpPr txBox="1"/>
          <p:nvPr/>
        </p:nvSpPr>
        <p:spPr>
          <a:xfrm>
            <a:off x="1179096" y="2310063"/>
            <a:ext cx="1033849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i="1" u="sng" dirty="0"/>
              <a:t>Etape 1 : </a:t>
            </a:r>
            <a:r>
              <a:rPr lang="fr-FR" sz="3200" dirty="0"/>
              <a:t>comparer les deux quantités par correspondance terme à terme en traçant des liens.</a:t>
            </a:r>
          </a:p>
          <a:p>
            <a:pPr marL="1885950" lvl="3" indent="-514350">
              <a:buFont typeface="+mj-lt"/>
              <a:buAutoNum type="arabicPeriod"/>
            </a:pPr>
            <a:r>
              <a:rPr lang="fr-FR" dirty="0"/>
              <a:t>Comptage dénombrement de chaque collection par apparitions successives</a:t>
            </a:r>
          </a:p>
          <a:p>
            <a:pPr marL="1885950" lvl="3" indent="-514350">
              <a:buFont typeface="+mj-lt"/>
              <a:buAutoNum type="arabicPeriod"/>
            </a:pPr>
            <a:r>
              <a:rPr lang="fr-FR" dirty="0"/>
              <a:t>Compléter la colonne de gauche en écrivant les quantités dénombrées.</a:t>
            </a:r>
          </a:p>
          <a:p>
            <a:pPr marL="1885950" lvl="3" indent="-514350">
              <a:buFont typeface="+mj-lt"/>
              <a:buAutoNum type="arabicPeriod"/>
            </a:pPr>
            <a:r>
              <a:rPr lang="fr-FR" dirty="0"/>
              <a:t>Tracer les correspondances terme à terme.</a:t>
            </a:r>
          </a:p>
          <a:p>
            <a:pPr marL="1885950" lvl="3" indent="-514350">
              <a:buFont typeface="+mj-lt"/>
              <a:buAutoNum type="arabicPeriod"/>
            </a:pPr>
            <a:r>
              <a:rPr lang="fr-FR" dirty="0"/>
              <a:t>Recomposer la quantité : 7 c’est X et encore Y.</a:t>
            </a:r>
          </a:p>
        </p:txBody>
      </p:sp>
    </p:spTree>
    <p:extLst>
      <p:ext uri="{BB962C8B-B14F-4D97-AF65-F5344CB8AC3E}">
        <p14:creationId xmlns:p14="http://schemas.microsoft.com/office/powerpoint/2010/main" val="3350708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3C77991-0177-B34E-ADD5-088A30F27B4F}"/>
              </a:ext>
            </a:extLst>
          </p:cNvPr>
          <p:cNvSpPr/>
          <p:nvPr/>
        </p:nvSpPr>
        <p:spPr>
          <a:xfrm>
            <a:off x="773723" y="1951673"/>
            <a:ext cx="10996245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i="1" u="sng" dirty="0"/>
              <a:t>Etape 3 : </a:t>
            </a:r>
            <a:r>
              <a:rPr lang="fr-FR" sz="3200" dirty="0"/>
              <a:t>écouter et interpréter le comptage-dénombrement.</a:t>
            </a:r>
          </a:p>
          <a:p>
            <a:r>
              <a:rPr lang="fr-FR" sz="2400" b="1" i="1" u="sng" dirty="0">
                <a:solidFill>
                  <a:srgbClr val="FF0000"/>
                </a:solidFill>
              </a:rPr>
              <a:t>ATTENTION, NE DEVOILER QU’A LA FIN DE LA DIAPOSITIVE.</a:t>
            </a:r>
          </a:p>
          <a:p>
            <a:pPr marL="1714500" lvl="3" indent="-342900">
              <a:buFont typeface="+mj-lt"/>
              <a:buAutoNum type="arabicPeriod"/>
            </a:pPr>
            <a:r>
              <a:rPr lang="fr-FR" dirty="0"/>
              <a:t>   Sans manipulation informatique: dénombrer la quantité de rois Navet (7) et l’écrire dans la case correspondante.</a:t>
            </a:r>
          </a:p>
          <a:p>
            <a:pPr marL="1885950" lvl="3" indent="-514350">
              <a:buFont typeface="+mj-lt"/>
              <a:buAutoNum type="arabicPeriod"/>
            </a:pPr>
            <a:r>
              <a:rPr lang="fr-FR" dirty="0"/>
              <a:t>Sans manipulation informatique :  dénombrer la quantité de trônes (indiquées dans la zone de notes) et l’écrire dans la case correspondante.</a:t>
            </a:r>
          </a:p>
          <a:p>
            <a:pPr marL="1885950" lvl="3" indent="-514350">
              <a:buFont typeface="+mj-lt"/>
              <a:buAutoNum type="arabicPeriod"/>
            </a:pPr>
            <a:r>
              <a:rPr lang="fr-FR" dirty="0"/>
              <a:t>Prévoir combien il manque de trônes pour que les 7 rois puissent s’assoir en faisant formuler : « il en manque 2 parce que 7 c’est d’abord 5 et encore 2 ».</a:t>
            </a:r>
          </a:p>
          <a:p>
            <a:pPr marL="1885950" lvl="3" indent="-514350">
              <a:buFont typeface="+mj-lt"/>
              <a:buAutoNum type="arabicPeriod"/>
            </a:pPr>
            <a:r>
              <a:rPr lang="fr-FR" dirty="0"/>
              <a:t>Vérifier en révélant les situations.</a:t>
            </a:r>
          </a:p>
        </p:txBody>
      </p:sp>
    </p:spTree>
    <p:extLst>
      <p:ext uri="{BB962C8B-B14F-4D97-AF65-F5344CB8AC3E}">
        <p14:creationId xmlns:p14="http://schemas.microsoft.com/office/powerpoint/2010/main" val="29965810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17D89657-777B-7E42-8EE7-8CE53E9F721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60638" y="172995"/>
          <a:ext cx="11924270" cy="65243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7470">
                  <a:extLst>
                    <a:ext uri="{9D8B030D-6E8A-4147-A177-3AD203B41FA5}">
                      <a16:colId xmlns:a16="http://schemas.microsoft.com/office/drawing/2014/main" val="901193513"/>
                    </a:ext>
                  </a:extLst>
                </a:gridCol>
                <a:gridCol w="8686800">
                  <a:extLst>
                    <a:ext uri="{9D8B030D-6E8A-4147-A177-3AD203B41FA5}">
                      <a16:colId xmlns:a16="http://schemas.microsoft.com/office/drawing/2014/main" val="2035874050"/>
                    </a:ext>
                  </a:extLst>
                </a:gridCol>
              </a:tblGrid>
              <a:tr h="6524367"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061945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0E763050-4C99-E44B-BCFE-13144003B68A}"/>
              </a:ext>
            </a:extLst>
          </p:cNvPr>
          <p:cNvSpPr/>
          <p:nvPr/>
        </p:nvSpPr>
        <p:spPr>
          <a:xfrm>
            <a:off x="1544595" y="1458097"/>
            <a:ext cx="1643448" cy="24366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3061FCC-4581-0D46-B9DF-D56ED72B5AFA}"/>
              </a:ext>
            </a:extLst>
          </p:cNvPr>
          <p:cNvSpPr/>
          <p:nvPr/>
        </p:nvSpPr>
        <p:spPr>
          <a:xfrm>
            <a:off x="1544595" y="5841330"/>
            <a:ext cx="1643448" cy="24366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7E560200-C6F8-B344-99F4-2235B56CBC7F}"/>
              </a:ext>
            </a:extLst>
          </p:cNvPr>
          <p:cNvSpPr txBox="1"/>
          <p:nvPr/>
        </p:nvSpPr>
        <p:spPr>
          <a:xfrm>
            <a:off x="1797438" y="499145"/>
            <a:ext cx="11689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dirty="0"/>
              <a:t>7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14396404-0130-5D41-9CE1-C08B0FE5FBBD}"/>
              </a:ext>
            </a:extLst>
          </p:cNvPr>
          <p:cNvSpPr txBox="1"/>
          <p:nvPr/>
        </p:nvSpPr>
        <p:spPr>
          <a:xfrm>
            <a:off x="1781853" y="4590683"/>
            <a:ext cx="11689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dirty="0"/>
              <a:t>5</a:t>
            </a:r>
          </a:p>
        </p:txBody>
      </p: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BB314E90-6B58-2E45-8BEA-CB90ADC34B9E}"/>
              </a:ext>
            </a:extLst>
          </p:cNvPr>
          <p:cNvGrpSpPr/>
          <p:nvPr/>
        </p:nvGrpSpPr>
        <p:grpSpPr>
          <a:xfrm>
            <a:off x="3324754" y="58057"/>
            <a:ext cx="6119772" cy="2226546"/>
            <a:chOff x="3324754" y="58057"/>
            <a:chExt cx="8383024" cy="2226546"/>
          </a:xfrm>
        </p:grpSpPr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id="{EBD7606B-9055-BD41-ABF5-EF9FA76C7A85}"/>
                </a:ext>
              </a:extLst>
            </p:cNvPr>
            <p:cNvSpPr/>
            <p:nvPr/>
          </p:nvSpPr>
          <p:spPr>
            <a:xfrm>
              <a:off x="3324754" y="630290"/>
              <a:ext cx="8383024" cy="1654313"/>
            </a:xfrm>
            <a:prstGeom prst="ellipse">
              <a:avLst/>
            </a:prstGeom>
            <a:noFill/>
            <a:ln w="127000">
              <a:solidFill>
                <a:srgbClr val="F43DF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Légende encadrée 2 21">
              <a:extLst>
                <a:ext uri="{FF2B5EF4-FFF2-40B4-BE49-F238E27FC236}">
                  <a16:creationId xmlns:a16="http://schemas.microsoft.com/office/drawing/2014/main" id="{8FBFF258-6041-AF4A-A7EA-02B2380E3987}"/>
                </a:ext>
              </a:extLst>
            </p:cNvPr>
            <p:cNvSpPr/>
            <p:nvPr/>
          </p:nvSpPr>
          <p:spPr>
            <a:xfrm>
              <a:off x="4691875" y="58057"/>
              <a:ext cx="1314554" cy="881965"/>
            </a:xfrm>
            <a:prstGeom prst="borderCallout2">
              <a:avLst/>
            </a:prstGeom>
            <a:solidFill>
              <a:srgbClr val="F43DF9"/>
            </a:solidFill>
            <a:ln>
              <a:solidFill>
                <a:srgbClr val="F43DF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7200" dirty="0"/>
                <a:t>5</a:t>
              </a:r>
            </a:p>
          </p:txBody>
        </p:sp>
      </p:grpSp>
      <p:pic>
        <p:nvPicPr>
          <p:cNvPr id="37" name="Image 36">
            <a:extLst>
              <a:ext uri="{FF2B5EF4-FFF2-40B4-BE49-F238E27FC236}">
                <a16:creationId xmlns:a16="http://schemas.microsoft.com/office/drawing/2014/main" id="{2DA660F9-F689-3A46-BB48-86D5A4FFF33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82" l="0" r="99782">
                        <a14:backgroundMark x1="20524" y1="84279" x2="74672" y2="86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375" y="4677230"/>
            <a:ext cx="1407761" cy="1407761"/>
          </a:xfrm>
          <a:prstGeom prst="rect">
            <a:avLst/>
          </a:prstGeom>
        </p:spPr>
      </p:pic>
      <p:pic>
        <p:nvPicPr>
          <p:cNvPr id="38" name="Picture 1" descr="page13image13770048">
            <a:extLst>
              <a:ext uri="{FF2B5EF4-FFF2-40B4-BE49-F238E27FC236}">
                <a16:creationId xmlns:a16="http://schemas.microsoft.com/office/drawing/2014/main" id="{0E2A75B6-09C6-7142-9108-7CE28FFCA8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-183080" y="224840"/>
            <a:ext cx="2047737" cy="1515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" descr="page13image13770048">
            <a:extLst>
              <a:ext uri="{FF2B5EF4-FFF2-40B4-BE49-F238E27FC236}">
                <a16:creationId xmlns:a16="http://schemas.microsoft.com/office/drawing/2014/main" id="{C44C4508-9DB0-3746-86F4-304826920E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3376870" y="776719"/>
            <a:ext cx="1489464" cy="110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" descr="page13image13770048">
            <a:extLst>
              <a:ext uri="{FF2B5EF4-FFF2-40B4-BE49-F238E27FC236}">
                <a16:creationId xmlns:a16="http://schemas.microsoft.com/office/drawing/2014/main" id="{B88E727C-B165-634F-80C0-BF590CCC5A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4498268" y="796683"/>
            <a:ext cx="1489464" cy="110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" descr="page13image13770048">
            <a:extLst>
              <a:ext uri="{FF2B5EF4-FFF2-40B4-BE49-F238E27FC236}">
                <a16:creationId xmlns:a16="http://schemas.microsoft.com/office/drawing/2014/main" id="{20B901F2-9B9B-874B-806E-3B951214CC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5771737" y="809036"/>
            <a:ext cx="1489464" cy="110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" descr="page13image13770048">
            <a:extLst>
              <a:ext uri="{FF2B5EF4-FFF2-40B4-BE49-F238E27FC236}">
                <a16:creationId xmlns:a16="http://schemas.microsoft.com/office/drawing/2014/main" id="{C1EC96AC-FBB9-E446-A252-6D175D5B9A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7098903" y="823784"/>
            <a:ext cx="1489464" cy="110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1" descr="page13image13770048">
            <a:extLst>
              <a:ext uri="{FF2B5EF4-FFF2-40B4-BE49-F238E27FC236}">
                <a16:creationId xmlns:a16="http://schemas.microsoft.com/office/drawing/2014/main" id="{466116E3-D011-314F-AA3D-C19B3E23F9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8188493" y="852261"/>
            <a:ext cx="1489464" cy="110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1" descr="page13image13770048">
            <a:extLst>
              <a:ext uri="{FF2B5EF4-FFF2-40B4-BE49-F238E27FC236}">
                <a16:creationId xmlns:a16="http://schemas.microsoft.com/office/drawing/2014/main" id="{0CDA2552-F300-D347-B626-67116E465E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9251031" y="810766"/>
            <a:ext cx="1489464" cy="110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1" descr="page13image13770048">
            <a:extLst>
              <a:ext uri="{FF2B5EF4-FFF2-40B4-BE49-F238E27FC236}">
                <a16:creationId xmlns:a16="http://schemas.microsoft.com/office/drawing/2014/main" id="{28B255A2-9447-444B-82B2-021E2DBCC0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10248061" y="852261"/>
            <a:ext cx="1489464" cy="110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Image 52">
            <a:extLst>
              <a:ext uri="{FF2B5EF4-FFF2-40B4-BE49-F238E27FC236}">
                <a16:creationId xmlns:a16="http://schemas.microsoft.com/office/drawing/2014/main" id="{202D2AEA-1ABC-E649-958F-A83E7535F0E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99782" l="0" r="99782">
                        <a14:backgroundMark x1="20524" y1="84279" x2="74672" y2="86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9796" y="5351744"/>
            <a:ext cx="1159462" cy="1159462"/>
          </a:xfrm>
          <a:prstGeom prst="rect">
            <a:avLst/>
          </a:prstGeom>
        </p:spPr>
      </p:pic>
      <p:pic>
        <p:nvPicPr>
          <p:cNvPr id="60" name="Image 59">
            <a:extLst>
              <a:ext uri="{FF2B5EF4-FFF2-40B4-BE49-F238E27FC236}">
                <a16:creationId xmlns:a16="http://schemas.microsoft.com/office/drawing/2014/main" id="{EBA13822-35EE-FB4A-B325-8CB262C2770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9782" l="0" r="99782">
                        <a14:backgroundMark x1="20524" y1="84279" x2="74672" y2="86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2157" y="5341089"/>
            <a:ext cx="1159462" cy="1159462"/>
          </a:xfrm>
          <a:prstGeom prst="rect">
            <a:avLst/>
          </a:prstGeom>
        </p:spPr>
      </p:pic>
      <p:pic>
        <p:nvPicPr>
          <p:cNvPr id="61" name="Image 60">
            <a:extLst>
              <a:ext uri="{FF2B5EF4-FFF2-40B4-BE49-F238E27FC236}">
                <a16:creationId xmlns:a16="http://schemas.microsoft.com/office/drawing/2014/main" id="{8E3C811E-0B54-FF41-B8E9-79327744B67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99782" l="0" r="99782">
                        <a14:backgroundMark x1="20524" y1="84279" x2="74672" y2="86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3849" y="5364373"/>
            <a:ext cx="1159462" cy="1159462"/>
          </a:xfrm>
          <a:prstGeom prst="rect">
            <a:avLst/>
          </a:prstGeom>
        </p:spPr>
      </p:pic>
      <p:pic>
        <p:nvPicPr>
          <p:cNvPr id="62" name="Image 61">
            <a:extLst>
              <a:ext uri="{FF2B5EF4-FFF2-40B4-BE49-F238E27FC236}">
                <a16:creationId xmlns:a16="http://schemas.microsoft.com/office/drawing/2014/main" id="{24997151-9CF0-8441-AFF2-11DC38184E4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99782" l="0" r="99782">
                        <a14:backgroundMark x1="20524" y1="84279" x2="74672" y2="86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2414" y="5348312"/>
            <a:ext cx="1159462" cy="1159462"/>
          </a:xfrm>
          <a:prstGeom prst="rect">
            <a:avLst/>
          </a:prstGeom>
        </p:spPr>
      </p:pic>
      <p:pic>
        <p:nvPicPr>
          <p:cNvPr id="63" name="Image 62">
            <a:extLst>
              <a:ext uri="{FF2B5EF4-FFF2-40B4-BE49-F238E27FC236}">
                <a16:creationId xmlns:a16="http://schemas.microsoft.com/office/drawing/2014/main" id="{C205B9EB-51B0-3443-85A0-84E61DFF856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99782" l="0" r="99782">
                        <a14:backgroundMark x1="20524" y1="84279" x2="74672" y2="86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52054" y="5345959"/>
            <a:ext cx="1159462" cy="1159462"/>
          </a:xfrm>
          <a:prstGeom prst="rect">
            <a:avLst/>
          </a:prstGeom>
        </p:spPr>
      </p:pic>
      <p:grpSp>
        <p:nvGrpSpPr>
          <p:cNvPr id="33" name="Groupe 32">
            <a:extLst>
              <a:ext uri="{FF2B5EF4-FFF2-40B4-BE49-F238E27FC236}">
                <a16:creationId xmlns:a16="http://schemas.microsoft.com/office/drawing/2014/main" id="{17B798B0-7D75-454D-BAA1-53CE10C250EC}"/>
              </a:ext>
            </a:extLst>
          </p:cNvPr>
          <p:cNvGrpSpPr/>
          <p:nvPr/>
        </p:nvGrpSpPr>
        <p:grpSpPr>
          <a:xfrm>
            <a:off x="9484462" y="0"/>
            <a:ext cx="2396546" cy="2388683"/>
            <a:chOff x="11123322" y="198761"/>
            <a:chExt cx="923485" cy="2036439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DE97600E-8AF2-4B4E-8F28-BACCF28A08DA}"/>
                </a:ext>
              </a:extLst>
            </p:cNvPr>
            <p:cNvSpPr/>
            <p:nvPr/>
          </p:nvSpPr>
          <p:spPr>
            <a:xfrm>
              <a:off x="11123322" y="940022"/>
              <a:ext cx="923485" cy="1295178"/>
            </a:xfrm>
            <a:prstGeom prst="rect">
              <a:avLst/>
            </a:prstGeom>
            <a:noFill/>
            <a:ln w="127000">
              <a:solidFill>
                <a:srgbClr val="5EF0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9" name="Légende sans bordure 3 38">
              <a:extLst>
                <a:ext uri="{FF2B5EF4-FFF2-40B4-BE49-F238E27FC236}">
                  <a16:creationId xmlns:a16="http://schemas.microsoft.com/office/drawing/2014/main" id="{56430ED9-8640-F347-A0AE-649B588FC241}"/>
                </a:ext>
              </a:extLst>
            </p:cNvPr>
            <p:cNvSpPr/>
            <p:nvPr/>
          </p:nvSpPr>
          <p:spPr>
            <a:xfrm>
              <a:off x="11204694" y="198761"/>
              <a:ext cx="463478" cy="667830"/>
            </a:xfrm>
            <a:prstGeom prst="callout3">
              <a:avLst>
                <a:gd name="adj1" fmla="val 18750"/>
                <a:gd name="adj2" fmla="val -8333"/>
                <a:gd name="adj3" fmla="val 21827"/>
                <a:gd name="adj4" fmla="val 10686"/>
                <a:gd name="adj5" fmla="val 4616"/>
                <a:gd name="adj6" fmla="val 5557"/>
                <a:gd name="adj7" fmla="val 108348"/>
                <a:gd name="adj8" fmla="val -10043"/>
              </a:avLst>
            </a:prstGeom>
            <a:solidFill>
              <a:srgbClr val="5EF01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7200" dirty="0">
                  <a:solidFill>
                    <a:srgbClr val="0070C0"/>
                  </a:solidFill>
                </a:rPr>
                <a:t>2</a:t>
              </a:r>
            </a:p>
          </p:txBody>
        </p:sp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9750539D-714F-FC47-AD68-D92E111B88BE}"/>
              </a:ext>
            </a:extLst>
          </p:cNvPr>
          <p:cNvGrpSpPr/>
          <p:nvPr/>
        </p:nvGrpSpPr>
        <p:grpSpPr>
          <a:xfrm>
            <a:off x="3256351" y="58057"/>
            <a:ext cx="8987091" cy="6712096"/>
            <a:chOff x="3376170" y="145904"/>
            <a:chExt cx="8987091" cy="6712096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E90625D-D13C-6347-93E0-445F9637F17A}"/>
                </a:ext>
              </a:extLst>
            </p:cNvPr>
            <p:cNvSpPr/>
            <p:nvPr/>
          </p:nvSpPr>
          <p:spPr>
            <a:xfrm>
              <a:off x="3376170" y="145904"/>
              <a:ext cx="8987091" cy="6712096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9" name="Image 28">
              <a:extLst>
                <a:ext uri="{FF2B5EF4-FFF2-40B4-BE49-F238E27FC236}">
                  <a16:creationId xmlns:a16="http://schemas.microsoft.com/office/drawing/2014/main" id="{0D742BAA-C17A-2840-8F5A-4F7123551C8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0" b="99782" l="0" r="99782">
                          <a14:backgroundMark x1="20524" y1="84279" x2="74672" y2="8624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29577" y="2638273"/>
              <a:ext cx="3385752" cy="3385752"/>
            </a:xfrm>
            <a:prstGeom prst="rect">
              <a:avLst/>
            </a:prstGeom>
          </p:spPr>
        </p:pic>
        <p:pic>
          <p:nvPicPr>
            <p:cNvPr id="30" name="Picture 1" descr="page13image13770048">
              <a:extLst>
                <a:ext uri="{FF2B5EF4-FFF2-40B4-BE49-F238E27FC236}">
                  <a16:creationId xmlns:a16="http://schemas.microsoft.com/office/drawing/2014/main" id="{39674FA8-C6E4-AB4B-92B7-6484FE4E103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0" b="100000" l="1600" r="99680">
                          <a14:foregroundMark x1="16640" y1="84665" x2="11200" y2="84665"/>
                          <a14:backgroundMark x1="69440" y1="31965" x2="62240" y2="30454"/>
                          <a14:backgroundMark x1="67520" y1="12743" x2="37760" y2="25486"/>
                          <a14:backgroundMark x1="56960" y1="20302" x2="52160" y2="28510"/>
                          <a14:backgroundMark x1="11200" y1="50324" x2="13920" y2="76458"/>
                          <a14:backgroundMark x1="91040" y1="82505" x2="48640" y2="77970"/>
                          <a14:backgroundMark x1="33920" y1="22462" x2="5600" y2="34125"/>
                          <a14:backgroundMark x1="31680" y1="35205" x2="18880" y2="37149"/>
                          <a14:backgroundMark x1="37280" y1="83153" x2="29760" y2="9179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16200000">
              <a:off x="5859971" y="2209050"/>
              <a:ext cx="4019491" cy="29751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88199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17D89657-777B-7E42-8EE7-8CE53E9F721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60638" y="172995"/>
          <a:ext cx="11924270" cy="65243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7470">
                  <a:extLst>
                    <a:ext uri="{9D8B030D-6E8A-4147-A177-3AD203B41FA5}">
                      <a16:colId xmlns:a16="http://schemas.microsoft.com/office/drawing/2014/main" val="901193513"/>
                    </a:ext>
                  </a:extLst>
                </a:gridCol>
                <a:gridCol w="8686800">
                  <a:extLst>
                    <a:ext uri="{9D8B030D-6E8A-4147-A177-3AD203B41FA5}">
                      <a16:colId xmlns:a16="http://schemas.microsoft.com/office/drawing/2014/main" val="2035874050"/>
                    </a:ext>
                  </a:extLst>
                </a:gridCol>
              </a:tblGrid>
              <a:tr h="6524367"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061945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0E763050-4C99-E44B-BCFE-13144003B68A}"/>
              </a:ext>
            </a:extLst>
          </p:cNvPr>
          <p:cNvSpPr/>
          <p:nvPr/>
        </p:nvSpPr>
        <p:spPr>
          <a:xfrm>
            <a:off x="1544595" y="1458097"/>
            <a:ext cx="1643448" cy="24366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3061FCC-4581-0D46-B9DF-D56ED72B5AFA}"/>
              </a:ext>
            </a:extLst>
          </p:cNvPr>
          <p:cNvSpPr/>
          <p:nvPr/>
        </p:nvSpPr>
        <p:spPr>
          <a:xfrm>
            <a:off x="1544595" y="5841330"/>
            <a:ext cx="1643448" cy="24366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7E560200-C6F8-B344-99F4-2235B56CBC7F}"/>
              </a:ext>
            </a:extLst>
          </p:cNvPr>
          <p:cNvSpPr txBox="1"/>
          <p:nvPr/>
        </p:nvSpPr>
        <p:spPr>
          <a:xfrm>
            <a:off x="1797438" y="499145"/>
            <a:ext cx="11689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dirty="0"/>
              <a:t>7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14396404-0130-5D41-9CE1-C08B0FE5FBBD}"/>
              </a:ext>
            </a:extLst>
          </p:cNvPr>
          <p:cNvSpPr txBox="1"/>
          <p:nvPr/>
        </p:nvSpPr>
        <p:spPr>
          <a:xfrm>
            <a:off x="1781853" y="4590683"/>
            <a:ext cx="11689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dirty="0"/>
              <a:t>6</a:t>
            </a:r>
          </a:p>
        </p:txBody>
      </p: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BB314E90-6B58-2E45-8BEA-CB90ADC34B9E}"/>
              </a:ext>
            </a:extLst>
          </p:cNvPr>
          <p:cNvGrpSpPr/>
          <p:nvPr/>
        </p:nvGrpSpPr>
        <p:grpSpPr>
          <a:xfrm>
            <a:off x="3324754" y="58057"/>
            <a:ext cx="7346520" cy="2226546"/>
            <a:chOff x="3324754" y="58057"/>
            <a:chExt cx="8383024" cy="2226546"/>
          </a:xfrm>
        </p:grpSpPr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id="{EBD7606B-9055-BD41-ABF5-EF9FA76C7A85}"/>
                </a:ext>
              </a:extLst>
            </p:cNvPr>
            <p:cNvSpPr/>
            <p:nvPr/>
          </p:nvSpPr>
          <p:spPr>
            <a:xfrm>
              <a:off x="3324754" y="630290"/>
              <a:ext cx="8383024" cy="1654313"/>
            </a:xfrm>
            <a:prstGeom prst="ellipse">
              <a:avLst/>
            </a:prstGeom>
            <a:noFill/>
            <a:ln w="127000">
              <a:solidFill>
                <a:srgbClr val="F43DF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Légende encadrée 2 21">
              <a:extLst>
                <a:ext uri="{FF2B5EF4-FFF2-40B4-BE49-F238E27FC236}">
                  <a16:creationId xmlns:a16="http://schemas.microsoft.com/office/drawing/2014/main" id="{8FBFF258-6041-AF4A-A7EA-02B2380E3987}"/>
                </a:ext>
              </a:extLst>
            </p:cNvPr>
            <p:cNvSpPr/>
            <p:nvPr/>
          </p:nvSpPr>
          <p:spPr>
            <a:xfrm>
              <a:off x="4691875" y="58057"/>
              <a:ext cx="1314554" cy="881965"/>
            </a:xfrm>
            <a:prstGeom prst="borderCallout2">
              <a:avLst/>
            </a:prstGeom>
            <a:solidFill>
              <a:srgbClr val="F43DF9"/>
            </a:solidFill>
            <a:ln>
              <a:solidFill>
                <a:srgbClr val="F43DF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7200" dirty="0"/>
                <a:t>6</a:t>
              </a:r>
            </a:p>
          </p:txBody>
        </p:sp>
      </p:grpSp>
      <p:pic>
        <p:nvPicPr>
          <p:cNvPr id="37" name="Image 36">
            <a:extLst>
              <a:ext uri="{FF2B5EF4-FFF2-40B4-BE49-F238E27FC236}">
                <a16:creationId xmlns:a16="http://schemas.microsoft.com/office/drawing/2014/main" id="{2DA660F9-F689-3A46-BB48-86D5A4FFF33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82" l="0" r="99782">
                        <a14:backgroundMark x1="20524" y1="84279" x2="74672" y2="86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375" y="4677230"/>
            <a:ext cx="1407761" cy="1407761"/>
          </a:xfrm>
          <a:prstGeom prst="rect">
            <a:avLst/>
          </a:prstGeom>
        </p:spPr>
      </p:pic>
      <p:pic>
        <p:nvPicPr>
          <p:cNvPr id="38" name="Picture 1" descr="page13image13770048">
            <a:extLst>
              <a:ext uri="{FF2B5EF4-FFF2-40B4-BE49-F238E27FC236}">
                <a16:creationId xmlns:a16="http://schemas.microsoft.com/office/drawing/2014/main" id="{0E2A75B6-09C6-7142-9108-7CE28FFCA8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-183080" y="224840"/>
            <a:ext cx="2047737" cy="1515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" descr="page13image13770048">
            <a:extLst>
              <a:ext uri="{FF2B5EF4-FFF2-40B4-BE49-F238E27FC236}">
                <a16:creationId xmlns:a16="http://schemas.microsoft.com/office/drawing/2014/main" id="{C44C4508-9DB0-3746-86F4-304826920E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3376870" y="776719"/>
            <a:ext cx="1489464" cy="110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" descr="page13image13770048">
            <a:extLst>
              <a:ext uri="{FF2B5EF4-FFF2-40B4-BE49-F238E27FC236}">
                <a16:creationId xmlns:a16="http://schemas.microsoft.com/office/drawing/2014/main" id="{B88E727C-B165-634F-80C0-BF590CCC5A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4498268" y="796683"/>
            <a:ext cx="1489464" cy="110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" descr="page13image13770048">
            <a:extLst>
              <a:ext uri="{FF2B5EF4-FFF2-40B4-BE49-F238E27FC236}">
                <a16:creationId xmlns:a16="http://schemas.microsoft.com/office/drawing/2014/main" id="{20B901F2-9B9B-874B-806E-3B951214CC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5771737" y="809036"/>
            <a:ext cx="1489464" cy="110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" descr="page13image13770048">
            <a:extLst>
              <a:ext uri="{FF2B5EF4-FFF2-40B4-BE49-F238E27FC236}">
                <a16:creationId xmlns:a16="http://schemas.microsoft.com/office/drawing/2014/main" id="{C1EC96AC-FBB9-E446-A252-6D175D5B9A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7098903" y="823784"/>
            <a:ext cx="1489464" cy="110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1" descr="page13image13770048">
            <a:extLst>
              <a:ext uri="{FF2B5EF4-FFF2-40B4-BE49-F238E27FC236}">
                <a16:creationId xmlns:a16="http://schemas.microsoft.com/office/drawing/2014/main" id="{466116E3-D011-314F-AA3D-C19B3E23F9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8188493" y="852261"/>
            <a:ext cx="1489464" cy="110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1" descr="page13image13770048">
            <a:extLst>
              <a:ext uri="{FF2B5EF4-FFF2-40B4-BE49-F238E27FC236}">
                <a16:creationId xmlns:a16="http://schemas.microsoft.com/office/drawing/2014/main" id="{0CDA2552-F300-D347-B626-67116E465E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9251031" y="810766"/>
            <a:ext cx="1489464" cy="110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1" descr="page13image13770048">
            <a:extLst>
              <a:ext uri="{FF2B5EF4-FFF2-40B4-BE49-F238E27FC236}">
                <a16:creationId xmlns:a16="http://schemas.microsoft.com/office/drawing/2014/main" id="{28B255A2-9447-444B-82B2-021E2DBCC0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10248061" y="852261"/>
            <a:ext cx="1489464" cy="110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Image 52">
            <a:extLst>
              <a:ext uri="{FF2B5EF4-FFF2-40B4-BE49-F238E27FC236}">
                <a16:creationId xmlns:a16="http://schemas.microsoft.com/office/drawing/2014/main" id="{202D2AEA-1ABC-E649-958F-A83E7535F0E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99782" l="0" r="99782">
                        <a14:backgroundMark x1="20524" y1="84279" x2="74672" y2="86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9796" y="5351744"/>
            <a:ext cx="1159462" cy="1159462"/>
          </a:xfrm>
          <a:prstGeom prst="rect">
            <a:avLst/>
          </a:prstGeom>
        </p:spPr>
      </p:pic>
      <p:pic>
        <p:nvPicPr>
          <p:cNvPr id="60" name="Image 59">
            <a:extLst>
              <a:ext uri="{FF2B5EF4-FFF2-40B4-BE49-F238E27FC236}">
                <a16:creationId xmlns:a16="http://schemas.microsoft.com/office/drawing/2014/main" id="{EBA13822-35EE-FB4A-B325-8CB262C2770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9782" l="0" r="99782">
                        <a14:backgroundMark x1="20524" y1="84279" x2="74672" y2="86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2157" y="5341089"/>
            <a:ext cx="1159462" cy="1159462"/>
          </a:xfrm>
          <a:prstGeom prst="rect">
            <a:avLst/>
          </a:prstGeom>
        </p:spPr>
      </p:pic>
      <p:pic>
        <p:nvPicPr>
          <p:cNvPr id="61" name="Image 60">
            <a:extLst>
              <a:ext uri="{FF2B5EF4-FFF2-40B4-BE49-F238E27FC236}">
                <a16:creationId xmlns:a16="http://schemas.microsoft.com/office/drawing/2014/main" id="{8E3C811E-0B54-FF41-B8E9-79327744B67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99782" l="0" r="99782">
                        <a14:backgroundMark x1="20524" y1="84279" x2="74672" y2="86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3849" y="5364373"/>
            <a:ext cx="1159462" cy="1159462"/>
          </a:xfrm>
          <a:prstGeom prst="rect">
            <a:avLst/>
          </a:prstGeom>
        </p:spPr>
      </p:pic>
      <p:pic>
        <p:nvPicPr>
          <p:cNvPr id="62" name="Image 61">
            <a:extLst>
              <a:ext uri="{FF2B5EF4-FFF2-40B4-BE49-F238E27FC236}">
                <a16:creationId xmlns:a16="http://schemas.microsoft.com/office/drawing/2014/main" id="{24997151-9CF0-8441-AFF2-11DC38184E4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99782" l="0" r="99782">
                        <a14:backgroundMark x1="20524" y1="84279" x2="74672" y2="86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2414" y="5348312"/>
            <a:ext cx="1159462" cy="1159462"/>
          </a:xfrm>
          <a:prstGeom prst="rect">
            <a:avLst/>
          </a:prstGeom>
        </p:spPr>
      </p:pic>
      <p:pic>
        <p:nvPicPr>
          <p:cNvPr id="63" name="Image 62">
            <a:extLst>
              <a:ext uri="{FF2B5EF4-FFF2-40B4-BE49-F238E27FC236}">
                <a16:creationId xmlns:a16="http://schemas.microsoft.com/office/drawing/2014/main" id="{C205B9EB-51B0-3443-85A0-84E61DFF856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99782" l="0" r="99782">
                        <a14:backgroundMark x1="20524" y1="84279" x2="74672" y2="86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52054" y="5345959"/>
            <a:ext cx="1159462" cy="1159462"/>
          </a:xfrm>
          <a:prstGeom prst="rect">
            <a:avLst/>
          </a:prstGeom>
        </p:spPr>
      </p:pic>
      <p:pic>
        <p:nvPicPr>
          <p:cNvPr id="64" name="Image 63">
            <a:extLst>
              <a:ext uri="{FF2B5EF4-FFF2-40B4-BE49-F238E27FC236}">
                <a16:creationId xmlns:a16="http://schemas.microsoft.com/office/drawing/2014/main" id="{D81AE4D8-40EB-9240-9436-6DEB4F39DF8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99782" l="0" r="99782">
                        <a14:backgroundMark x1="20524" y1="84279" x2="74672" y2="86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8985" y="5341089"/>
            <a:ext cx="1159462" cy="1159462"/>
          </a:xfrm>
          <a:prstGeom prst="rect">
            <a:avLst/>
          </a:prstGeom>
        </p:spPr>
      </p:pic>
      <p:grpSp>
        <p:nvGrpSpPr>
          <p:cNvPr id="33" name="Groupe 32">
            <a:extLst>
              <a:ext uri="{FF2B5EF4-FFF2-40B4-BE49-F238E27FC236}">
                <a16:creationId xmlns:a16="http://schemas.microsoft.com/office/drawing/2014/main" id="{17B798B0-7D75-454D-BAA1-53CE10C250EC}"/>
              </a:ext>
            </a:extLst>
          </p:cNvPr>
          <p:cNvGrpSpPr/>
          <p:nvPr/>
        </p:nvGrpSpPr>
        <p:grpSpPr>
          <a:xfrm>
            <a:off x="10439436" y="0"/>
            <a:ext cx="1441572" cy="2388683"/>
            <a:chOff x="11123322" y="198761"/>
            <a:chExt cx="923485" cy="2036439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DE97600E-8AF2-4B4E-8F28-BACCF28A08DA}"/>
                </a:ext>
              </a:extLst>
            </p:cNvPr>
            <p:cNvSpPr/>
            <p:nvPr/>
          </p:nvSpPr>
          <p:spPr>
            <a:xfrm>
              <a:off x="11123322" y="940022"/>
              <a:ext cx="923485" cy="1295178"/>
            </a:xfrm>
            <a:prstGeom prst="rect">
              <a:avLst/>
            </a:prstGeom>
            <a:noFill/>
            <a:ln w="127000">
              <a:solidFill>
                <a:srgbClr val="5EF0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9" name="Légende sans bordure 3 38">
              <a:extLst>
                <a:ext uri="{FF2B5EF4-FFF2-40B4-BE49-F238E27FC236}">
                  <a16:creationId xmlns:a16="http://schemas.microsoft.com/office/drawing/2014/main" id="{56430ED9-8640-F347-A0AE-649B588FC241}"/>
                </a:ext>
              </a:extLst>
            </p:cNvPr>
            <p:cNvSpPr/>
            <p:nvPr/>
          </p:nvSpPr>
          <p:spPr>
            <a:xfrm>
              <a:off x="11204694" y="198761"/>
              <a:ext cx="463478" cy="667830"/>
            </a:xfrm>
            <a:prstGeom prst="callout3">
              <a:avLst>
                <a:gd name="adj1" fmla="val 18750"/>
                <a:gd name="adj2" fmla="val -8333"/>
                <a:gd name="adj3" fmla="val 21827"/>
                <a:gd name="adj4" fmla="val 10686"/>
                <a:gd name="adj5" fmla="val 4616"/>
                <a:gd name="adj6" fmla="val 5557"/>
                <a:gd name="adj7" fmla="val 108348"/>
                <a:gd name="adj8" fmla="val -10043"/>
              </a:avLst>
            </a:prstGeom>
            <a:solidFill>
              <a:srgbClr val="5EF01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7200" dirty="0">
                  <a:solidFill>
                    <a:srgbClr val="0070C0"/>
                  </a:solidFill>
                </a:rPr>
                <a:t>1</a:t>
              </a:r>
            </a:p>
          </p:txBody>
        </p:sp>
      </p:grp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2E737E65-0191-1849-BC9B-18D975DA6A17}"/>
              </a:ext>
            </a:extLst>
          </p:cNvPr>
          <p:cNvGrpSpPr/>
          <p:nvPr/>
        </p:nvGrpSpPr>
        <p:grpSpPr>
          <a:xfrm>
            <a:off x="3256351" y="58057"/>
            <a:ext cx="8987091" cy="6712096"/>
            <a:chOff x="3376170" y="145904"/>
            <a:chExt cx="8987091" cy="6712096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03F10F1C-4A5F-4E4F-AFE6-3C88489E0C5F}"/>
                </a:ext>
              </a:extLst>
            </p:cNvPr>
            <p:cNvSpPr/>
            <p:nvPr/>
          </p:nvSpPr>
          <p:spPr>
            <a:xfrm>
              <a:off x="3376170" y="145904"/>
              <a:ext cx="8987091" cy="6712096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30" name="Image 29">
              <a:extLst>
                <a:ext uri="{FF2B5EF4-FFF2-40B4-BE49-F238E27FC236}">
                  <a16:creationId xmlns:a16="http://schemas.microsoft.com/office/drawing/2014/main" id="{AA2F8EBC-7779-7A46-B7F5-B95F2EDC7E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0" b="99782" l="0" r="99782">
                          <a14:backgroundMark x1="20524" y1="84279" x2="74672" y2="8624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29577" y="2638273"/>
              <a:ext cx="3385752" cy="3385752"/>
            </a:xfrm>
            <a:prstGeom prst="rect">
              <a:avLst/>
            </a:prstGeom>
          </p:spPr>
        </p:pic>
        <p:pic>
          <p:nvPicPr>
            <p:cNvPr id="31" name="Picture 1" descr="page13image13770048">
              <a:extLst>
                <a:ext uri="{FF2B5EF4-FFF2-40B4-BE49-F238E27FC236}">
                  <a16:creationId xmlns:a16="http://schemas.microsoft.com/office/drawing/2014/main" id="{37C04C11-9E94-A945-AF0A-6E0AC021DFE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ackgroundRemoval t="0" b="100000" l="1600" r="99680">
                          <a14:foregroundMark x1="16640" y1="84665" x2="11200" y2="84665"/>
                          <a14:backgroundMark x1="69440" y1="31965" x2="62240" y2="30454"/>
                          <a14:backgroundMark x1="67520" y1="12743" x2="37760" y2="25486"/>
                          <a14:backgroundMark x1="56960" y1="20302" x2="52160" y2="28510"/>
                          <a14:backgroundMark x1="11200" y1="50324" x2="13920" y2="76458"/>
                          <a14:backgroundMark x1="91040" y1="82505" x2="48640" y2="77970"/>
                          <a14:backgroundMark x1="33920" y1="22462" x2="5600" y2="34125"/>
                          <a14:backgroundMark x1="31680" y1="35205" x2="18880" y2="37149"/>
                          <a14:backgroundMark x1="37280" y1="83153" x2="29760" y2="9179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16200000">
              <a:off x="5859971" y="2209050"/>
              <a:ext cx="4019491" cy="29751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08578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17D89657-777B-7E42-8EE7-8CE53E9F721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60638" y="172995"/>
          <a:ext cx="11924270" cy="65243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7470">
                  <a:extLst>
                    <a:ext uri="{9D8B030D-6E8A-4147-A177-3AD203B41FA5}">
                      <a16:colId xmlns:a16="http://schemas.microsoft.com/office/drawing/2014/main" val="901193513"/>
                    </a:ext>
                  </a:extLst>
                </a:gridCol>
                <a:gridCol w="8686800">
                  <a:extLst>
                    <a:ext uri="{9D8B030D-6E8A-4147-A177-3AD203B41FA5}">
                      <a16:colId xmlns:a16="http://schemas.microsoft.com/office/drawing/2014/main" val="2035874050"/>
                    </a:ext>
                  </a:extLst>
                </a:gridCol>
              </a:tblGrid>
              <a:tr h="6524367"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061945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0E763050-4C99-E44B-BCFE-13144003B68A}"/>
              </a:ext>
            </a:extLst>
          </p:cNvPr>
          <p:cNvSpPr/>
          <p:nvPr/>
        </p:nvSpPr>
        <p:spPr>
          <a:xfrm>
            <a:off x="1544595" y="1458097"/>
            <a:ext cx="1643448" cy="24366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3061FCC-4581-0D46-B9DF-D56ED72B5AFA}"/>
              </a:ext>
            </a:extLst>
          </p:cNvPr>
          <p:cNvSpPr/>
          <p:nvPr/>
        </p:nvSpPr>
        <p:spPr>
          <a:xfrm>
            <a:off x="1544595" y="5841330"/>
            <a:ext cx="1643448" cy="24366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7E560200-C6F8-B344-99F4-2235B56CBC7F}"/>
              </a:ext>
            </a:extLst>
          </p:cNvPr>
          <p:cNvSpPr txBox="1"/>
          <p:nvPr/>
        </p:nvSpPr>
        <p:spPr>
          <a:xfrm>
            <a:off x="1797438" y="499145"/>
            <a:ext cx="11689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dirty="0"/>
              <a:t>7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14396404-0130-5D41-9CE1-C08B0FE5FBBD}"/>
              </a:ext>
            </a:extLst>
          </p:cNvPr>
          <p:cNvSpPr txBox="1"/>
          <p:nvPr/>
        </p:nvSpPr>
        <p:spPr>
          <a:xfrm>
            <a:off x="1781853" y="4590683"/>
            <a:ext cx="11689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dirty="0"/>
              <a:t>2</a:t>
            </a:r>
          </a:p>
        </p:txBody>
      </p: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BB314E90-6B58-2E45-8BEA-CB90ADC34B9E}"/>
              </a:ext>
            </a:extLst>
          </p:cNvPr>
          <p:cNvGrpSpPr/>
          <p:nvPr/>
        </p:nvGrpSpPr>
        <p:grpSpPr>
          <a:xfrm>
            <a:off x="3324754" y="58057"/>
            <a:ext cx="2640478" cy="2226546"/>
            <a:chOff x="3324754" y="58057"/>
            <a:chExt cx="8383024" cy="2226546"/>
          </a:xfrm>
        </p:grpSpPr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id="{EBD7606B-9055-BD41-ABF5-EF9FA76C7A85}"/>
                </a:ext>
              </a:extLst>
            </p:cNvPr>
            <p:cNvSpPr/>
            <p:nvPr/>
          </p:nvSpPr>
          <p:spPr>
            <a:xfrm>
              <a:off x="3324754" y="630290"/>
              <a:ext cx="8383024" cy="1654313"/>
            </a:xfrm>
            <a:prstGeom prst="ellipse">
              <a:avLst/>
            </a:prstGeom>
            <a:noFill/>
            <a:ln w="127000">
              <a:solidFill>
                <a:srgbClr val="F43DF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Légende encadrée 2 21">
              <a:extLst>
                <a:ext uri="{FF2B5EF4-FFF2-40B4-BE49-F238E27FC236}">
                  <a16:creationId xmlns:a16="http://schemas.microsoft.com/office/drawing/2014/main" id="{8FBFF258-6041-AF4A-A7EA-02B2380E3987}"/>
                </a:ext>
              </a:extLst>
            </p:cNvPr>
            <p:cNvSpPr/>
            <p:nvPr/>
          </p:nvSpPr>
          <p:spPr>
            <a:xfrm>
              <a:off x="4691876" y="58057"/>
              <a:ext cx="2429999" cy="881965"/>
            </a:xfrm>
            <a:prstGeom prst="borderCallout2">
              <a:avLst/>
            </a:prstGeom>
            <a:solidFill>
              <a:srgbClr val="F43DF9"/>
            </a:solidFill>
            <a:ln>
              <a:solidFill>
                <a:srgbClr val="F43DF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7200" dirty="0"/>
                <a:t>2</a:t>
              </a:r>
            </a:p>
          </p:txBody>
        </p:sp>
      </p:grpSp>
      <p:pic>
        <p:nvPicPr>
          <p:cNvPr id="37" name="Image 36">
            <a:extLst>
              <a:ext uri="{FF2B5EF4-FFF2-40B4-BE49-F238E27FC236}">
                <a16:creationId xmlns:a16="http://schemas.microsoft.com/office/drawing/2014/main" id="{2DA660F9-F689-3A46-BB48-86D5A4FFF33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82" l="0" r="99782">
                        <a14:backgroundMark x1="20524" y1="84279" x2="74672" y2="86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375" y="4677230"/>
            <a:ext cx="1407761" cy="1407761"/>
          </a:xfrm>
          <a:prstGeom prst="rect">
            <a:avLst/>
          </a:prstGeom>
        </p:spPr>
      </p:pic>
      <p:pic>
        <p:nvPicPr>
          <p:cNvPr id="38" name="Picture 1" descr="page13image13770048">
            <a:extLst>
              <a:ext uri="{FF2B5EF4-FFF2-40B4-BE49-F238E27FC236}">
                <a16:creationId xmlns:a16="http://schemas.microsoft.com/office/drawing/2014/main" id="{0E2A75B6-09C6-7142-9108-7CE28FFCA8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-183080" y="224840"/>
            <a:ext cx="2047737" cy="1515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" descr="page13image13770048">
            <a:extLst>
              <a:ext uri="{FF2B5EF4-FFF2-40B4-BE49-F238E27FC236}">
                <a16:creationId xmlns:a16="http://schemas.microsoft.com/office/drawing/2014/main" id="{C44C4508-9DB0-3746-86F4-304826920E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3376870" y="776719"/>
            <a:ext cx="1489464" cy="110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" descr="page13image13770048">
            <a:extLst>
              <a:ext uri="{FF2B5EF4-FFF2-40B4-BE49-F238E27FC236}">
                <a16:creationId xmlns:a16="http://schemas.microsoft.com/office/drawing/2014/main" id="{B88E727C-B165-634F-80C0-BF590CCC5A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4498268" y="796683"/>
            <a:ext cx="1489464" cy="110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" descr="page13image13770048">
            <a:extLst>
              <a:ext uri="{FF2B5EF4-FFF2-40B4-BE49-F238E27FC236}">
                <a16:creationId xmlns:a16="http://schemas.microsoft.com/office/drawing/2014/main" id="{20B901F2-9B9B-874B-806E-3B951214CC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5771737" y="809036"/>
            <a:ext cx="1489464" cy="110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" descr="page13image13770048">
            <a:extLst>
              <a:ext uri="{FF2B5EF4-FFF2-40B4-BE49-F238E27FC236}">
                <a16:creationId xmlns:a16="http://schemas.microsoft.com/office/drawing/2014/main" id="{C1EC96AC-FBB9-E446-A252-6D175D5B9A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7098903" y="823784"/>
            <a:ext cx="1489464" cy="110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1" descr="page13image13770048">
            <a:extLst>
              <a:ext uri="{FF2B5EF4-FFF2-40B4-BE49-F238E27FC236}">
                <a16:creationId xmlns:a16="http://schemas.microsoft.com/office/drawing/2014/main" id="{466116E3-D011-314F-AA3D-C19B3E23F9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8188493" y="852261"/>
            <a:ext cx="1489464" cy="110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1" descr="page13image13770048">
            <a:extLst>
              <a:ext uri="{FF2B5EF4-FFF2-40B4-BE49-F238E27FC236}">
                <a16:creationId xmlns:a16="http://schemas.microsoft.com/office/drawing/2014/main" id="{0CDA2552-F300-D347-B626-67116E465E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9251031" y="810766"/>
            <a:ext cx="1489464" cy="110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1" descr="page13image13770048">
            <a:extLst>
              <a:ext uri="{FF2B5EF4-FFF2-40B4-BE49-F238E27FC236}">
                <a16:creationId xmlns:a16="http://schemas.microsoft.com/office/drawing/2014/main" id="{28B255A2-9447-444B-82B2-021E2DBCC0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10248061" y="852261"/>
            <a:ext cx="1489464" cy="110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Image 52">
            <a:extLst>
              <a:ext uri="{FF2B5EF4-FFF2-40B4-BE49-F238E27FC236}">
                <a16:creationId xmlns:a16="http://schemas.microsoft.com/office/drawing/2014/main" id="{202D2AEA-1ABC-E649-958F-A83E7535F0E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99782" l="0" r="99782">
                        <a14:backgroundMark x1="20524" y1="84279" x2="74672" y2="86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9796" y="5351744"/>
            <a:ext cx="1159462" cy="1159462"/>
          </a:xfrm>
          <a:prstGeom prst="rect">
            <a:avLst/>
          </a:prstGeom>
        </p:spPr>
      </p:pic>
      <p:pic>
        <p:nvPicPr>
          <p:cNvPr id="60" name="Image 59">
            <a:extLst>
              <a:ext uri="{FF2B5EF4-FFF2-40B4-BE49-F238E27FC236}">
                <a16:creationId xmlns:a16="http://schemas.microsoft.com/office/drawing/2014/main" id="{EBA13822-35EE-FB4A-B325-8CB262C2770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9782" l="0" r="99782">
                        <a14:backgroundMark x1="20524" y1="84279" x2="74672" y2="86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2157" y="5341089"/>
            <a:ext cx="1159462" cy="1159462"/>
          </a:xfrm>
          <a:prstGeom prst="rect">
            <a:avLst/>
          </a:prstGeom>
        </p:spPr>
      </p:pic>
      <p:grpSp>
        <p:nvGrpSpPr>
          <p:cNvPr id="33" name="Groupe 32">
            <a:extLst>
              <a:ext uri="{FF2B5EF4-FFF2-40B4-BE49-F238E27FC236}">
                <a16:creationId xmlns:a16="http://schemas.microsoft.com/office/drawing/2014/main" id="{17B798B0-7D75-454D-BAA1-53CE10C250EC}"/>
              </a:ext>
            </a:extLst>
          </p:cNvPr>
          <p:cNvGrpSpPr/>
          <p:nvPr/>
        </p:nvGrpSpPr>
        <p:grpSpPr>
          <a:xfrm>
            <a:off x="6022869" y="0"/>
            <a:ext cx="5858140" cy="2388683"/>
            <a:chOff x="11123322" y="198761"/>
            <a:chExt cx="923485" cy="2036439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DE97600E-8AF2-4B4E-8F28-BACCF28A08DA}"/>
                </a:ext>
              </a:extLst>
            </p:cNvPr>
            <p:cNvSpPr/>
            <p:nvPr/>
          </p:nvSpPr>
          <p:spPr>
            <a:xfrm>
              <a:off x="11123322" y="940022"/>
              <a:ext cx="923485" cy="1295178"/>
            </a:xfrm>
            <a:prstGeom prst="rect">
              <a:avLst/>
            </a:prstGeom>
            <a:noFill/>
            <a:ln w="127000">
              <a:solidFill>
                <a:srgbClr val="5EF0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9" name="Légende sans bordure 3 38">
              <a:extLst>
                <a:ext uri="{FF2B5EF4-FFF2-40B4-BE49-F238E27FC236}">
                  <a16:creationId xmlns:a16="http://schemas.microsoft.com/office/drawing/2014/main" id="{56430ED9-8640-F347-A0AE-649B588FC241}"/>
                </a:ext>
              </a:extLst>
            </p:cNvPr>
            <p:cNvSpPr/>
            <p:nvPr/>
          </p:nvSpPr>
          <p:spPr>
            <a:xfrm>
              <a:off x="11204694" y="198761"/>
              <a:ext cx="463478" cy="667830"/>
            </a:xfrm>
            <a:prstGeom prst="callout3">
              <a:avLst>
                <a:gd name="adj1" fmla="val 18750"/>
                <a:gd name="adj2" fmla="val -8333"/>
                <a:gd name="adj3" fmla="val 21827"/>
                <a:gd name="adj4" fmla="val 10686"/>
                <a:gd name="adj5" fmla="val 4616"/>
                <a:gd name="adj6" fmla="val 5557"/>
                <a:gd name="adj7" fmla="val 108348"/>
                <a:gd name="adj8" fmla="val -10043"/>
              </a:avLst>
            </a:prstGeom>
            <a:solidFill>
              <a:srgbClr val="5EF01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7200" dirty="0">
                  <a:solidFill>
                    <a:srgbClr val="0070C0"/>
                  </a:solidFill>
                </a:rPr>
                <a:t>5</a:t>
              </a:r>
            </a:p>
          </p:txBody>
        </p:sp>
      </p:grp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61ECF051-4039-4445-A236-150B87D16034}"/>
              </a:ext>
            </a:extLst>
          </p:cNvPr>
          <p:cNvGrpSpPr/>
          <p:nvPr/>
        </p:nvGrpSpPr>
        <p:grpSpPr>
          <a:xfrm>
            <a:off x="3256351" y="58057"/>
            <a:ext cx="8987091" cy="6712096"/>
            <a:chOff x="3376170" y="145904"/>
            <a:chExt cx="8987091" cy="6712096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0C9B3D31-209E-5F40-8C86-36F8219881EA}"/>
                </a:ext>
              </a:extLst>
            </p:cNvPr>
            <p:cNvSpPr/>
            <p:nvPr/>
          </p:nvSpPr>
          <p:spPr>
            <a:xfrm>
              <a:off x="3376170" y="145904"/>
              <a:ext cx="8987091" cy="6712096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6" name="Image 25">
              <a:extLst>
                <a:ext uri="{FF2B5EF4-FFF2-40B4-BE49-F238E27FC236}">
                  <a16:creationId xmlns:a16="http://schemas.microsoft.com/office/drawing/2014/main" id="{B3EF06B3-BAD8-B64E-AA2E-843CDB160F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0" b="99782" l="0" r="99782">
                          <a14:backgroundMark x1="20524" y1="84279" x2="74672" y2="8624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29577" y="2638273"/>
              <a:ext cx="3385752" cy="3385752"/>
            </a:xfrm>
            <a:prstGeom prst="rect">
              <a:avLst/>
            </a:prstGeom>
          </p:spPr>
        </p:pic>
        <p:pic>
          <p:nvPicPr>
            <p:cNvPr id="27" name="Picture 1" descr="page13image13770048">
              <a:extLst>
                <a:ext uri="{FF2B5EF4-FFF2-40B4-BE49-F238E27FC236}">
                  <a16:creationId xmlns:a16="http://schemas.microsoft.com/office/drawing/2014/main" id="{7C87338D-7D38-CA42-80C9-D102118DAE1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0" b="100000" l="1600" r="99680">
                          <a14:foregroundMark x1="16640" y1="84665" x2="11200" y2="84665"/>
                          <a14:backgroundMark x1="69440" y1="31965" x2="62240" y2="30454"/>
                          <a14:backgroundMark x1="67520" y1="12743" x2="37760" y2="25486"/>
                          <a14:backgroundMark x1="56960" y1="20302" x2="52160" y2="28510"/>
                          <a14:backgroundMark x1="11200" y1="50324" x2="13920" y2="76458"/>
                          <a14:backgroundMark x1="91040" y1="82505" x2="48640" y2="77970"/>
                          <a14:backgroundMark x1="33920" y1="22462" x2="5600" y2="34125"/>
                          <a14:backgroundMark x1="31680" y1="35205" x2="18880" y2="37149"/>
                          <a14:backgroundMark x1="37280" y1="83153" x2="29760" y2="9179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16200000">
              <a:off x="5859971" y="2209050"/>
              <a:ext cx="4019491" cy="29751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89060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17D89657-777B-7E42-8EE7-8CE53E9F721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60638" y="172995"/>
          <a:ext cx="11924270" cy="65243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7470">
                  <a:extLst>
                    <a:ext uri="{9D8B030D-6E8A-4147-A177-3AD203B41FA5}">
                      <a16:colId xmlns:a16="http://schemas.microsoft.com/office/drawing/2014/main" val="901193513"/>
                    </a:ext>
                  </a:extLst>
                </a:gridCol>
                <a:gridCol w="8686800">
                  <a:extLst>
                    <a:ext uri="{9D8B030D-6E8A-4147-A177-3AD203B41FA5}">
                      <a16:colId xmlns:a16="http://schemas.microsoft.com/office/drawing/2014/main" val="2035874050"/>
                    </a:ext>
                  </a:extLst>
                </a:gridCol>
              </a:tblGrid>
              <a:tr h="6524367"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061945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0E763050-4C99-E44B-BCFE-13144003B68A}"/>
              </a:ext>
            </a:extLst>
          </p:cNvPr>
          <p:cNvSpPr/>
          <p:nvPr/>
        </p:nvSpPr>
        <p:spPr>
          <a:xfrm>
            <a:off x="1544595" y="1458097"/>
            <a:ext cx="1643448" cy="24366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3061FCC-4581-0D46-B9DF-D56ED72B5AFA}"/>
              </a:ext>
            </a:extLst>
          </p:cNvPr>
          <p:cNvSpPr/>
          <p:nvPr/>
        </p:nvSpPr>
        <p:spPr>
          <a:xfrm>
            <a:off x="1544595" y="5841330"/>
            <a:ext cx="1643448" cy="24366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7E560200-C6F8-B344-99F4-2235B56CBC7F}"/>
              </a:ext>
            </a:extLst>
          </p:cNvPr>
          <p:cNvSpPr txBox="1"/>
          <p:nvPr/>
        </p:nvSpPr>
        <p:spPr>
          <a:xfrm>
            <a:off x="1797438" y="499145"/>
            <a:ext cx="11689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dirty="0"/>
              <a:t>7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14396404-0130-5D41-9CE1-C08B0FE5FBBD}"/>
              </a:ext>
            </a:extLst>
          </p:cNvPr>
          <p:cNvSpPr txBox="1"/>
          <p:nvPr/>
        </p:nvSpPr>
        <p:spPr>
          <a:xfrm>
            <a:off x="1781853" y="4590683"/>
            <a:ext cx="11689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dirty="0"/>
              <a:t>1</a:t>
            </a:r>
          </a:p>
        </p:txBody>
      </p: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BB314E90-6B58-2E45-8BEA-CB90ADC34B9E}"/>
              </a:ext>
            </a:extLst>
          </p:cNvPr>
          <p:cNvGrpSpPr/>
          <p:nvPr/>
        </p:nvGrpSpPr>
        <p:grpSpPr>
          <a:xfrm>
            <a:off x="3324754" y="58057"/>
            <a:ext cx="1484504" cy="2226546"/>
            <a:chOff x="3324754" y="58057"/>
            <a:chExt cx="8383024" cy="2226546"/>
          </a:xfrm>
        </p:grpSpPr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id="{EBD7606B-9055-BD41-ABF5-EF9FA76C7A85}"/>
                </a:ext>
              </a:extLst>
            </p:cNvPr>
            <p:cNvSpPr/>
            <p:nvPr/>
          </p:nvSpPr>
          <p:spPr>
            <a:xfrm>
              <a:off x="3324754" y="630290"/>
              <a:ext cx="8383024" cy="1654313"/>
            </a:xfrm>
            <a:prstGeom prst="ellipse">
              <a:avLst/>
            </a:prstGeom>
            <a:noFill/>
            <a:ln w="127000">
              <a:solidFill>
                <a:srgbClr val="F43DF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Légende encadrée 2 21">
              <a:extLst>
                <a:ext uri="{FF2B5EF4-FFF2-40B4-BE49-F238E27FC236}">
                  <a16:creationId xmlns:a16="http://schemas.microsoft.com/office/drawing/2014/main" id="{8FBFF258-6041-AF4A-A7EA-02B2380E3987}"/>
                </a:ext>
              </a:extLst>
            </p:cNvPr>
            <p:cNvSpPr/>
            <p:nvPr/>
          </p:nvSpPr>
          <p:spPr>
            <a:xfrm>
              <a:off x="4691876" y="58057"/>
              <a:ext cx="2429999" cy="881965"/>
            </a:xfrm>
            <a:prstGeom prst="borderCallout2">
              <a:avLst/>
            </a:prstGeom>
            <a:solidFill>
              <a:srgbClr val="F43DF9"/>
            </a:solidFill>
            <a:ln>
              <a:solidFill>
                <a:srgbClr val="F43DF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7200" dirty="0"/>
                <a:t>1</a:t>
              </a:r>
            </a:p>
          </p:txBody>
        </p:sp>
      </p:grpSp>
      <p:pic>
        <p:nvPicPr>
          <p:cNvPr id="37" name="Image 36">
            <a:extLst>
              <a:ext uri="{FF2B5EF4-FFF2-40B4-BE49-F238E27FC236}">
                <a16:creationId xmlns:a16="http://schemas.microsoft.com/office/drawing/2014/main" id="{2DA660F9-F689-3A46-BB48-86D5A4FFF33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82" l="0" r="99782">
                        <a14:backgroundMark x1="20524" y1="84279" x2="74672" y2="86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375" y="4677230"/>
            <a:ext cx="1407761" cy="1407761"/>
          </a:xfrm>
          <a:prstGeom prst="rect">
            <a:avLst/>
          </a:prstGeom>
        </p:spPr>
      </p:pic>
      <p:pic>
        <p:nvPicPr>
          <p:cNvPr id="38" name="Picture 1" descr="page13image13770048">
            <a:extLst>
              <a:ext uri="{FF2B5EF4-FFF2-40B4-BE49-F238E27FC236}">
                <a16:creationId xmlns:a16="http://schemas.microsoft.com/office/drawing/2014/main" id="{0E2A75B6-09C6-7142-9108-7CE28FFCA8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-183080" y="224840"/>
            <a:ext cx="2047737" cy="1515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" descr="page13image13770048">
            <a:extLst>
              <a:ext uri="{FF2B5EF4-FFF2-40B4-BE49-F238E27FC236}">
                <a16:creationId xmlns:a16="http://schemas.microsoft.com/office/drawing/2014/main" id="{C44C4508-9DB0-3746-86F4-304826920E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3376870" y="776719"/>
            <a:ext cx="1489464" cy="110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" descr="page13image13770048">
            <a:extLst>
              <a:ext uri="{FF2B5EF4-FFF2-40B4-BE49-F238E27FC236}">
                <a16:creationId xmlns:a16="http://schemas.microsoft.com/office/drawing/2014/main" id="{B88E727C-B165-634F-80C0-BF590CCC5A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4498268" y="796683"/>
            <a:ext cx="1489464" cy="110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" descr="page13image13770048">
            <a:extLst>
              <a:ext uri="{FF2B5EF4-FFF2-40B4-BE49-F238E27FC236}">
                <a16:creationId xmlns:a16="http://schemas.microsoft.com/office/drawing/2014/main" id="{20B901F2-9B9B-874B-806E-3B951214CC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5771737" y="809036"/>
            <a:ext cx="1489464" cy="110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" descr="page13image13770048">
            <a:extLst>
              <a:ext uri="{FF2B5EF4-FFF2-40B4-BE49-F238E27FC236}">
                <a16:creationId xmlns:a16="http://schemas.microsoft.com/office/drawing/2014/main" id="{C1EC96AC-FBB9-E446-A252-6D175D5B9A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7098903" y="823784"/>
            <a:ext cx="1489464" cy="110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1" descr="page13image13770048">
            <a:extLst>
              <a:ext uri="{FF2B5EF4-FFF2-40B4-BE49-F238E27FC236}">
                <a16:creationId xmlns:a16="http://schemas.microsoft.com/office/drawing/2014/main" id="{466116E3-D011-314F-AA3D-C19B3E23F9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8188493" y="852261"/>
            <a:ext cx="1489464" cy="110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1" descr="page13image13770048">
            <a:extLst>
              <a:ext uri="{FF2B5EF4-FFF2-40B4-BE49-F238E27FC236}">
                <a16:creationId xmlns:a16="http://schemas.microsoft.com/office/drawing/2014/main" id="{0CDA2552-F300-D347-B626-67116E465E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9251031" y="810766"/>
            <a:ext cx="1489464" cy="110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1" descr="page13image13770048">
            <a:extLst>
              <a:ext uri="{FF2B5EF4-FFF2-40B4-BE49-F238E27FC236}">
                <a16:creationId xmlns:a16="http://schemas.microsoft.com/office/drawing/2014/main" id="{28B255A2-9447-444B-82B2-021E2DBCC0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10248061" y="852261"/>
            <a:ext cx="1489464" cy="110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Image 52">
            <a:extLst>
              <a:ext uri="{FF2B5EF4-FFF2-40B4-BE49-F238E27FC236}">
                <a16:creationId xmlns:a16="http://schemas.microsoft.com/office/drawing/2014/main" id="{202D2AEA-1ABC-E649-958F-A83E7535F0E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782" l="0" r="99782">
                        <a14:backgroundMark x1="20524" y1="84279" x2="74672" y2="86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9796" y="5351744"/>
            <a:ext cx="1159462" cy="1159462"/>
          </a:xfrm>
          <a:prstGeom prst="rect">
            <a:avLst/>
          </a:prstGeom>
        </p:spPr>
      </p:pic>
      <p:grpSp>
        <p:nvGrpSpPr>
          <p:cNvPr id="33" name="Groupe 32">
            <a:extLst>
              <a:ext uri="{FF2B5EF4-FFF2-40B4-BE49-F238E27FC236}">
                <a16:creationId xmlns:a16="http://schemas.microsoft.com/office/drawing/2014/main" id="{17B798B0-7D75-454D-BAA1-53CE10C250EC}"/>
              </a:ext>
            </a:extLst>
          </p:cNvPr>
          <p:cNvGrpSpPr/>
          <p:nvPr/>
        </p:nvGrpSpPr>
        <p:grpSpPr>
          <a:xfrm>
            <a:off x="4762754" y="0"/>
            <a:ext cx="7118255" cy="2388683"/>
            <a:chOff x="11123322" y="198761"/>
            <a:chExt cx="923485" cy="2036439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DE97600E-8AF2-4B4E-8F28-BACCF28A08DA}"/>
                </a:ext>
              </a:extLst>
            </p:cNvPr>
            <p:cNvSpPr/>
            <p:nvPr/>
          </p:nvSpPr>
          <p:spPr>
            <a:xfrm>
              <a:off x="11123322" y="940022"/>
              <a:ext cx="923485" cy="1295178"/>
            </a:xfrm>
            <a:prstGeom prst="rect">
              <a:avLst/>
            </a:prstGeom>
            <a:noFill/>
            <a:ln w="127000">
              <a:solidFill>
                <a:srgbClr val="5EF0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9" name="Légende sans bordure 3 38">
              <a:extLst>
                <a:ext uri="{FF2B5EF4-FFF2-40B4-BE49-F238E27FC236}">
                  <a16:creationId xmlns:a16="http://schemas.microsoft.com/office/drawing/2014/main" id="{56430ED9-8640-F347-A0AE-649B588FC241}"/>
                </a:ext>
              </a:extLst>
            </p:cNvPr>
            <p:cNvSpPr/>
            <p:nvPr/>
          </p:nvSpPr>
          <p:spPr>
            <a:xfrm>
              <a:off x="11204694" y="198761"/>
              <a:ext cx="463478" cy="667830"/>
            </a:xfrm>
            <a:prstGeom prst="callout3">
              <a:avLst>
                <a:gd name="adj1" fmla="val 18750"/>
                <a:gd name="adj2" fmla="val -8333"/>
                <a:gd name="adj3" fmla="val 21827"/>
                <a:gd name="adj4" fmla="val 10686"/>
                <a:gd name="adj5" fmla="val 4616"/>
                <a:gd name="adj6" fmla="val 5557"/>
                <a:gd name="adj7" fmla="val 108348"/>
                <a:gd name="adj8" fmla="val -10043"/>
              </a:avLst>
            </a:prstGeom>
            <a:solidFill>
              <a:srgbClr val="5EF01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7200" dirty="0">
                  <a:solidFill>
                    <a:srgbClr val="0070C0"/>
                  </a:solidFill>
                </a:rPr>
                <a:t>6</a:t>
              </a:r>
            </a:p>
          </p:txBody>
        </p:sp>
      </p:grp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5DC06CD7-1872-EE4E-8ACA-D1134AD621EF}"/>
              </a:ext>
            </a:extLst>
          </p:cNvPr>
          <p:cNvGrpSpPr/>
          <p:nvPr/>
        </p:nvGrpSpPr>
        <p:grpSpPr>
          <a:xfrm>
            <a:off x="3256351" y="58057"/>
            <a:ext cx="8987091" cy="6712096"/>
            <a:chOff x="3376170" y="145904"/>
            <a:chExt cx="8987091" cy="6712096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CEC33CE-B098-5148-B659-9D8FD918F00B}"/>
                </a:ext>
              </a:extLst>
            </p:cNvPr>
            <p:cNvSpPr/>
            <p:nvPr/>
          </p:nvSpPr>
          <p:spPr>
            <a:xfrm>
              <a:off x="3376170" y="145904"/>
              <a:ext cx="8987091" cy="6712096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5" name="Image 24">
              <a:extLst>
                <a:ext uri="{FF2B5EF4-FFF2-40B4-BE49-F238E27FC236}">
                  <a16:creationId xmlns:a16="http://schemas.microsoft.com/office/drawing/2014/main" id="{3426A247-47B2-9746-A6DA-2EDC4108DB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99782" l="0" r="99782">
                          <a14:backgroundMark x1="20524" y1="84279" x2="74672" y2="8624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29577" y="2638273"/>
              <a:ext cx="3385752" cy="3385752"/>
            </a:xfrm>
            <a:prstGeom prst="rect">
              <a:avLst/>
            </a:prstGeom>
          </p:spPr>
        </p:pic>
        <p:pic>
          <p:nvPicPr>
            <p:cNvPr id="26" name="Picture 1" descr="page13image13770048">
              <a:extLst>
                <a:ext uri="{FF2B5EF4-FFF2-40B4-BE49-F238E27FC236}">
                  <a16:creationId xmlns:a16="http://schemas.microsoft.com/office/drawing/2014/main" id="{CEFB03BC-A7F7-2B4A-AC4A-5B0556A2759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1600" r="99680">
                          <a14:foregroundMark x1="16640" y1="84665" x2="11200" y2="84665"/>
                          <a14:backgroundMark x1="69440" y1="31965" x2="62240" y2="30454"/>
                          <a14:backgroundMark x1="67520" y1="12743" x2="37760" y2="25486"/>
                          <a14:backgroundMark x1="56960" y1="20302" x2="52160" y2="28510"/>
                          <a14:backgroundMark x1="11200" y1="50324" x2="13920" y2="76458"/>
                          <a14:backgroundMark x1="91040" y1="82505" x2="48640" y2="77970"/>
                          <a14:backgroundMark x1="33920" y1="22462" x2="5600" y2="34125"/>
                          <a14:backgroundMark x1="31680" y1="35205" x2="18880" y2="37149"/>
                          <a14:backgroundMark x1="37280" y1="83153" x2="29760" y2="9179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16200000">
              <a:off x="5859971" y="2209050"/>
              <a:ext cx="4019491" cy="29751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1443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17D89657-777B-7E42-8EE7-8CE53E9F721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60638" y="172995"/>
          <a:ext cx="11924270" cy="65243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7470">
                  <a:extLst>
                    <a:ext uri="{9D8B030D-6E8A-4147-A177-3AD203B41FA5}">
                      <a16:colId xmlns:a16="http://schemas.microsoft.com/office/drawing/2014/main" val="901193513"/>
                    </a:ext>
                  </a:extLst>
                </a:gridCol>
                <a:gridCol w="8686800">
                  <a:extLst>
                    <a:ext uri="{9D8B030D-6E8A-4147-A177-3AD203B41FA5}">
                      <a16:colId xmlns:a16="http://schemas.microsoft.com/office/drawing/2014/main" val="2035874050"/>
                    </a:ext>
                  </a:extLst>
                </a:gridCol>
              </a:tblGrid>
              <a:tr h="6524367"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061945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0E763050-4C99-E44B-BCFE-13144003B68A}"/>
              </a:ext>
            </a:extLst>
          </p:cNvPr>
          <p:cNvSpPr/>
          <p:nvPr/>
        </p:nvSpPr>
        <p:spPr>
          <a:xfrm>
            <a:off x="1544595" y="1458097"/>
            <a:ext cx="1643448" cy="24366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3061FCC-4581-0D46-B9DF-D56ED72B5AFA}"/>
              </a:ext>
            </a:extLst>
          </p:cNvPr>
          <p:cNvSpPr/>
          <p:nvPr/>
        </p:nvSpPr>
        <p:spPr>
          <a:xfrm>
            <a:off x="1544595" y="5841330"/>
            <a:ext cx="1643448" cy="24366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7E560200-C6F8-B344-99F4-2235B56CBC7F}"/>
              </a:ext>
            </a:extLst>
          </p:cNvPr>
          <p:cNvSpPr txBox="1"/>
          <p:nvPr/>
        </p:nvSpPr>
        <p:spPr>
          <a:xfrm>
            <a:off x="1797438" y="499145"/>
            <a:ext cx="11689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dirty="0"/>
              <a:t>7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14396404-0130-5D41-9CE1-C08B0FE5FBBD}"/>
              </a:ext>
            </a:extLst>
          </p:cNvPr>
          <p:cNvSpPr txBox="1"/>
          <p:nvPr/>
        </p:nvSpPr>
        <p:spPr>
          <a:xfrm>
            <a:off x="1781853" y="4590683"/>
            <a:ext cx="11689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dirty="0"/>
              <a:t>7</a:t>
            </a:r>
          </a:p>
        </p:txBody>
      </p: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BB314E90-6B58-2E45-8BEA-CB90ADC34B9E}"/>
              </a:ext>
            </a:extLst>
          </p:cNvPr>
          <p:cNvGrpSpPr/>
          <p:nvPr/>
        </p:nvGrpSpPr>
        <p:grpSpPr>
          <a:xfrm>
            <a:off x="3324753" y="58057"/>
            <a:ext cx="8760155" cy="2226546"/>
            <a:chOff x="3324754" y="58057"/>
            <a:chExt cx="8383024" cy="2226546"/>
          </a:xfrm>
        </p:grpSpPr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id="{EBD7606B-9055-BD41-ABF5-EF9FA76C7A85}"/>
                </a:ext>
              </a:extLst>
            </p:cNvPr>
            <p:cNvSpPr/>
            <p:nvPr/>
          </p:nvSpPr>
          <p:spPr>
            <a:xfrm>
              <a:off x="3324754" y="630290"/>
              <a:ext cx="8383024" cy="1654313"/>
            </a:xfrm>
            <a:prstGeom prst="ellipse">
              <a:avLst/>
            </a:prstGeom>
            <a:noFill/>
            <a:ln w="127000">
              <a:solidFill>
                <a:srgbClr val="F43DF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Légende encadrée 2 21">
              <a:extLst>
                <a:ext uri="{FF2B5EF4-FFF2-40B4-BE49-F238E27FC236}">
                  <a16:creationId xmlns:a16="http://schemas.microsoft.com/office/drawing/2014/main" id="{8FBFF258-6041-AF4A-A7EA-02B2380E3987}"/>
                </a:ext>
              </a:extLst>
            </p:cNvPr>
            <p:cNvSpPr/>
            <p:nvPr/>
          </p:nvSpPr>
          <p:spPr>
            <a:xfrm>
              <a:off x="4691875" y="58057"/>
              <a:ext cx="1314554" cy="881965"/>
            </a:xfrm>
            <a:prstGeom prst="borderCallout2">
              <a:avLst/>
            </a:prstGeom>
            <a:solidFill>
              <a:srgbClr val="F43DF9"/>
            </a:solidFill>
            <a:ln>
              <a:solidFill>
                <a:srgbClr val="F43DF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7200" dirty="0"/>
                <a:t>7</a:t>
              </a:r>
            </a:p>
          </p:txBody>
        </p:sp>
      </p:grpSp>
      <p:pic>
        <p:nvPicPr>
          <p:cNvPr id="37" name="Image 36">
            <a:extLst>
              <a:ext uri="{FF2B5EF4-FFF2-40B4-BE49-F238E27FC236}">
                <a16:creationId xmlns:a16="http://schemas.microsoft.com/office/drawing/2014/main" id="{2DA660F9-F689-3A46-BB48-86D5A4FFF33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82" l="0" r="99782">
                        <a14:backgroundMark x1="20524" y1="84279" x2="74672" y2="86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375" y="4677230"/>
            <a:ext cx="1407761" cy="1407761"/>
          </a:xfrm>
          <a:prstGeom prst="rect">
            <a:avLst/>
          </a:prstGeom>
        </p:spPr>
      </p:pic>
      <p:pic>
        <p:nvPicPr>
          <p:cNvPr id="38" name="Picture 1" descr="page13image13770048">
            <a:extLst>
              <a:ext uri="{FF2B5EF4-FFF2-40B4-BE49-F238E27FC236}">
                <a16:creationId xmlns:a16="http://schemas.microsoft.com/office/drawing/2014/main" id="{0E2A75B6-09C6-7142-9108-7CE28FFCA8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-183080" y="224840"/>
            <a:ext cx="2047737" cy="1515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" descr="page13image13770048">
            <a:extLst>
              <a:ext uri="{FF2B5EF4-FFF2-40B4-BE49-F238E27FC236}">
                <a16:creationId xmlns:a16="http://schemas.microsoft.com/office/drawing/2014/main" id="{C44C4508-9DB0-3746-86F4-304826920E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3376870" y="776719"/>
            <a:ext cx="1489464" cy="110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" descr="page13image13770048">
            <a:extLst>
              <a:ext uri="{FF2B5EF4-FFF2-40B4-BE49-F238E27FC236}">
                <a16:creationId xmlns:a16="http://schemas.microsoft.com/office/drawing/2014/main" id="{B88E727C-B165-634F-80C0-BF590CCC5A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4498268" y="796683"/>
            <a:ext cx="1489464" cy="110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" descr="page13image13770048">
            <a:extLst>
              <a:ext uri="{FF2B5EF4-FFF2-40B4-BE49-F238E27FC236}">
                <a16:creationId xmlns:a16="http://schemas.microsoft.com/office/drawing/2014/main" id="{20B901F2-9B9B-874B-806E-3B951214CC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5771737" y="809036"/>
            <a:ext cx="1489464" cy="110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" descr="page13image13770048">
            <a:extLst>
              <a:ext uri="{FF2B5EF4-FFF2-40B4-BE49-F238E27FC236}">
                <a16:creationId xmlns:a16="http://schemas.microsoft.com/office/drawing/2014/main" id="{C1EC96AC-FBB9-E446-A252-6D175D5B9A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7098903" y="823784"/>
            <a:ext cx="1489464" cy="110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1" descr="page13image13770048">
            <a:extLst>
              <a:ext uri="{FF2B5EF4-FFF2-40B4-BE49-F238E27FC236}">
                <a16:creationId xmlns:a16="http://schemas.microsoft.com/office/drawing/2014/main" id="{466116E3-D011-314F-AA3D-C19B3E23F9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8188493" y="852261"/>
            <a:ext cx="1489464" cy="110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1" descr="page13image13770048">
            <a:extLst>
              <a:ext uri="{FF2B5EF4-FFF2-40B4-BE49-F238E27FC236}">
                <a16:creationId xmlns:a16="http://schemas.microsoft.com/office/drawing/2014/main" id="{0CDA2552-F300-D347-B626-67116E465E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9251031" y="810766"/>
            <a:ext cx="1489464" cy="110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1" descr="page13image13770048">
            <a:extLst>
              <a:ext uri="{FF2B5EF4-FFF2-40B4-BE49-F238E27FC236}">
                <a16:creationId xmlns:a16="http://schemas.microsoft.com/office/drawing/2014/main" id="{28B255A2-9447-444B-82B2-021E2DBCC0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10248061" y="852261"/>
            <a:ext cx="1489464" cy="110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Image 52">
            <a:extLst>
              <a:ext uri="{FF2B5EF4-FFF2-40B4-BE49-F238E27FC236}">
                <a16:creationId xmlns:a16="http://schemas.microsoft.com/office/drawing/2014/main" id="{202D2AEA-1ABC-E649-958F-A83E7535F0E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99782" l="0" r="99782">
                        <a14:backgroundMark x1="20524" y1="84279" x2="74672" y2="86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9796" y="5351744"/>
            <a:ext cx="1159462" cy="1159462"/>
          </a:xfrm>
          <a:prstGeom prst="rect">
            <a:avLst/>
          </a:prstGeom>
        </p:spPr>
      </p:pic>
      <p:pic>
        <p:nvPicPr>
          <p:cNvPr id="60" name="Image 59">
            <a:extLst>
              <a:ext uri="{FF2B5EF4-FFF2-40B4-BE49-F238E27FC236}">
                <a16:creationId xmlns:a16="http://schemas.microsoft.com/office/drawing/2014/main" id="{EBA13822-35EE-FB4A-B325-8CB262C2770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99782" l="0" r="99782">
                        <a14:backgroundMark x1="20524" y1="84279" x2="74672" y2="86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2157" y="5341089"/>
            <a:ext cx="1159462" cy="1159462"/>
          </a:xfrm>
          <a:prstGeom prst="rect">
            <a:avLst/>
          </a:prstGeom>
        </p:spPr>
      </p:pic>
      <p:pic>
        <p:nvPicPr>
          <p:cNvPr id="61" name="Image 60">
            <a:extLst>
              <a:ext uri="{FF2B5EF4-FFF2-40B4-BE49-F238E27FC236}">
                <a16:creationId xmlns:a16="http://schemas.microsoft.com/office/drawing/2014/main" id="{8E3C811E-0B54-FF41-B8E9-79327744B67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99782" l="0" r="99782">
                        <a14:backgroundMark x1="20524" y1="84279" x2="74672" y2="86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3849" y="5364373"/>
            <a:ext cx="1159462" cy="1159462"/>
          </a:xfrm>
          <a:prstGeom prst="rect">
            <a:avLst/>
          </a:prstGeom>
        </p:spPr>
      </p:pic>
      <p:pic>
        <p:nvPicPr>
          <p:cNvPr id="62" name="Image 61">
            <a:extLst>
              <a:ext uri="{FF2B5EF4-FFF2-40B4-BE49-F238E27FC236}">
                <a16:creationId xmlns:a16="http://schemas.microsoft.com/office/drawing/2014/main" id="{24997151-9CF0-8441-AFF2-11DC38184E4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9782" l="0" r="99782">
                        <a14:backgroundMark x1="20524" y1="84279" x2="74672" y2="86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2414" y="5348312"/>
            <a:ext cx="1159462" cy="1159462"/>
          </a:xfrm>
          <a:prstGeom prst="rect">
            <a:avLst/>
          </a:prstGeom>
        </p:spPr>
      </p:pic>
      <p:pic>
        <p:nvPicPr>
          <p:cNvPr id="63" name="Image 62">
            <a:extLst>
              <a:ext uri="{FF2B5EF4-FFF2-40B4-BE49-F238E27FC236}">
                <a16:creationId xmlns:a16="http://schemas.microsoft.com/office/drawing/2014/main" id="{C205B9EB-51B0-3443-85A0-84E61DFF856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99782" l="0" r="99782">
                        <a14:backgroundMark x1="20524" y1="84279" x2="74672" y2="86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52054" y="5345959"/>
            <a:ext cx="1159462" cy="1159462"/>
          </a:xfrm>
          <a:prstGeom prst="rect">
            <a:avLst/>
          </a:prstGeom>
        </p:spPr>
      </p:pic>
      <p:pic>
        <p:nvPicPr>
          <p:cNvPr id="64" name="Image 63">
            <a:extLst>
              <a:ext uri="{FF2B5EF4-FFF2-40B4-BE49-F238E27FC236}">
                <a16:creationId xmlns:a16="http://schemas.microsoft.com/office/drawing/2014/main" id="{D81AE4D8-40EB-9240-9436-6DEB4F39DF8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99782" l="0" r="99782">
                        <a14:backgroundMark x1="20524" y1="84279" x2="74672" y2="86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8985" y="5341089"/>
            <a:ext cx="1159462" cy="1159462"/>
          </a:xfrm>
          <a:prstGeom prst="rect">
            <a:avLst/>
          </a:prstGeom>
        </p:spPr>
      </p:pic>
      <p:pic>
        <p:nvPicPr>
          <p:cNvPr id="65" name="Image 64">
            <a:extLst>
              <a:ext uri="{FF2B5EF4-FFF2-40B4-BE49-F238E27FC236}">
                <a16:creationId xmlns:a16="http://schemas.microsoft.com/office/drawing/2014/main" id="{4B42E2B0-563C-D64E-89FE-43CC129DAE0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99782" l="0" r="99782">
                        <a14:backgroundMark x1="20524" y1="84279" x2="74672" y2="86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6047" y="5305784"/>
            <a:ext cx="1159462" cy="1159462"/>
          </a:xfrm>
          <a:prstGeom prst="rect">
            <a:avLst/>
          </a:prstGeom>
        </p:spPr>
      </p:pic>
      <p:grpSp>
        <p:nvGrpSpPr>
          <p:cNvPr id="26" name="Groupe 25">
            <a:extLst>
              <a:ext uri="{FF2B5EF4-FFF2-40B4-BE49-F238E27FC236}">
                <a16:creationId xmlns:a16="http://schemas.microsoft.com/office/drawing/2014/main" id="{16DCD733-231A-F440-81F3-950399554A3F}"/>
              </a:ext>
            </a:extLst>
          </p:cNvPr>
          <p:cNvGrpSpPr/>
          <p:nvPr/>
        </p:nvGrpSpPr>
        <p:grpSpPr>
          <a:xfrm>
            <a:off x="3296617" y="79130"/>
            <a:ext cx="8987091" cy="6712096"/>
            <a:chOff x="3376170" y="145904"/>
            <a:chExt cx="8987091" cy="6712096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A2D2F5B1-9E3C-794D-8CCA-0F5E0999D1EF}"/>
                </a:ext>
              </a:extLst>
            </p:cNvPr>
            <p:cNvSpPr/>
            <p:nvPr/>
          </p:nvSpPr>
          <p:spPr>
            <a:xfrm>
              <a:off x="3376170" y="145904"/>
              <a:ext cx="8987091" cy="6712096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8" name="Image 27">
              <a:extLst>
                <a:ext uri="{FF2B5EF4-FFF2-40B4-BE49-F238E27FC236}">
                  <a16:creationId xmlns:a16="http://schemas.microsoft.com/office/drawing/2014/main" id="{945FE63A-587B-C343-95F6-AE3FD90DB7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0" b="99782" l="0" r="99782">
                          <a14:backgroundMark x1="20524" y1="84279" x2="74672" y2="8624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29577" y="2638273"/>
              <a:ext cx="3385752" cy="3385752"/>
            </a:xfrm>
            <a:prstGeom prst="rect">
              <a:avLst/>
            </a:prstGeom>
          </p:spPr>
        </p:pic>
        <p:pic>
          <p:nvPicPr>
            <p:cNvPr id="29" name="Picture 1" descr="page13image13770048">
              <a:extLst>
                <a:ext uri="{FF2B5EF4-FFF2-40B4-BE49-F238E27FC236}">
                  <a16:creationId xmlns:a16="http://schemas.microsoft.com/office/drawing/2014/main" id="{A5B048D9-2E6F-1846-AEFB-303D94BCABB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0" b="100000" l="1600" r="99680">
                          <a14:foregroundMark x1="16640" y1="84665" x2="11200" y2="84665"/>
                          <a14:backgroundMark x1="69440" y1="31965" x2="62240" y2="30454"/>
                          <a14:backgroundMark x1="67520" y1="12743" x2="37760" y2="25486"/>
                          <a14:backgroundMark x1="56960" y1="20302" x2="52160" y2="28510"/>
                          <a14:backgroundMark x1="11200" y1="50324" x2="13920" y2="76458"/>
                          <a14:backgroundMark x1="91040" y1="82505" x2="48640" y2="77970"/>
                          <a14:backgroundMark x1="33920" y1="22462" x2="5600" y2="34125"/>
                          <a14:backgroundMark x1="31680" y1="35205" x2="18880" y2="37149"/>
                          <a14:backgroundMark x1="37280" y1="83153" x2="29760" y2="9179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16200000">
              <a:off x="5859971" y="2209050"/>
              <a:ext cx="4019491" cy="29751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02251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17D89657-777B-7E42-8EE7-8CE53E9F721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60638" y="172995"/>
          <a:ext cx="11924270" cy="65243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7470">
                  <a:extLst>
                    <a:ext uri="{9D8B030D-6E8A-4147-A177-3AD203B41FA5}">
                      <a16:colId xmlns:a16="http://schemas.microsoft.com/office/drawing/2014/main" val="901193513"/>
                    </a:ext>
                  </a:extLst>
                </a:gridCol>
                <a:gridCol w="8686800">
                  <a:extLst>
                    <a:ext uri="{9D8B030D-6E8A-4147-A177-3AD203B41FA5}">
                      <a16:colId xmlns:a16="http://schemas.microsoft.com/office/drawing/2014/main" val="2035874050"/>
                    </a:ext>
                  </a:extLst>
                </a:gridCol>
              </a:tblGrid>
              <a:tr h="6524367"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061945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0E763050-4C99-E44B-BCFE-13144003B68A}"/>
              </a:ext>
            </a:extLst>
          </p:cNvPr>
          <p:cNvSpPr/>
          <p:nvPr/>
        </p:nvSpPr>
        <p:spPr>
          <a:xfrm>
            <a:off x="1544595" y="1458097"/>
            <a:ext cx="1643448" cy="24366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3061FCC-4581-0D46-B9DF-D56ED72B5AFA}"/>
              </a:ext>
            </a:extLst>
          </p:cNvPr>
          <p:cNvSpPr/>
          <p:nvPr/>
        </p:nvSpPr>
        <p:spPr>
          <a:xfrm>
            <a:off x="1544595" y="5841330"/>
            <a:ext cx="1643448" cy="24366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7E560200-C6F8-B344-99F4-2235B56CBC7F}"/>
              </a:ext>
            </a:extLst>
          </p:cNvPr>
          <p:cNvSpPr txBox="1"/>
          <p:nvPr/>
        </p:nvSpPr>
        <p:spPr>
          <a:xfrm>
            <a:off x="1797438" y="499145"/>
            <a:ext cx="11689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dirty="0"/>
              <a:t>7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14396404-0130-5D41-9CE1-C08B0FE5FBBD}"/>
              </a:ext>
            </a:extLst>
          </p:cNvPr>
          <p:cNvSpPr txBox="1"/>
          <p:nvPr/>
        </p:nvSpPr>
        <p:spPr>
          <a:xfrm>
            <a:off x="1781853" y="4590683"/>
            <a:ext cx="11689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dirty="0"/>
              <a:t>3</a:t>
            </a:r>
          </a:p>
        </p:txBody>
      </p: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BB314E90-6B58-2E45-8BEA-CB90ADC34B9E}"/>
              </a:ext>
            </a:extLst>
          </p:cNvPr>
          <p:cNvGrpSpPr/>
          <p:nvPr/>
        </p:nvGrpSpPr>
        <p:grpSpPr>
          <a:xfrm>
            <a:off x="3324754" y="58057"/>
            <a:ext cx="3846766" cy="2226546"/>
            <a:chOff x="3324754" y="58057"/>
            <a:chExt cx="8383024" cy="2226546"/>
          </a:xfrm>
        </p:grpSpPr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id="{EBD7606B-9055-BD41-ABF5-EF9FA76C7A85}"/>
                </a:ext>
              </a:extLst>
            </p:cNvPr>
            <p:cNvSpPr/>
            <p:nvPr/>
          </p:nvSpPr>
          <p:spPr>
            <a:xfrm>
              <a:off x="3324754" y="630290"/>
              <a:ext cx="8383024" cy="1654313"/>
            </a:xfrm>
            <a:prstGeom prst="ellipse">
              <a:avLst/>
            </a:prstGeom>
            <a:noFill/>
            <a:ln w="127000">
              <a:solidFill>
                <a:srgbClr val="F43DF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Légende encadrée 2 21">
              <a:extLst>
                <a:ext uri="{FF2B5EF4-FFF2-40B4-BE49-F238E27FC236}">
                  <a16:creationId xmlns:a16="http://schemas.microsoft.com/office/drawing/2014/main" id="{8FBFF258-6041-AF4A-A7EA-02B2380E3987}"/>
                </a:ext>
              </a:extLst>
            </p:cNvPr>
            <p:cNvSpPr/>
            <p:nvPr/>
          </p:nvSpPr>
          <p:spPr>
            <a:xfrm>
              <a:off x="4691875" y="58057"/>
              <a:ext cx="1314554" cy="881965"/>
            </a:xfrm>
            <a:prstGeom prst="borderCallout2">
              <a:avLst/>
            </a:prstGeom>
            <a:solidFill>
              <a:srgbClr val="F43DF9"/>
            </a:solidFill>
            <a:ln>
              <a:solidFill>
                <a:srgbClr val="F43DF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7200" dirty="0"/>
                <a:t>3</a:t>
              </a:r>
            </a:p>
          </p:txBody>
        </p:sp>
      </p:grpSp>
      <p:pic>
        <p:nvPicPr>
          <p:cNvPr id="37" name="Image 36">
            <a:extLst>
              <a:ext uri="{FF2B5EF4-FFF2-40B4-BE49-F238E27FC236}">
                <a16:creationId xmlns:a16="http://schemas.microsoft.com/office/drawing/2014/main" id="{2DA660F9-F689-3A46-BB48-86D5A4FFF33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82" l="0" r="99782">
                        <a14:backgroundMark x1="20524" y1="84279" x2="74672" y2="86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375" y="4677230"/>
            <a:ext cx="1407761" cy="1407761"/>
          </a:xfrm>
          <a:prstGeom prst="rect">
            <a:avLst/>
          </a:prstGeom>
        </p:spPr>
      </p:pic>
      <p:pic>
        <p:nvPicPr>
          <p:cNvPr id="38" name="Picture 1" descr="page13image13770048">
            <a:extLst>
              <a:ext uri="{FF2B5EF4-FFF2-40B4-BE49-F238E27FC236}">
                <a16:creationId xmlns:a16="http://schemas.microsoft.com/office/drawing/2014/main" id="{0E2A75B6-09C6-7142-9108-7CE28FFCA8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-183080" y="224840"/>
            <a:ext cx="2047737" cy="1515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" descr="page13image13770048">
            <a:extLst>
              <a:ext uri="{FF2B5EF4-FFF2-40B4-BE49-F238E27FC236}">
                <a16:creationId xmlns:a16="http://schemas.microsoft.com/office/drawing/2014/main" id="{C44C4508-9DB0-3746-86F4-304826920E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3376870" y="776719"/>
            <a:ext cx="1489464" cy="110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" descr="page13image13770048">
            <a:extLst>
              <a:ext uri="{FF2B5EF4-FFF2-40B4-BE49-F238E27FC236}">
                <a16:creationId xmlns:a16="http://schemas.microsoft.com/office/drawing/2014/main" id="{B88E727C-B165-634F-80C0-BF590CCC5A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4498268" y="796683"/>
            <a:ext cx="1489464" cy="110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" descr="page13image13770048">
            <a:extLst>
              <a:ext uri="{FF2B5EF4-FFF2-40B4-BE49-F238E27FC236}">
                <a16:creationId xmlns:a16="http://schemas.microsoft.com/office/drawing/2014/main" id="{20B901F2-9B9B-874B-806E-3B951214CC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5771737" y="809036"/>
            <a:ext cx="1489464" cy="110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" descr="page13image13770048">
            <a:extLst>
              <a:ext uri="{FF2B5EF4-FFF2-40B4-BE49-F238E27FC236}">
                <a16:creationId xmlns:a16="http://schemas.microsoft.com/office/drawing/2014/main" id="{C1EC96AC-FBB9-E446-A252-6D175D5B9A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7098903" y="823784"/>
            <a:ext cx="1489464" cy="110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1" descr="page13image13770048">
            <a:extLst>
              <a:ext uri="{FF2B5EF4-FFF2-40B4-BE49-F238E27FC236}">
                <a16:creationId xmlns:a16="http://schemas.microsoft.com/office/drawing/2014/main" id="{466116E3-D011-314F-AA3D-C19B3E23F9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8188493" y="852261"/>
            <a:ext cx="1489464" cy="110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1" descr="page13image13770048">
            <a:extLst>
              <a:ext uri="{FF2B5EF4-FFF2-40B4-BE49-F238E27FC236}">
                <a16:creationId xmlns:a16="http://schemas.microsoft.com/office/drawing/2014/main" id="{0CDA2552-F300-D347-B626-67116E465E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9251031" y="810766"/>
            <a:ext cx="1489464" cy="110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1" descr="page13image13770048">
            <a:extLst>
              <a:ext uri="{FF2B5EF4-FFF2-40B4-BE49-F238E27FC236}">
                <a16:creationId xmlns:a16="http://schemas.microsoft.com/office/drawing/2014/main" id="{28B255A2-9447-444B-82B2-021E2DBCC0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10248061" y="852261"/>
            <a:ext cx="1489464" cy="110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Image 52">
            <a:extLst>
              <a:ext uri="{FF2B5EF4-FFF2-40B4-BE49-F238E27FC236}">
                <a16:creationId xmlns:a16="http://schemas.microsoft.com/office/drawing/2014/main" id="{202D2AEA-1ABC-E649-958F-A83E7535F0E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9782" l="0" r="99782">
                        <a14:backgroundMark x1="20524" y1="84279" x2="74672" y2="86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9796" y="5351744"/>
            <a:ext cx="1159462" cy="1159462"/>
          </a:xfrm>
          <a:prstGeom prst="rect">
            <a:avLst/>
          </a:prstGeom>
        </p:spPr>
      </p:pic>
      <p:pic>
        <p:nvPicPr>
          <p:cNvPr id="60" name="Image 59">
            <a:extLst>
              <a:ext uri="{FF2B5EF4-FFF2-40B4-BE49-F238E27FC236}">
                <a16:creationId xmlns:a16="http://schemas.microsoft.com/office/drawing/2014/main" id="{EBA13822-35EE-FB4A-B325-8CB262C2770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99782" l="0" r="99782">
                        <a14:backgroundMark x1="20524" y1="84279" x2="74672" y2="86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2157" y="5341089"/>
            <a:ext cx="1159462" cy="1159462"/>
          </a:xfrm>
          <a:prstGeom prst="rect">
            <a:avLst/>
          </a:prstGeom>
        </p:spPr>
      </p:pic>
      <p:pic>
        <p:nvPicPr>
          <p:cNvPr id="61" name="Image 60">
            <a:extLst>
              <a:ext uri="{FF2B5EF4-FFF2-40B4-BE49-F238E27FC236}">
                <a16:creationId xmlns:a16="http://schemas.microsoft.com/office/drawing/2014/main" id="{8E3C811E-0B54-FF41-B8E9-79327744B67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99782" l="0" r="99782">
                        <a14:backgroundMark x1="20524" y1="84279" x2="74672" y2="86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3849" y="5364373"/>
            <a:ext cx="1159462" cy="1159462"/>
          </a:xfrm>
          <a:prstGeom prst="rect">
            <a:avLst/>
          </a:prstGeom>
        </p:spPr>
      </p:pic>
      <p:grpSp>
        <p:nvGrpSpPr>
          <p:cNvPr id="33" name="Groupe 32">
            <a:extLst>
              <a:ext uri="{FF2B5EF4-FFF2-40B4-BE49-F238E27FC236}">
                <a16:creationId xmlns:a16="http://schemas.microsoft.com/office/drawing/2014/main" id="{17B798B0-7D75-454D-BAA1-53CE10C250EC}"/>
              </a:ext>
            </a:extLst>
          </p:cNvPr>
          <p:cNvGrpSpPr/>
          <p:nvPr/>
        </p:nvGrpSpPr>
        <p:grpSpPr>
          <a:xfrm>
            <a:off x="7417131" y="0"/>
            <a:ext cx="4463877" cy="2388683"/>
            <a:chOff x="11123322" y="198761"/>
            <a:chExt cx="923485" cy="2036439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DE97600E-8AF2-4B4E-8F28-BACCF28A08DA}"/>
                </a:ext>
              </a:extLst>
            </p:cNvPr>
            <p:cNvSpPr/>
            <p:nvPr/>
          </p:nvSpPr>
          <p:spPr>
            <a:xfrm>
              <a:off x="11123322" y="940022"/>
              <a:ext cx="923485" cy="1295178"/>
            </a:xfrm>
            <a:prstGeom prst="rect">
              <a:avLst/>
            </a:prstGeom>
            <a:noFill/>
            <a:ln w="127000">
              <a:solidFill>
                <a:srgbClr val="5EF0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9" name="Légende sans bordure 3 38">
              <a:extLst>
                <a:ext uri="{FF2B5EF4-FFF2-40B4-BE49-F238E27FC236}">
                  <a16:creationId xmlns:a16="http://schemas.microsoft.com/office/drawing/2014/main" id="{56430ED9-8640-F347-A0AE-649B588FC241}"/>
                </a:ext>
              </a:extLst>
            </p:cNvPr>
            <p:cNvSpPr/>
            <p:nvPr/>
          </p:nvSpPr>
          <p:spPr>
            <a:xfrm>
              <a:off x="11204694" y="198761"/>
              <a:ext cx="463478" cy="667830"/>
            </a:xfrm>
            <a:prstGeom prst="callout3">
              <a:avLst>
                <a:gd name="adj1" fmla="val 18750"/>
                <a:gd name="adj2" fmla="val -8333"/>
                <a:gd name="adj3" fmla="val 21827"/>
                <a:gd name="adj4" fmla="val 10686"/>
                <a:gd name="adj5" fmla="val 4616"/>
                <a:gd name="adj6" fmla="val 5557"/>
                <a:gd name="adj7" fmla="val 108348"/>
                <a:gd name="adj8" fmla="val -10043"/>
              </a:avLst>
            </a:prstGeom>
            <a:solidFill>
              <a:srgbClr val="5EF01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7200" dirty="0">
                  <a:solidFill>
                    <a:srgbClr val="0070C0"/>
                  </a:solidFill>
                </a:rPr>
                <a:t>4</a:t>
              </a:r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4CDF8C1E-5301-E448-B885-D84EE398DBB5}"/>
              </a:ext>
            </a:extLst>
          </p:cNvPr>
          <p:cNvGrpSpPr/>
          <p:nvPr/>
        </p:nvGrpSpPr>
        <p:grpSpPr>
          <a:xfrm>
            <a:off x="3256351" y="58057"/>
            <a:ext cx="8987091" cy="6712096"/>
            <a:chOff x="3376170" y="145904"/>
            <a:chExt cx="8987091" cy="6712096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0EBA9D54-A460-B846-9E9C-615E2473B881}"/>
                </a:ext>
              </a:extLst>
            </p:cNvPr>
            <p:cNvSpPr/>
            <p:nvPr/>
          </p:nvSpPr>
          <p:spPr>
            <a:xfrm>
              <a:off x="3376170" y="145904"/>
              <a:ext cx="8987091" cy="6712096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7" name="Image 26">
              <a:extLst>
                <a:ext uri="{FF2B5EF4-FFF2-40B4-BE49-F238E27FC236}">
                  <a16:creationId xmlns:a16="http://schemas.microsoft.com/office/drawing/2014/main" id="{5E6D6838-8E37-4649-A91C-3FA41F93BC2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0" b="99782" l="0" r="99782">
                          <a14:backgroundMark x1="20524" y1="84279" x2="74672" y2="8624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29577" y="2638273"/>
              <a:ext cx="3385752" cy="3385752"/>
            </a:xfrm>
            <a:prstGeom prst="rect">
              <a:avLst/>
            </a:prstGeom>
          </p:spPr>
        </p:pic>
        <p:pic>
          <p:nvPicPr>
            <p:cNvPr id="28" name="Picture 1" descr="page13image13770048">
              <a:extLst>
                <a:ext uri="{FF2B5EF4-FFF2-40B4-BE49-F238E27FC236}">
                  <a16:creationId xmlns:a16="http://schemas.microsoft.com/office/drawing/2014/main" id="{FF42E1FF-1C00-F046-BEC0-4763B3E1215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100000" l="1600" r="99680">
                          <a14:foregroundMark x1="16640" y1="84665" x2="11200" y2="84665"/>
                          <a14:backgroundMark x1="69440" y1="31965" x2="62240" y2="30454"/>
                          <a14:backgroundMark x1="67520" y1="12743" x2="37760" y2="25486"/>
                          <a14:backgroundMark x1="56960" y1="20302" x2="52160" y2="28510"/>
                          <a14:backgroundMark x1="11200" y1="50324" x2="13920" y2="76458"/>
                          <a14:backgroundMark x1="91040" y1="82505" x2="48640" y2="77970"/>
                          <a14:backgroundMark x1="33920" y1="22462" x2="5600" y2="34125"/>
                          <a14:backgroundMark x1="31680" y1="35205" x2="18880" y2="37149"/>
                          <a14:backgroundMark x1="37280" y1="83153" x2="29760" y2="9179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16200000">
              <a:off x="5859971" y="2209050"/>
              <a:ext cx="4019491" cy="29751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33916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17D89657-777B-7E42-8EE7-8CE53E9F721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60638" y="172995"/>
          <a:ext cx="11924270" cy="65243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7470">
                  <a:extLst>
                    <a:ext uri="{9D8B030D-6E8A-4147-A177-3AD203B41FA5}">
                      <a16:colId xmlns:a16="http://schemas.microsoft.com/office/drawing/2014/main" val="901193513"/>
                    </a:ext>
                  </a:extLst>
                </a:gridCol>
                <a:gridCol w="8686800">
                  <a:extLst>
                    <a:ext uri="{9D8B030D-6E8A-4147-A177-3AD203B41FA5}">
                      <a16:colId xmlns:a16="http://schemas.microsoft.com/office/drawing/2014/main" val="2035874050"/>
                    </a:ext>
                  </a:extLst>
                </a:gridCol>
              </a:tblGrid>
              <a:tr h="6524367"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061945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0E763050-4C99-E44B-BCFE-13144003B68A}"/>
              </a:ext>
            </a:extLst>
          </p:cNvPr>
          <p:cNvSpPr/>
          <p:nvPr/>
        </p:nvSpPr>
        <p:spPr>
          <a:xfrm>
            <a:off x="1544595" y="1458097"/>
            <a:ext cx="1643448" cy="24366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3061FCC-4581-0D46-B9DF-D56ED72B5AFA}"/>
              </a:ext>
            </a:extLst>
          </p:cNvPr>
          <p:cNvSpPr/>
          <p:nvPr/>
        </p:nvSpPr>
        <p:spPr>
          <a:xfrm>
            <a:off x="1544595" y="5841330"/>
            <a:ext cx="1643448" cy="24366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7E560200-C6F8-B344-99F4-2235B56CBC7F}"/>
              </a:ext>
            </a:extLst>
          </p:cNvPr>
          <p:cNvSpPr txBox="1"/>
          <p:nvPr/>
        </p:nvSpPr>
        <p:spPr>
          <a:xfrm>
            <a:off x="1797438" y="499145"/>
            <a:ext cx="11689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dirty="0"/>
              <a:t>7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14396404-0130-5D41-9CE1-C08B0FE5FBBD}"/>
              </a:ext>
            </a:extLst>
          </p:cNvPr>
          <p:cNvSpPr txBox="1"/>
          <p:nvPr/>
        </p:nvSpPr>
        <p:spPr>
          <a:xfrm>
            <a:off x="1781853" y="4590683"/>
            <a:ext cx="11689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dirty="0"/>
              <a:t>4</a:t>
            </a:r>
          </a:p>
        </p:txBody>
      </p: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BB314E90-6B58-2E45-8BEA-CB90ADC34B9E}"/>
              </a:ext>
            </a:extLst>
          </p:cNvPr>
          <p:cNvGrpSpPr/>
          <p:nvPr/>
        </p:nvGrpSpPr>
        <p:grpSpPr>
          <a:xfrm>
            <a:off x="3324754" y="58057"/>
            <a:ext cx="5070118" cy="2226546"/>
            <a:chOff x="3324754" y="58057"/>
            <a:chExt cx="8383024" cy="2226546"/>
          </a:xfrm>
        </p:grpSpPr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id="{EBD7606B-9055-BD41-ABF5-EF9FA76C7A85}"/>
                </a:ext>
              </a:extLst>
            </p:cNvPr>
            <p:cNvSpPr/>
            <p:nvPr/>
          </p:nvSpPr>
          <p:spPr>
            <a:xfrm>
              <a:off x="3324754" y="630290"/>
              <a:ext cx="8383024" cy="1654313"/>
            </a:xfrm>
            <a:prstGeom prst="ellipse">
              <a:avLst/>
            </a:prstGeom>
            <a:noFill/>
            <a:ln w="127000">
              <a:solidFill>
                <a:srgbClr val="F43DF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Légende encadrée 2 21">
              <a:extLst>
                <a:ext uri="{FF2B5EF4-FFF2-40B4-BE49-F238E27FC236}">
                  <a16:creationId xmlns:a16="http://schemas.microsoft.com/office/drawing/2014/main" id="{8FBFF258-6041-AF4A-A7EA-02B2380E3987}"/>
                </a:ext>
              </a:extLst>
            </p:cNvPr>
            <p:cNvSpPr/>
            <p:nvPr/>
          </p:nvSpPr>
          <p:spPr>
            <a:xfrm>
              <a:off x="4691875" y="58057"/>
              <a:ext cx="1314554" cy="881965"/>
            </a:xfrm>
            <a:prstGeom prst="borderCallout2">
              <a:avLst/>
            </a:prstGeom>
            <a:solidFill>
              <a:srgbClr val="F43DF9"/>
            </a:solidFill>
            <a:ln>
              <a:solidFill>
                <a:srgbClr val="F43DF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7200" dirty="0"/>
                <a:t>4</a:t>
              </a:r>
            </a:p>
          </p:txBody>
        </p:sp>
      </p:grpSp>
      <p:pic>
        <p:nvPicPr>
          <p:cNvPr id="37" name="Image 36">
            <a:extLst>
              <a:ext uri="{FF2B5EF4-FFF2-40B4-BE49-F238E27FC236}">
                <a16:creationId xmlns:a16="http://schemas.microsoft.com/office/drawing/2014/main" id="{2DA660F9-F689-3A46-BB48-86D5A4FFF33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82" l="0" r="99782">
                        <a14:backgroundMark x1="20524" y1="84279" x2="74672" y2="86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375" y="4677230"/>
            <a:ext cx="1407761" cy="1407761"/>
          </a:xfrm>
          <a:prstGeom prst="rect">
            <a:avLst/>
          </a:prstGeom>
        </p:spPr>
      </p:pic>
      <p:pic>
        <p:nvPicPr>
          <p:cNvPr id="38" name="Picture 1" descr="page13image13770048">
            <a:extLst>
              <a:ext uri="{FF2B5EF4-FFF2-40B4-BE49-F238E27FC236}">
                <a16:creationId xmlns:a16="http://schemas.microsoft.com/office/drawing/2014/main" id="{0E2A75B6-09C6-7142-9108-7CE28FFCA8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-183080" y="224840"/>
            <a:ext cx="2047737" cy="1515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" descr="page13image13770048">
            <a:extLst>
              <a:ext uri="{FF2B5EF4-FFF2-40B4-BE49-F238E27FC236}">
                <a16:creationId xmlns:a16="http://schemas.microsoft.com/office/drawing/2014/main" id="{C44C4508-9DB0-3746-86F4-304826920E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3376870" y="776719"/>
            <a:ext cx="1489464" cy="110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" descr="page13image13770048">
            <a:extLst>
              <a:ext uri="{FF2B5EF4-FFF2-40B4-BE49-F238E27FC236}">
                <a16:creationId xmlns:a16="http://schemas.microsoft.com/office/drawing/2014/main" id="{B88E727C-B165-634F-80C0-BF590CCC5A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4498268" y="796683"/>
            <a:ext cx="1489464" cy="110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" descr="page13image13770048">
            <a:extLst>
              <a:ext uri="{FF2B5EF4-FFF2-40B4-BE49-F238E27FC236}">
                <a16:creationId xmlns:a16="http://schemas.microsoft.com/office/drawing/2014/main" id="{20B901F2-9B9B-874B-806E-3B951214CC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5771737" y="809036"/>
            <a:ext cx="1489464" cy="110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" descr="page13image13770048">
            <a:extLst>
              <a:ext uri="{FF2B5EF4-FFF2-40B4-BE49-F238E27FC236}">
                <a16:creationId xmlns:a16="http://schemas.microsoft.com/office/drawing/2014/main" id="{C1EC96AC-FBB9-E446-A252-6D175D5B9A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7098903" y="823784"/>
            <a:ext cx="1489464" cy="110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1" descr="page13image13770048">
            <a:extLst>
              <a:ext uri="{FF2B5EF4-FFF2-40B4-BE49-F238E27FC236}">
                <a16:creationId xmlns:a16="http://schemas.microsoft.com/office/drawing/2014/main" id="{466116E3-D011-314F-AA3D-C19B3E23F9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8188493" y="852261"/>
            <a:ext cx="1489464" cy="110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1" descr="page13image13770048">
            <a:extLst>
              <a:ext uri="{FF2B5EF4-FFF2-40B4-BE49-F238E27FC236}">
                <a16:creationId xmlns:a16="http://schemas.microsoft.com/office/drawing/2014/main" id="{0CDA2552-F300-D347-B626-67116E465E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9251031" y="810766"/>
            <a:ext cx="1489464" cy="110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1" descr="page13image13770048">
            <a:extLst>
              <a:ext uri="{FF2B5EF4-FFF2-40B4-BE49-F238E27FC236}">
                <a16:creationId xmlns:a16="http://schemas.microsoft.com/office/drawing/2014/main" id="{28B255A2-9447-444B-82B2-021E2DBCC0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10248061" y="852261"/>
            <a:ext cx="1489464" cy="110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Image 52">
            <a:extLst>
              <a:ext uri="{FF2B5EF4-FFF2-40B4-BE49-F238E27FC236}">
                <a16:creationId xmlns:a16="http://schemas.microsoft.com/office/drawing/2014/main" id="{202D2AEA-1ABC-E649-958F-A83E7535F0E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9782" l="0" r="99782">
                        <a14:backgroundMark x1="20524" y1="84279" x2="74672" y2="86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9796" y="5351744"/>
            <a:ext cx="1159462" cy="1159462"/>
          </a:xfrm>
          <a:prstGeom prst="rect">
            <a:avLst/>
          </a:prstGeom>
        </p:spPr>
      </p:pic>
      <p:pic>
        <p:nvPicPr>
          <p:cNvPr id="60" name="Image 59">
            <a:extLst>
              <a:ext uri="{FF2B5EF4-FFF2-40B4-BE49-F238E27FC236}">
                <a16:creationId xmlns:a16="http://schemas.microsoft.com/office/drawing/2014/main" id="{EBA13822-35EE-FB4A-B325-8CB262C2770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99782" l="0" r="99782">
                        <a14:backgroundMark x1="20524" y1="84279" x2="74672" y2="86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2157" y="5341089"/>
            <a:ext cx="1159462" cy="1159462"/>
          </a:xfrm>
          <a:prstGeom prst="rect">
            <a:avLst/>
          </a:prstGeom>
        </p:spPr>
      </p:pic>
      <p:pic>
        <p:nvPicPr>
          <p:cNvPr id="61" name="Image 60">
            <a:extLst>
              <a:ext uri="{FF2B5EF4-FFF2-40B4-BE49-F238E27FC236}">
                <a16:creationId xmlns:a16="http://schemas.microsoft.com/office/drawing/2014/main" id="{8E3C811E-0B54-FF41-B8E9-79327744B67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9782" l="0" r="99782">
                        <a14:backgroundMark x1="20524" y1="84279" x2="74672" y2="86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3849" y="5364373"/>
            <a:ext cx="1159462" cy="1159462"/>
          </a:xfrm>
          <a:prstGeom prst="rect">
            <a:avLst/>
          </a:prstGeom>
        </p:spPr>
      </p:pic>
      <p:pic>
        <p:nvPicPr>
          <p:cNvPr id="62" name="Image 61">
            <a:extLst>
              <a:ext uri="{FF2B5EF4-FFF2-40B4-BE49-F238E27FC236}">
                <a16:creationId xmlns:a16="http://schemas.microsoft.com/office/drawing/2014/main" id="{24997151-9CF0-8441-AFF2-11DC38184E4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99782" l="0" r="99782">
                        <a14:backgroundMark x1="20524" y1="84279" x2="74672" y2="86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2414" y="5348312"/>
            <a:ext cx="1159462" cy="1159462"/>
          </a:xfrm>
          <a:prstGeom prst="rect">
            <a:avLst/>
          </a:prstGeom>
        </p:spPr>
      </p:pic>
      <p:grpSp>
        <p:nvGrpSpPr>
          <p:cNvPr id="33" name="Groupe 32">
            <a:extLst>
              <a:ext uri="{FF2B5EF4-FFF2-40B4-BE49-F238E27FC236}">
                <a16:creationId xmlns:a16="http://schemas.microsoft.com/office/drawing/2014/main" id="{17B798B0-7D75-454D-BAA1-53CE10C250EC}"/>
              </a:ext>
            </a:extLst>
          </p:cNvPr>
          <p:cNvGrpSpPr/>
          <p:nvPr/>
        </p:nvGrpSpPr>
        <p:grpSpPr>
          <a:xfrm>
            <a:off x="8472571" y="0"/>
            <a:ext cx="3408437" cy="2388683"/>
            <a:chOff x="11123322" y="198761"/>
            <a:chExt cx="923485" cy="2036439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DE97600E-8AF2-4B4E-8F28-BACCF28A08DA}"/>
                </a:ext>
              </a:extLst>
            </p:cNvPr>
            <p:cNvSpPr/>
            <p:nvPr/>
          </p:nvSpPr>
          <p:spPr>
            <a:xfrm>
              <a:off x="11123322" y="940022"/>
              <a:ext cx="923485" cy="1295178"/>
            </a:xfrm>
            <a:prstGeom prst="rect">
              <a:avLst/>
            </a:prstGeom>
            <a:noFill/>
            <a:ln w="127000">
              <a:solidFill>
                <a:srgbClr val="5EF0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9" name="Légende sans bordure 3 38">
              <a:extLst>
                <a:ext uri="{FF2B5EF4-FFF2-40B4-BE49-F238E27FC236}">
                  <a16:creationId xmlns:a16="http://schemas.microsoft.com/office/drawing/2014/main" id="{56430ED9-8640-F347-A0AE-649B588FC241}"/>
                </a:ext>
              </a:extLst>
            </p:cNvPr>
            <p:cNvSpPr/>
            <p:nvPr/>
          </p:nvSpPr>
          <p:spPr>
            <a:xfrm>
              <a:off x="11204694" y="198761"/>
              <a:ext cx="463478" cy="667830"/>
            </a:xfrm>
            <a:prstGeom prst="callout3">
              <a:avLst>
                <a:gd name="adj1" fmla="val 18750"/>
                <a:gd name="adj2" fmla="val -8333"/>
                <a:gd name="adj3" fmla="val 21827"/>
                <a:gd name="adj4" fmla="val 10686"/>
                <a:gd name="adj5" fmla="val 4616"/>
                <a:gd name="adj6" fmla="val 5557"/>
                <a:gd name="adj7" fmla="val 108348"/>
                <a:gd name="adj8" fmla="val -10043"/>
              </a:avLst>
            </a:prstGeom>
            <a:solidFill>
              <a:srgbClr val="5EF01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7200" dirty="0">
                  <a:solidFill>
                    <a:srgbClr val="0070C0"/>
                  </a:solidFill>
                </a:rPr>
                <a:t>3</a:t>
              </a:r>
            </a:p>
          </p:txBody>
        </p:sp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EBBA0E92-6B3B-BA4E-A4AD-44501EFECF9F}"/>
              </a:ext>
            </a:extLst>
          </p:cNvPr>
          <p:cNvGrpSpPr/>
          <p:nvPr/>
        </p:nvGrpSpPr>
        <p:grpSpPr>
          <a:xfrm>
            <a:off x="3256351" y="58057"/>
            <a:ext cx="8987091" cy="6712096"/>
            <a:chOff x="3376170" y="145904"/>
            <a:chExt cx="8987091" cy="6712096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D025A9C9-8BB2-9C49-A0EB-1177A6101C4B}"/>
                </a:ext>
              </a:extLst>
            </p:cNvPr>
            <p:cNvSpPr/>
            <p:nvPr/>
          </p:nvSpPr>
          <p:spPr>
            <a:xfrm>
              <a:off x="3376170" y="145904"/>
              <a:ext cx="8987091" cy="6712096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8" name="Image 27">
              <a:extLst>
                <a:ext uri="{FF2B5EF4-FFF2-40B4-BE49-F238E27FC236}">
                  <a16:creationId xmlns:a16="http://schemas.microsoft.com/office/drawing/2014/main" id="{542DEF55-5240-2B4B-80E0-938ACB53E1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0" b="99782" l="0" r="99782">
                          <a14:backgroundMark x1="20524" y1="84279" x2="74672" y2="8624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29577" y="2638273"/>
              <a:ext cx="3385752" cy="3385752"/>
            </a:xfrm>
            <a:prstGeom prst="rect">
              <a:avLst/>
            </a:prstGeom>
          </p:spPr>
        </p:pic>
        <p:pic>
          <p:nvPicPr>
            <p:cNvPr id="29" name="Picture 1" descr="page13image13770048">
              <a:extLst>
                <a:ext uri="{FF2B5EF4-FFF2-40B4-BE49-F238E27FC236}">
                  <a16:creationId xmlns:a16="http://schemas.microsoft.com/office/drawing/2014/main" id="{35BCD51E-1BB8-4647-AE17-A513F975D5A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0" b="100000" l="1600" r="99680">
                          <a14:foregroundMark x1="16640" y1="84665" x2="11200" y2="84665"/>
                          <a14:backgroundMark x1="69440" y1="31965" x2="62240" y2="30454"/>
                          <a14:backgroundMark x1="67520" y1="12743" x2="37760" y2="25486"/>
                          <a14:backgroundMark x1="56960" y1="20302" x2="52160" y2="28510"/>
                          <a14:backgroundMark x1="11200" y1="50324" x2="13920" y2="76458"/>
                          <a14:backgroundMark x1="91040" y1="82505" x2="48640" y2="77970"/>
                          <a14:backgroundMark x1="33920" y1="22462" x2="5600" y2="34125"/>
                          <a14:backgroundMark x1="31680" y1="35205" x2="18880" y2="37149"/>
                          <a14:backgroundMark x1="37280" y1="83153" x2="29760" y2="9179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16200000">
              <a:off x="5859971" y="2209050"/>
              <a:ext cx="4019491" cy="29751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78317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17D89657-777B-7E42-8EE7-8CE53E9F721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60638" y="172995"/>
          <a:ext cx="11924270" cy="65243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7470">
                  <a:extLst>
                    <a:ext uri="{9D8B030D-6E8A-4147-A177-3AD203B41FA5}">
                      <a16:colId xmlns:a16="http://schemas.microsoft.com/office/drawing/2014/main" val="901193513"/>
                    </a:ext>
                  </a:extLst>
                </a:gridCol>
                <a:gridCol w="8686800">
                  <a:extLst>
                    <a:ext uri="{9D8B030D-6E8A-4147-A177-3AD203B41FA5}">
                      <a16:colId xmlns:a16="http://schemas.microsoft.com/office/drawing/2014/main" val="2035874050"/>
                    </a:ext>
                  </a:extLst>
                </a:gridCol>
              </a:tblGrid>
              <a:tr h="6524367"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061945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0E763050-4C99-E44B-BCFE-13144003B68A}"/>
              </a:ext>
            </a:extLst>
          </p:cNvPr>
          <p:cNvSpPr/>
          <p:nvPr/>
        </p:nvSpPr>
        <p:spPr>
          <a:xfrm>
            <a:off x="1544595" y="1458097"/>
            <a:ext cx="1643448" cy="24366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3061FCC-4581-0D46-B9DF-D56ED72B5AFA}"/>
              </a:ext>
            </a:extLst>
          </p:cNvPr>
          <p:cNvSpPr/>
          <p:nvPr/>
        </p:nvSpPr>
        <p:spPr>
          <a:xfrm>
            <a:off x="1544595" y="5841330"/>
            <a:ext cx="1643448" cy="24366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7E560200-C6F8-B344-99F4-2235B56CBC7F}"/>
              </a:ext>
            </a:extLst>
          </p:cNvPr>
          <p:cNvSpPr txBox="1"/>
          <p:nvPr/>
        </p:nvSpPr>
        <p:spPr>
          <a:xfrm>
            <a:off x="1797438" y="499145"/>
            <a:ext cx="11689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dirty="0"/>
              <a:t>7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14396404-0130-5D41-9CE1-C08B0FE5FBBD}"/>
              </a:ext>
            </a:extLst>
          </p:cNvPr>
          <p:cNvSpPr txBox="1"/>
          <p:nvPr/>
        </p:nvSpPr>
        <p:spPr>
          <a:xfrm>
            <a:off x="1781853" y="4590683"/>
            <a:ext cx="11689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dirty="0"/>
              <a:t>0</a:t>
            </a:r>
          </a:p>
        </p:txBody>
      </p:sp>
      <p:pic>
        <p:nvPicPr>
          <p:cNvPr id="37" name="Image 36">
            <a:extLst>
              <a:ext uri="{FF2B5EF4-FFF2-40B4-BE49-F238E27FC236}">
                <a16:creationId xmlns:a16="http://schemas.microsoft.com/office/drawing/2014/main" id="{2DA660F9-F689-3A46-BB48-86D5A4FFF33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82" l="0" r="99782">
                        <a14:backgroundMark x1="20524" y1="84279" x2="74672" y2="86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375" y="4677230"/>
            <a:ext cx="1407761" cy="1407761"/>
          </a:xfrm>
          <a:prstGeom prst="rect">
            <a:avLst/>
          </a:prstGeom>
        </p:spPr>
      </p:pic>
      <p:pic>
        <p:nvPicPr>
          <p:cNvPr id="38" name="Picture 1" descr="page13image13770048">
            <a:extLst>
              <a:ext uri="{FF2B5EF4-FFF2-40B4-BE49-F238E27FC236}">
                <a16:creationId xmlns:a16="http://schemas.microsoft.com/office/drawing/2014/main" id="{0E2A75B6-09C6-7142-9108-7CE28FFCA8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-183080" y="224840"/>
            <a:ext cx="2047737" cy="1515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" descr="page13image13770048">
            <a:extLst>
              <a:ext uri="{FF2B5EF4-FFF2-40B4-BE49-F238E27FC236}">
                <a16:creationId xmlns:a16="http://schemas.microsoft.com/office/drawing/2014/main" id="{C44C4508-9DB0-3746-86F4-304826920E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3376870" y="776719"/>
            <a:ext cx="1489464" cy="110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" descr="page13image13770048">
            <a:extLst>
              <a:ext uri="{FF2B5EF4-FFF2-40B4-BE49-F238E27FC236}">
                <a16:creationId xmlns:a16="http://schemas.microsoft.com/office/drawing/2014/main" id="{B88E727C-B165-634F-80C0-BF590CCC5A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4498268" y="796683"/>
            <a:ext cx="1489464" cy="110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" descr="page13image13770048">
            <a:extLst>
              <a:ext uri="{FF2B5EF4-FFF2-40B4-BE49-F238E27FC236}">
                <a16:creationId xmlns:a16="http://schemas.microsoft.com/office/drawing/2014/main" id="{20B901F2-9B9B-874B-806E-3B951214CC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5771737" y="809036"/>
            <a:ext cx="1489464" cy="110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" descr="page13image13770048">
            <a:extLst>
              <a:ext uri="{FF2B5EF4-FFF2-40B4-BE49-F238E27FC236}">
                <a16:creationId xmlns:a16="http://schemas.microsoft.com/office/drawing/2014/main" id="{C1EC96AC-FBB9-E446-A252-6D175D5B9A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7098903" y="823784"/>
            <a:ext cx="1489464" cy="110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1" descr="page13image13770048">
            <a:extLst>
              <a:ext uri="{FF2B5EF4-FFF2-40B4-BE49-F238E27FC236}">
                <a16:creationId xmlns:a16="http://schemas.microsoft.com/office/drawing/2014/main" id="{466116E3-D011-314F-AA3D-C19B3E23F9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8188493" y="852261"/>
            <a:ext cx="1489464" cy="110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1" descr="page13image13770048">
            <a:extLst>
              <a:ext uri="{FF2B5EF4-FFF2-40B4-BE49-F238E27FC236}">
                <a16:creationId xmlns:a16="http://schemas.microsoft.com/office/drawing/2014/main" id="{0CDA2552-F300-D347-B626-67116E465E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9251031" y="810766"/>
            <a:ext cx="1489464" cy="110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1" descr="page13image13770048">
            <a:extLst>
              <a:ext uri="{FF2B5EF4-FFF2-40B4-BE49-F238E27FC236}">
                <a16:creationId xmlns:a16="http://schemas.microsoft.com/office/drawing/2014/main" id="{28B255A2-9447-444B-82B2-021E2DBCC0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10248061" y="852261"/>
            <a:ext cx="1489464" cy="110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" name="Groupe 32">
            <a:extLst>
              <a:ext uri="{FF2B5EF4-FFF2-40B4-BE49-F238E27FC236}">
                <a16:creationId xmlns:a16="http://schemas.microsoft.com/office/drawing/2014/main" id="{17B798B0-7D75-454D-BAA1-53CE10C250EC}"/>
              </a:ext>
            </a:extLst>
          </p:cNvPr>
          <p:cNvGrpSpPr/>
          <p:nvPr/>
        </p:nvGrpSpPr>
        <p:grpSpPr>
          <a:xfrm>
            <a:off x="3570366" y="0"/>
            <a:ext cx="8310644" cy="2388683"/>
            <a:chOff x="11123322" y="198761"/>
            <a:chExt cx="923485" cy="2036439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DE97600E-8AF2-4B4E-8F28-BACCF28A08DA}"/>
                </a:ext>
              </a:extLst>
            </p:cNvPr>
            <p:cNvSpPr/>
            <p:nvPr/>
          </p:nvSpPr>
          <p:spPr>
            <a:xfrm>
              <a:off x="11123322" y="940022"/>
              <a:ext cx="923485" cy="1295178"/>
            </a:xfrm>
            <a:prstGeom prst="rect">
              <a:avLst/>
            </a:prstGeom>
            <a:noFill/>
            <a:ln w="127000">
              <a:solidFill>
                <a:srgbClr val="5EF0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9" name="Légende sans bordure 3 38">
              <a:extLst>
                <a:ext uri="{FF2B5EF4-FFF2-40B4-BE49-F238E27FC236}">
                  <a16:creationId xmlns:a16="http://schemas.microsoft.com/office/drawing/2014/main" id="{56430ED9-8640-F347-A0AE-649B588FC241}"/>
                </a:ext>
              </a:extLst>
            </p:cNvPr>
            <p:cNvSpPr/>
            <p:nvPr/>
          </p:nvSpPr>
          <p:spPr>
            <a:xfrm>
              <a:off x="11204694" y="198761"/>
              <a:ext cx="463478" cy="667830"/>
            </a:xfrm>
            <a:prstGeom prst="callout3">
              <a:avLst>
                <a:gd name="adj1" fmla="val 18750"/>
                <a:gd name="adj2" fmla="val -8333"/>
                <a:gd name="adj3" fmla="val 21827"/>
                <a:gd name="adj4" fmla="val 10686"/>
                <a:gd name="adj5" fmla="val 4616"/>
                <a:gd name="adj6" fmla="val 5557"/>
                <a:gd name="adj7" fmla="val 108348"/>
                <a:gd name="adj8" fmla="val -10043"/>
              </a:avLst>
            </a:prstGeom>
            <a:solidFill>
              <a:srgbClr val="5EF01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7200" dirty="0">
                  <a:solidFill>
                    <a:srgbClr val="0070C0"/>
                  </a:solidFill>
                </a:rPr>
                <a:t>7</a:t>
              </a:r>
            </a:p>
          </p:txBody>
        </p:sp>
      </p:grp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C7593A35-A852-3E45-A1CC-61C79522AA11}"/>
              </a:ext>
            </a:extLst>
          </p:cNvPr>
          <p:cNvGrpSpPr/>
          <p:nvPr/>
        </p:nvGrpSpPr>
        <p:grpSpPr>
          <a:xfrm>
            <a:off x="3256351" y="58057"/>
            <a:ext cx="8987091" cy="6712096"/>
            <a:chOff x="3376170" y="145904"/>
            <a:chExt cx="8987091" cy="6712096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86F54521-72FE-E54C-AD39-A8921DDE7D05}"/>
                </a:ext>
              </a:extLst>
            </p:cNvPr>
            <p:cNvSpPr/>
            <p:nvPr/>
          </p:nvSpPr>
          <p:spPr>
            <a:xfrm>
              <a:off x="3376170" y="145904"/>
              <a:ext cx="8987091" cy="6712096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5" name="Image 24">
              <a:extLst>
                <a:ext uri="{FF2B5EF4-FFF2-40B4-BE49-F238E27FC236}">
                  <a16:creationId xmlns:a16="http://schemas.microsoft.com/office/drawing/2014/main" id="{9C3278B9-3E2D-5F49-B6DA-24B83A2510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99782" l="0" r="99782">
                          <a14:backgroundMark x1="20524" y1="84279" x2="74672" y2="8624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29577" y="2638273"/>
              <a:ext cx="3385752" cy="3385752"/>
            </a:xfrm>
            <a:prstGeom prst="rect">
              <a:avLst/>
            </a:prstGeom>
          </p:spPr>
        </p:pic>
        <p:pic>
          <p:nvPicPr>
            <p:cNvPr id="26" name="Picture 1" descr="page13image13770048">
              <a:extLst>
                <a:ext uri="{FF2B5EF4-FFF2-40B4-BE49-F238E27FC236}">
                  <a16:creationId xmlns:a16="http://schemas.microsoft.com/office/drawing/2014/main" id="{9ECE05DF-F5DF-B54D-8F7F-82F2B02DAAA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1600" r="99680">
                          <a14:foregroundMark x1="16640" y1="84665" x2="11200" y2="84665"/>
                          <a14:backgroundMark x1="69440" y1="31965" x2="62240" y2="30454"/>
                          <a14:backgroundMark x1="67520" y1="12743" x2="37760" y2="25486"/>
                          <a14:backgroundMark x1="56960" y1="20302" x2="52160" y2="28510"/>
                          <a14:backgroundMark x1="11200" y1="50324" x2="13920" y2="76458"/>
                          <a14:backgroundMark x1="91040" y1="82505" x2="48640" y2="77970"/>
                          <a14:backgroundMark x1="33920" y1="22462" x2="5600" y2="34125"/>
                          <a14:backgroundMark x1="31680" y1="35205" x2="18880" y2="37149"/>
                          <a14:backgroundMark x1="37280" y1="83153" x2="29760" y2="9179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16200000">
              <a:off x="5859971" y="2209050"/>
              <a:ext cx="4019491" cy="29751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66334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17D89657-777B-7E42-8EE7-8CE53E9F721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60638" y="172995"/>
          <a:ext cx="11924270" cy="65243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7470">
                  <a:extLst>
                    <a:ext uri="{9D8B030D-6E8A-4147-A177-3AD203B41FA5}">
                      <a16:colId xmlns:a16="http://schemas.microsoft.com/office/drawing/2014/main" val="901193513"/>
                    </a:ext>
                  </a:extLst>
                </a:gridCol>
                <a:gridCol w="8686800">
                  <a:extLst>
                    <a:ext uri="{9D8B030D-6E8A-4147-A177-3AD203B41FA5}">
                      <a16:colId xmlns:a16="http://schemas.microsoft.com/office/drawing/2014/main" val="2035874050"/>
                    </a:ext>
                  </a:extLst>
                </a:gridCol>
              </a:tblGrid>
              <a:tr h="6524367"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061945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0E763050-4C99-E44B-BCFE-13144003B68A}"/>
              </a:ext>
            </a:extLst>
          </p:cNvPr>
          <p:cNvSpPr/>
          <p:nvPr/>
        </p:nvSpPr>
        <p:spPr>
          <a:xfrm>
            <a:off x="1544595" y="1458097"/>
            <a:ext cx="1643448" cy="24366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3061FCC-4581-0D46-B9DF-D56ED72B5AFA}"/>
              </a:ext>
            </a:extLst>
          </p:cNvPr>
          <p:cNvSpPr/>
          <p:nvPr/>
        </p:nvSpPr>
        <p:spPr>
          <a:xfrm>
            <a:off x="1544595" y="5841330"/>
            <a:ext cx="1643448" cy="24366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7E560200-C6F8-B344-99F4-2235B56CBC7F}"/>
              </a:ext>
            </a:extLst>
          </p:cNvPr>
          <p:cNvSpPr txBox="1"/>
          <p:nvPr/>
        </p:nvSpPr>
        <p:spPr>
          <a:xfrm>
            <a:off x="1797438" y="499145"/>
            <a:ext cx="11689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dirty="0"/>
              <a:t>7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14396404-0130-5D41-9CE1-C08B0FE5FBBD}"/>
              </a:ext>
            </a:extLst>
          </p:cNvPr>
          <p:cNvSpPr txBox="1"/>
          <p:nvPr/>
        </p:nvSpPr>
        <p:spPr>
          <a:xfrm>
            <a:off x="1781853" y="4590683"/>
            <a:ext cx="11689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dirty="0"/>
              <a:t>6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E683DEE9-CC46-2240-A850-562B5BA71C65}"/>
              </a:ext>
            </a:extLst>
          </p:cNvPr>
          <p:cNvCxnSpPr>
            <a:cxnSpLocks/>
          </p:cNvCxnSpPr>
          <p:nvPr/>
        </p:nvCxnSpPr>
        <p:spPr>
          <a:xfrm>
            <a:off x="4300813" y="1789752"/>
            <a:ext cx="0" cy="323880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BB314E90-6B58-2E45-8BEA-CB90ADC34B9E}"/>
              </a:ext>
            </a:extLst>
          </p:cNvPr>
          <p:cNvGrpSpPr/>
          <p:nvPr/>
        </p:nvGrpSpPr>
        <p:grpSpPr>
          <a:xfrm>
            <a:off x="3324754" y="58057"/>
            <a:ext cx="7346520" cy="2226546"/>
            <a:chOff x="3324754" y="58057"/>
            <a:chExt cx="8383024" cy="2226546"/>
          </a:xfrm>
        </p:grpSpPr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id="{EBD7606B-9055-BD41-ABF5-EF9FA76C7A85}"/>
                </a:ext>
              </a:extLst>
            </p:cNvPr>
            <p:cNvSpPr/>
            <p:nvPr/>
          </p:nvSpPr>
          <p:spPr>
            <a:xfrm>
              <a:off x="3324754" y="630290"/>
              <a:ext cx="8383024" cy="1654313"/>
            </a:xfrm>
            <a:prstGeom prst="ellipse">
              <a:avLst/>
            </a:prstGeom>
            <a:noFill/>
            <a:ln w="127000">
              <a:solidFill>
                <a:srgbClr val="F43DF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Légende encadrée 2 21">
              <a:extLst>
                <a:ext uri="{FF2B5EF4-FFF2-40B4-BE49-F238E27FC236}">
                  <a16:creationId xmlns:a16="http://schemas.microsoft.com/office/drawing/2014/main" id="{8FBFF258-6041-AF4A-A7EA-02B2380E3987}"/>
                </a:ext>
              </a:extLst>
            </p:cNvPr>
            <p:cNvSpPr/>
            <p:nvPr/>
          </p:nvSpPr>
          <p:spPr>
            <a:xfrm>
              <a:off x="4691875" y="58057"/>
              <a:ext cx="1314554" cy="881965"/>
            </a:xfrm>
            <a:prstGeom prst="borderCallout2">
              <a:avLst/>
            </a:prstGeom>
            <a:solidFill>
              <a:srgbClr val="F43DF9"/>
            </a:solidFill>
            <a:ln>
              <a:solidFill>
                <a:srgbClr val="F43DF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7200" dirty="0"/>
                <a:t>6</a:t>
              </a:r>
            </a:p>
          </p:txBody>
        </p:sp>
      </p:grp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2403B85D-E876-DE46-A307-1A507B39CC83}"/>
              </a:ext>
            </a:extLst>
          </p:cNvPr>
          <p:cNvCxnSpPr>
            <a:cxnSpLocks/>
          </p:cNvCxnSpPr>
          <p:nvPr/>
        </p:nvCxnSpPr>
        <p:spPr>
          <a:xfrm>
            <a:off x="6721583" y="1952041"/>
            <a:ext cx="0" cy="323880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1543ED98-50D8-DF47-B69D-C2AE2BA7B5F1}"/>
              </a:ext>
            </a:extLst>
          </p:cNvPr>
          <p:cNvCxnSpPr>
            <a:cxnSpLocks/>
          </p:cNvCxnSpPr>
          <p:nvPr/>
        </p:nvCxnSpPr>
        <p:spPr>
          <a:xfrm>
            <a:off x="8034088" y="2006558"/>
            <a:ext cx="0" cy="323880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CB1D094A-8CDC-EA46-B447-0A5709670DC5}"/>
              </a:ext>
            </a:extLst>
          </p:cNvPr>
          <p:cNvCxnSpPr>
            <a:cxnSpLocks/>
          </p:cNvCxnSpPr>
          <p:nvPr/>
        </p:nvCxnSpPr>
        <p:spPr>
          <a:xfrm>
            <a:off x="9182401" y="1952041"/>
            <a:ext cx="0" cy="323880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>
            <a:extLst>
              <a:ext uri="{FF2B5EF4-FFF2-40B4-BE49-F238E27FC236}">
                <a16:creationId xmlns:a16="http://schemas.microsoft.com/office/drawing/2014/main" id="{751F5139-9B08-E04E-AB06-4B580794CE10}"/>
              </a:ext>
            </a:extLst>
          </p:cNvPr>
          <p:cNvCxnSpPr>
            <a:cxnSpLocks/>
          </p:cNvCxnSpPr>
          <p:nvPr/>
        </p:nvCxnSpPr>
        <p:spPr>
          <a:xfrm>
            <a:off x="10219997" y="1916230"/>
            <a:ext cx="0" cy="323880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Image 36">
            <a:extLst>
              <a:ext uri="{FF2B5EF4-FFF2-40B4-BE49-F238E27FC236}">
                <a16:creationId xmlns:a16="http://schemas.microsoft.com/office/drawing/2014/main" id="{2DA660F9-F689-3A46-BB48-86D5A4FFF33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82" l="0" r="99782">
                        <a14:backgroundMark x1="20524" y1="84279" x2="74672" y2="86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375" y="4677230"/>
            <a:ext cx="1407761" cy="1407761"/>
          </a:xfrm>
          <a:prstGeom prst="rect">
            <a:avLst/>
          </a:prstGeom>
        </p:spPr>
      </p:pic>
      <p:pic>
        <p:nvPicPr>
          <p:cNvPr id="38" name="Picture 1" descr="page13image13770048">
            <a:extLst>
              <a:ext uri="{FF2B5EF4-FFF2-40B4-BE49-F238E27FC236}">
                <a16:creationId xmlns:a16="http://schemas.microsoft.com/office/drawing/2014/main" id="{0E2A75B6-09C6-7142-9108-7CE28FFCA8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-183080" y="224840"/>
            <a:ext cx="2047737" cy="1515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" descr="page13image13770048">
            <a:extLst>
              <a:ext uri="{FF2B5EF4-FFF2-40B4-BE49-F238E27FC236}">
                <a16:creationId xmlns:a16="http://schemas.microsoft.com/office/drawing/2014/main" id="{C44C4508-9DB0-3746-86F4-304826920E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3376870" y="776719"/>
            <a:ext cx="1489464" cy="110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" descr="page13image13770048">
            <a:extLst>
              <a:ext uri="{FF2B5EF4-FFF2-40B4-BE49-F238E27FC236}">
                <a16:creationId xmlns:a16="http://schemas.microsoft.com/office/drawing/2014/main" id="{B88E727C-B165-634F-80C0-BF590CCC5A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4498268" y="796683"/>
            <a:ext cx="1489464" cy="110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" descr="page13image13770048">
            <a:extLst>
              <a:ext uri="{FF2B5EF4-FFF2-40B4-BE49-F238E27FC236}">
                <a16:creationId xmlns:a16="http://schemas.microsoft.com/office/drawing/2014/main" id="{20B901F2-9B9B-874B-806E-3B951214CC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5771737" y="809036"/>
            <a:ext cx="1489464" cy="110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" descr="page13image13770048">
            <a:extLst>
              <a:ext uri="{FF2B5EF4-FFF2-40B4-BE49-F238E27FC236}">
                <a16:creationId xmlns:a16="http://schemas.microsoft.com/office/drawing/2014/main" id="{C1EC96AC-FBB9-E446-A252-6D175D5B9A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7098903" y="823784"/>
            <a:ext cx="1489464" cy="110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1" descr="page13image13770048">
            <a:extLst>
              <a:ext uri="{FF2B5EF4-FFF2-40B4-BE49-F238E27FC236}">
                <a16:creationId xmlns:a16="http://schemas.microsoft.com/office/drawing/2014/main" id="{466116E3-D011-314F-AA3D-C19B3E23F9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8188493" y="852261"/>
            <a:ext cx="1489464" cy="110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1" descr="page13image13770048">
            <a:extLst>
              <a:ext uri="{FF2B5EF4-FFF2-40B4-BE49-F238E27FC236}">
                <a16:creationId xmlns:a16="http://schemas.microsoft.com/office/drawing/2014/main" id="{0CDA2552-F300-D347-B626-67116E465E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9251031" y="810766"/>
            <a:ext cx="1489464" cy="110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1" descr="page13image13770048">
            <a:extLst>
              <a:ext uri="{FF2B5EF4-FFF2-40B4-BE49-F238E27FC236}">
                <a16:creationId xmlns:a16="http://schemas.microsoft.com/office/drawing/2014/main" id="{28B255A2-9447-444B-82B2-021E2DBCC0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10248061" y="852261"/>
            <a:ext cx="1489464" cy="110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2" name="Connecteur droit 51">
            <a:extLst>
              <a:ext uri="{FF2B5EF4-FFF2-40B4-BE49-F238E27FC236}">
                <a16:creationId xmlns:a16="http://schemas.microsoft.com/office/drawing/2014/main" id="{CD6D6C4A-632A-A043-AC70-EAF54D36D125}"/>
              </a:ext>
            </a:extLst>
          </p:cNvPr>
          <p:cNvCxnSpPr>
            <a:cxnSpLocks/>
          </p:cNvCxnSpPr>
          <p:nvPr/>
        </p:nvCxnSpPr>
        <p:spPr>
          <a:xfrm>
            <a:off x="5440223" y="1952042"/>
            <a:ext cx="0" cy="323880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Image 52">
            <a:extLst>
              <a:ext uri="{FF2B5EF4-FFF2-40B4-BE49-F238E27FC236}">
                <a16:creationId xmlns:a16="http://schemas.microsoft.com/office/drawing/2014/main" id="{202D2AEA-1ABC-E649-958F-A83E7535F0E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99782" l="0" r="99782">
                        <a14:backgroundMark x1="20524" y1="84279" x2="74672" y2="86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9796" y="5351744"/>
            <a:ext cx="1159462" cy="1159462"/>
          </a:xfrm>
          <a:prstGeom prst="rect">
            <a:avLst/>
          </a:prstGeom>
        </p:spPr>
      </p:pic>
      <p:pic>
        <p:nvPicPr>
          <p:cNvPr id="60" name="Image 59">
            <a:extLst>
              <a:ext uri="{FF2B5EF4-FFF2-40B4-BE49-F238E27FC236}">
                <a16:creationId xmlns:a16="http://schemas.microsoft.com/office/drawing/2014/main" id="{EBA13822-35EE-FB4A-B325-8CB262C2770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9782" l="0" r="99782">
                        <a14:backgroundMark x1="20524" y1="84279" x2="74672" y2="86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2157" y="5341089"/>
            <a:ext cx="1159462" cy="1159462"/>
          </a:xfrm>
          <a:prstGeom prst="rect">
            <a:avLst/>
          </a:prstGeom>
        </p:spPr>
      </p:pic>
      <p:pic>
        <p:nvPicPr>
          <p:cNvPr id="61" name="Image 60">
            <a:extLst>
              <a:ext uri="{FF2B5EF4-FFF2-40B4-BE49-F238E27FC236}">
                <a16:creationId xmlns:a16="http://schemas.microsoft.com/office/drawing/2014/main" id="{8E3C811E-0B54-FF41-B8E9-79327744B67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9782" l="0" r="99782">
                        <a14:backgroundMark x1="20524" y1="84279" x2="74672" y2="86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3849" y="5364373"/>
            <a:ext cx="1159462" cy="1159462"/>
          </a:xfrm>
          <a:prstGeom prst="rect">
            <a:avLst/>
          </a:prstGeom>
        </p:spPr>
      </p:pic>
      <p:pic>
        <p:nvPicPr>
          <p:cNvPr id="62" name="Image 61">
            <a:extLst>
              <a:ext uri="{FF2B5EF4-FFF2-40B4-BE49-F238E27FC236}">
                <a16:creationId xmlns:a16="http://schemas.microsoft.com/office/drawing/2014/main" id="{24997151-9CF0-8441-AFF2-11DC38184E4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9782" l="0" r="99782">
                        <a14:backgroundMark x1="20524" y1="84279" x2="74672" y2="86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2414" y="5348312"/>
            <a:ext cx="1159462" cy="1159462"/>
          </a:xfrm>
          <a:prstGeom prst="rect">
            <a:avLst/>
          </a:prstGeom>
        </p:spPr>
      </p:pic>
      <p:pic>
        <p:nvPicPr>
          <p:cNvPr id="63" name="Image 62">
            <a:extLst>
              <a:ext uri="{FF2B5EF4-FFF2-40B4-BE49-F238E27FC236}">
                <a16:creationId xmlns:a16="http://schemas.microsoft.com/office/drawing/2014/main" id="{C205B9EB-51B0-3443-85A0-84E61DFF856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9782" l="0" r="99782">
                        <a14:backgroundMark x1="20524" y1="84279" x2="74672" y2="86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52054" y="5345959"/>
            <a:ext cx="1159462" cy="1159462"/>
          </a:xfrm>
          <a:prstGeom prst="rect">
            <a:avLst/>
          </a:prstGeom>
        </p:spPr>
      </p:pic>
      <p:pic>
        <p:nvPicPr>
          <p:cNvPr id="64" name="Image 63">
            <a:extLst>
              <a:ext uri="{FF2B5EF4-FFF2-40B4-BE49-F238E27FC236}">
                <a16:creationId xmlns:a16="http://schemas.microsoft.com/office/drawing/2014/main" id="{D81AE4D8-40EB-9240-9436-6DEB4F39DF8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9782" l="0" r="99782">
                        <a14:backgroundMark x1="20524" y1="84279" x2="74672" y2="86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8985" y="5341089"/>
            <a:ext cx="1159462" cy="1159462"/>
          </a:xfrm>
          <a:prstGeom prst="rect">
            <a:avLst/>
          </a:prstGeom>
        </p:spPr>
      </p:pic>
      <p:grpSp>
        <p:nvGrpSpPr>
          <p:cNvPr id="33" name="Groupe 32">
            <a:extLst>
              <a:ext uri="{FF2B5EF4-FFF2-40B4-BE49-F238E27FC236}">
                <a16:creationId xmlns:a16="http://schemas.microsoft.com/office/drawing/2014/main" id="{17B798B0-7D75-454D-BAA1-53CE10C250EC}"/>
              </a:ext>
            </a:extLst>
          </p:cNvPr>
          <p:cNvGrpSpPr/>
          <p:nvPr/>
        </p:nvGrpSpPr>
        <p:grpSpPr>
          <a:xfrm>
            <a:off x="10439436" y="0"/>
            <a:ext cx="1441572" cy="2388683"/>
            <a:chOff x="11123322" y="198761"/>
            <a:chExt cx="923485" cy="2036439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DE97600E-8AF2-4B4E-8F28-BACCF28A08DA}"/>
                </a:ext>
              </a:extLst>
            </p:cNvPr>
            <p:cNvSpPr/>
            <p:nvPr/>
          </p:nvSpPr>
          <p:spPr>
            <a:xfrm>
              <a:off x="11123322" y="940022"/>
              <a:ext cx="923485" cy="1295178"/>
            </a:xfrm>
            <a:prstGeom prst="rect">
              <a:avLst/>
            </a:prstGeom>
            <a:noFill/>
            <a:ln w="127000">
              <a:solidFill>
                <a:srgbClr val="5EF0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9" name="Légende sans bordure 3 38">
              <a:extLst>
                <a:ext uri="{FF2B5EF4-FFF2-40B4-BE49-F238E27FC236}">
                  <a16:creationId xmlns:a16="http://schemas.microsoft.com/office/drawing/2014/main" id="{56430ED9-8640-F347-A0AE-649B588FC241}"/>
                </a:ext>
              </a:extLst>
            </p:cNvPr>
            <p:cNvSpPr/>
            <p:nvPr/>
          </p:nvSpPr>
          <p:spPr>
            <a:xfrm>
              <a:off x="11204694" y="198761"/>
              <a:ext cx="463478" cy="667830"/>
            </a:xfrm>
            <a:prstGeom prst="callout3">
              <a:avLst>
                <a:gd name="adj1" fmla="val 18750"/>
                <a:gd name="adj2" fmla="val -8333"/>
                <a:gd name="adj3" fmla="val 21827"/>
                <a:gd name="adj4" fmla="val 10686"/>
                <a:gd name="adj5" fmla="val 4616"/>
                <a:gd name="adj6" fmla="val 5557"/>
                <a:gd name="adj7" fmla="val 108348"/>
                <a:gd name="adj8" fmla="val -10043"/>
              </a:avLst>
            </a:prstGeom>
            <a:solidFill>
              <a:srgbClr val="5EF01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7200" dirty="0">
                  <a:solidFill>
                    <a:srgbClr val="0070C0"/>
                  </a:solidFill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6894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17D89657-777B-7E42-8EE7-8CE53E9F721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60638" y="172995"/>
          <a:ext cx="11924270" cy="65243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7470">
                  <a:extLst>
                    <a:ext uri="{9D8B030D-6E8A-4147-A177-3AD203B41FA5}">
                      <a16:colId xmlns:a16="http://schemas.microsoft.com/office/drawing/2014/main" val="901193513"/>
                    </a:ext>
                  </a:extLst>
                </a:gridCol>
                <a:gridCol w="8686800">
                  <a:extLst>
                    <a:ext uri="{9D8B030D-6E8A-4147-A177-3AD203B41FA5}">
                      <a16:colId xmlns:a16="http://schemas.microsoft.com/office/drawing/2014/main" val="2035874050"/>
                    </a:ext>
                  </a:extLst>
                </a:gridCol>
              </a:tblGrid>
              <a:tr h="6524367"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061945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0E763050-4C99-E44B-BCFE-13144003B68A}"/>
              </a:ext>
            </a:extLst>
          </p:cNvPr>
          <p:cNvSpPr/>
          <p:nvPr/>
        </p:nvSpPr>
        <p:spPr>
          <a:xfrm>
            <a:off x="1544595" y="1458097"/>
            <a:ext cx="1643448" cy="24366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3061FCC-4581-0D46-B9DF-D56ED72B5AFA}"/>
              </a:ext>
            </a:extLst>
          </p:cNvPr>
          <p:cNvSpPr/>
          <p:nvPr/>
        </p:nvSpPr>
        <p:spPr>
          <a:xfrm>
            <a:off x="1544595" y="5841330"/>
            <a:ext cx="1643448" cy="24366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7E560200-C6F8-B344-99F4-2235B56CBC7F}"/>
              </a:ext>
            </a:extLst>
          </p:cNvPr>
          <p:cNvSpPr txBox="1"/>
          <p:nvPr/>
        </p:nvSpPr>
        <p:spPr>
          <a:xfrm>
            <a:off x="1797438" y="499145"/>
            <a:ext cx="11689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dirty="0"/>
              <a:t>7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14396404-0130-5D41-9CE1-C08B0FE5FBBD}"/>
              </a:ext>
            </a:extLst>
          </p:cNvPr>
          <p:cNvSpPr txBox="1"/>
          <p:nvPr/>
        </p:nvSpPr>
        <p:spPr>
          <a:xfrm>
            <a:off x="1781853" y="4590683"/>
            <a:ext cx="11689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dirty="0"/>
              <a:t>5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E683DEE9-CC46-2240-A850-562B5BA71C65}"/>
              </a:ext>
            </a:extLst>
          </p:cNvPr>
          <p:cNvCxnSpPr>
            <a:cxnSpLocks/>
          </p:cNvCxnSpPr>
          <p:nvPr/>
        </p:nvCxnSpPr>
        <p:spPr>
          <a:xfrm>
            <a:off x="4300813" y="1789752"/>
            <a:ext cx="0" cy="323880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BB314E90-6B58-2E45-8BEA-CB90ADC34B9E}"/>
              </a:ext>
            </a:extLst>
          </p:cNvPr>
          <p:cNvGrpSpPr/>
          <p:nvPr/>
        </p:nvGrpSpPr>
        <p:grpSpPr>
          <a:xfrm>
            <a:off x="3324754" y="58057"/>
            <a:ext cx="6119772" cy="2226546"/>
            <a:chOff x="3324754" y="58057"/>
            <a:chExt cx="8383024" cy="2226546"/>
          </a:xfrm>
        </p:grpSpPr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id="{EBD7606B-9055-BD41-ABF5-EF9FA76C7A85}"/>
                </a:ext>
              </a:extLst>
            </p:cNvPr>
            <p:cNvSpPr/>
            <p:nvPr/>
          </p:nvSpPr>
          <p:spPr>
            <a:xfrm>
              <a:off x="3324754" y="630290"/>
              <a:ext cx="8383024" cy="1654313"/>
            </a:xfrm>
            <a:prstGeom prst="ellipse">
              <a:avLst/>
            </a:prstGeom>
            <a:noFill/>
            <a:ln w="127000">
              <a:solidFill>
                <a:srgbClr val="F43DF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Légende encadrée 2 21">
              <a:extLst>
                <a:ext uri="{FF2B5EF4-FFF2-40B4-BE49-F238E27FC236}">
                  <a16:creationId xmlns:a16="http://schemas.microsoft.com/office/drawing/2014/main" id="{8FBFF258-6041-AF4A-A7EA-02B2380E3987}"/>
                </a:ext>
              </a:extLst>
            </p:cNvPr>
            <p:cNvSpPr/>
            <p:nvPr/>
          </p:nvSpPr>
          <p:spPr>
            <a:xfrm>
              <a:off x="4691875" y="58057"/>
              <a:ext cx="1314554" cy="881965"/>
            </a:xfrm>
            <a:prstGeom prst="borderCallout2">
              <a:avLst/>
            </a:prstGeom>
            <a:solidFill>
              <a:srgbClr val="F43DF9"/>
            </a:solidFill>
            <a:ln>
              <a:solidFill>
                <a:srgbClr val="F43DF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7200" dirty="0"/>
                <a:t>5</a:t>
              </a:r>
            </a:p>
          </p:txBody>
        </p:sp>
      </p:grp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2403B85D-E876-DE46-A307-1A507B39CC83}"/>
              </a:ext>
            </a:extLst>
          </p:cNvPr>
          <p:cNvCxnSpPr>
            <a:cxnSpLocks/>
          </p:cNvCxnSpPr>
          <p:nvPr/>
        </p:nvCxnSpPr>
        <p:spPr>
          <a:xfrm>
            <a:off x="6721583" y="1952041"/>
            <a:ext cx="0" cy="323880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1543ED98-50D8-DF47-B69D-C2AE2BA7B5F1}"/>
              </a:ext>
            </a:extLst>
          </p:cNvPr>
          <p:cNvCxnSpPr>
            <a:cxnSpLocks/>
          </p:cNvCxnSpPr>
          <p:nvPr/>
        </p:nvCxnSpPr>
        <p:spPr>
          <a:xfrm>
            <a:off x="8034088" y="2006558"/>
            <a:ext cx="0" cy="323880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CB1D094A-8CDC-EA46-B447-0A5709670DC5}"/>
              </a:ext>
            </a:extLst>
          </p:cNvPr>
          <p:cNvCxnSpPr>
            <a:cxnSpLocks/>
          </p:cNvCxnSpPr>
          <p:nvPr/>
        </p:nvCxnSpPr>
        <p:spPr>
          <a:xfrm>
            <a:off x="9182401" y="1952041"/>
            <a:ext cx="0" cy="323880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Image 36">
            <a:extLst>
              <a:ext uri="{FF2B5EF4-FFF2-40B4-BE49-F238E27FC236}">
                <a16:creationId xmlns:a16="http://schemas.microsoft.com/office/drawing/2014/main" id="{2DA660F9-F689-3A46-BB48-86D5A4FFF33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82" l="0" r="99782">
                        <a14:backgroundMark x1="20524" y1="84279" x2="74672" y2="86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375" y="4677230"/>
            <a:ext cx="1407761" cy="1407761"/>
          </a:xfrm>
          <a:prstGeom prst="rect">
            <a:avLst/>
          </a:prstGeom>
        </p:spPr>
      </p:pic>
      <p:pic>
        <p:nvPicPr>
          <p:cNvPr id="38" name="Picture 1" descr="page13image13770048">
            <a:extLst>
              <a:ext uri="{FF2B5EF4-FFF2-40B4-BE49-F238E27FC236}">
                <a16:creationId xmlns:a16="http://schemas.microsoft.com/office/drawing/2014/main" id="{0E2A75B6-09C6-7142-9108-7CE28FFCA8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-183080" y="224840"/>
            <a:ext cx="2047737" cy="1515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" descr="page13image13770048">
            <a:extLst>
              <a:ext uri="{FF2B5EF4-FFF2-40B4-BE49-F238E27FC236}">
                <a16:creationId xmlns:a16="http://schemas.microsoft.com/office/drawing/2014/main" id="{C44C4508-9DB0-3746-86F4-304826920E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3376870" y="776719"/>
            <a:ext cx="1489464" cy="110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" descr="page13image13770048">
            <a:extLst>
              <a:ext uri="{FF2B5EF4-FFF2-40B4-BE49-F238E27FC236}">
                <a16:creationId xmlns:a16="http://schemas.microsoft.com/office/drawing/2014/main" id="{B88E727C-B165-634F-80C0-BF590CCC5A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4498268" y="796683"/>
            <a:ext cx="1489464" cy="110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" descr="page13image13770048">
            <a:extLst>
              <a:ext uri="{FF2B5EF4-FFF2-40B4-BE49-F238E27FC236}">
                <a16:creationId xmlns:a16="http://schemas.microsoft.com/office/drawing/2014/main" id="{20B901F2-9B9B-874B-806E-3B951214CC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5771737" y="809036"/>
            <a:ext cx="1489464" cy="110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" descr="page13image13770048">
            <a:extLst>
              <a:ext uri="{FF2B5EF4-FFF2-40B4-BE49-F238E27FC236}">
                <a16:creationId xmlns:a16="http://schemas.microsoft.com/office/drawing/2014/main" id="{C1EC96AC-FBB9-E446-A252-6D175D5B9A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7098903" y="823784"/>
            <a:ext cx="1489464" cy="110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1" descr="page13image13770048">
            <a:extLst>
              <a:ext uri="{FF2B5EF4-FFF2-40B4-BE49-F238E27FC236}">
                <a16:creationId xmlns:a16="http://schemas.microsoft.com/office/drawing/2014/main" id="{466116E3-D011-314F-AA3D-C19B3E23F9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8188493" y="852261"/>
            <a:ext cx="1489464" cy="110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1" descr="page13image13770048">
            <a:extLst>
              <a:ext uri="{FF2B5EF4-FFF2-40B4-BE49-F238E27FC236}">
                <a16:creationId xmlns:a16="http://schemas.microsoft.com/office/drawing/2014/main" id="{0CDA2552-F300-D347-B626-67116E465E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9251031" y="810766"/>
            <a:ext cx="1489464" cy="110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1" descr="page13image13770048">
            <a:extLst>
              <a:ext uri="{FF2B5EF4-FFF2-40B4-BE49-F238E27FC236}">
                <a16:creationId xmlns:a16="http://schemas.microsoft.com/office/drawing/2014/main" id="{28B255A2-9447-444B-82B2-021E2DBCC0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10248061" y="852261"/>
            <a:ext cx="1489464" cy="110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2" name="Connecteur droit 51">
            <a:extLst>
              <a:ext uri="{FF2B5EF4-FFF2-40B4-BE49-F238E27FC236}">
                <a16:creationId xmlns:a16="http://schemas.microsoft.com/office/drawing/2014/main" id="{CD6D6C4A-632A-A043-AC70-EAF54D36D125}"/>
              </a:ext>
            </a:extLst>
          </p:cNvPr>
          <p:cNvCxnSpPr>
            <a:cxnSpLocks/>
          </p:cNvCxnSpPr>
          <p:nvPr/>
        </p:nvCxnSpPr>
        <p:spPr>
          <a:xfrm>
            <a:off x="5440223" y="1952042"/>
            <a:ext cx="0" cy="323880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Image 52">
            <a:extLst>
              <a:ext uri="{FF2B5EF4-FFF2-40B4-BE49-F238E27FC236}">
                <a16:creationId xmlns:a16="http://schemas.microsoft.com/office/drawing/2014/main" id="{202D2AEA-1ABC-E649-958F-A83E7535F0E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9782" l="0" r="99782">
                        <a14:backgroundMark x1="20524" y1="84279" x2="74672" y2="86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9796" y="5351744"/>
            <a:ext cx="1159462" cy="1159462"/>
          </a:xfrm>
          <a:prstGeom prst="rect">
            <a:avLst/>
          </a:prstGeom>
        </p:spPr>
      </p:pic>
      <p:pic>
        <p:nvPicPr>
          <p:cNvPr id="60" name="Image 59">
            <a:extLst>
              <a:ext uri="{FF2B5EF4-FFF2-40B4-BE49-F238E27FC236}">
                <a16:creationId xmlns:a16="http://schemas.microsoft.com/office/drawing/2014/main" id="{EBA13822-35EE-FB4A-B325-8CB262C2770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9782" l="0" r="99782">
                        <a14:backgroundMark x1="20524" y1="84279" x2="74672" y2="86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2157" y="5341089"/>
            <a:ext cx="1159462" cy="1159462"/>
          </a:xfrm>
          <a:prstGeom prst="rect">
            <a:avLst/>
          </a:prstGeom>
        </p:spPr>
      </p:pic>
      <p:pic>
        <p:nvPicPr>
          <p:cNvPr id="61" name="Image 60">
            <a:extLst>
              <a:ext uri="{FF2B5EF4-FFF2-40B4-BE49-F238E27FC236}">
                <a16:creationId xmlns:a16="http://schemas.microsoft.com/office/drawing/2014/main" id="{8E3C811E-0B54-FF41-B8E9-79327744B67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99782" l="0" r="99782">
                        <a14:backgroundMark x1="20524" y1="84279" x2="74672" y2="86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3849" y="5364373"/>
            <a:ext cx="1159462" cy="1159462"/>
          </a:xfrm>
          <a:prstGeom prst="rect">
            <a:avLst/>
          </a:prstGeom>
        </p:spPr>
      </p:pic>
      <p:pic>
        <p:nvPicPr>
          <p:cNvPr id="62" name="Image 61">
            <a:extLst>
              <a:ext uri="{FF2B5EF4-FFF2-40B4-BE49-F238E27FC236}">
                <a16:creationId xmlns:a16="http://schemas.microsoft.com/office/drawing/2014/main" id="{24997151-9CF0-8441-AFF2-11DC38184E4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9782" l="0" r="99782">
                        <a14:backgroundMark x1="20524" y1="84279" x2="74672" y2="86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2414" y="5348312"/>
            <a:ext cx="1159462" cy="1159462"/>
          </a:xfrm>
          <a:prstGeom prst="rect">
            <a:avLst/>
          </a:prstGeom>
        </p:spPr>
      </p:pic>
      <p:pic>
        <p:nvPicPr>
          <p:cNvPr id="63" name="Image 62">
            <a:extLst>
              <a:ext uri="{FF2B5EF4-FFF2-40B4-BE49-F238E27FC236}">
                <a16:creationId xmlns:a16="http://schemas.microsoft.com/office/drawing/2014/main" id="{C205B9EB-51B0-3443-85A0-84E61DFF856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82" l="0" r="99782">
                        <a14:backgroundMark x1="20524" y1="84279" x2="74672" y2="86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52054" y="5345959"/>
            <a:ext cx="1159462" cy="1159462"/>
          </a:xfrm>
          <a:prstGeom prst="rect">
            <a:avLst/>
          </a:prstGeom>
        </p:spPr>
      </p:pic>
      <p:grpSp>
        <p:nvGrpSpPr>
          <p:cNvPr id="33" name="Groupe 32">
            <a:extLst>
              <a:ext uri="{FF2B5EF4-FFF2-40B4-BE49-F238E27FC236}">
                <a16:creationId xmlns:a16="http://schemas.microsoft.com/office/drawing/2014/main" id="{17B798B0-7D75-454D-BAA1-53CE10C250EC}"/>
              </a:ext>
            </a:extLst>
          </p:cNvPr>
          <p:cNvGrpSpPr/>
          <p:nvPr/>
        </p:nvGrpSpPr>
        <p:grpSpPr>
          <a:xfrm>
            <a:off x="9484462" y="0"/>
            <a:ext cx="2396546" cy="2388683"/>
            <a:chOff x="11123322" y="198761"/>
            <a:chExt cx="923485" cy="2036439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DE97600E-8AF2-4B4E-8F28-BACCF28A08DA}"/>
                </a:ext>
              </a:extLst>
            </p:cNvPr>
            <p:cNvSpPr/>
            <p:nvPr/>
          </p:nvSpPr>
          <p:spPr>
            <a:xfrm>
              <a:off x="11123322" y="940022"/>
              <a:ext cx="923485" cy="1295178"/>
            </a:xfrm>
            <a:prstGeom prst="rect">
              <a:avLst/>
            </a:prstGeom>
            <a:noFill/>
            <a:ln w="127000">
              <a:solidFill>
                <a:srgbClr val="5EF0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9" name="Légende sans bordure 3 38">
              <a:extLst>
                <a:ext uri="{FF2B5EF4-FFF2-40B4-BE49-F238E27FC236}">
                  <a16:creationId xmlns:a16="http://schemas.microsoft.com/office/drawing/2014/main" id="{56430ED9-8640-F347-A0AE-649B588FC241}"/>
                </a:ext>
              </a:extLst>
            </p:cNvPr>
            <p:cNvSpPr/>
            <p:nvPr/>
          </p:nvSpPr>
          <p:spPr>
            <a:xfrm>
              <a:off x="11204694" y="198761"/>
              <a:ext cx="463478" cy="667830"/>
            </a:xfrm>
            <a:prstGeom prst="callout3">
              <a:avLst>
                <a:gd name="adj1" fmla="val 18750"/>
                <a:gd name="adj2" fmla="val -8333"/>
                <a:gd name="adj3" fmla="val 21827"/>
                <a:gd name="adj4" fmla="val 10686"/>
                <a:gd name="adj5" fmla="val 4616"/>
                <a:gd name="adj6" fmla="val 5557"/>
                <a:gd name="adj7" fmla="val 108348"/>
                <a:gd name="adj8" fmla="val -10043"/>
              </a:avLst>
            </a:prstGeom>
            <a:solidFill>
              <a:srgbClr val="5EF01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7200" dirty="0">
                  <a:solidFill>
                    <a:srgbClr val="0070C0"/>
                  </a:solidFill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35412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17D89657-777B-7E42-8EE7-8CE53E9F721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60638" y="172995"/>
          <a:ext cx="11924270" cy="65243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7470">
                  <a:extLst>
                    <a:ext uri="{9D8B030D-6E8A-4147-A177-3AD203B41FA5}">
                      <a16:colId xmlns:a16="http://schemas.microsoft.com/office/drawing/2014/main" val="901193513"/>
                    </a:ext>
                  </a:extLst>
                </a:gridCol>
                <a:gridCol w="8686800">
                  <a:extLst>
                    <a:ext uri="{9D8B030D-6E8A-4147-A177-3AD203B41FA5}">
                      <a16:colId xmlns:a16="http://schemas.microsoft.com/office/drawing/2014/main" val="2035874050"/>
                    </a:ext>
                  </a:extLst>
                </a:gridCol>
              </a:tblGrid>
              <a:tr h="6524367"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061945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0E763050-4C99-E44B-BCFE-13144003B68A}"/>
              </a:ext>
            </a:extLst>
          </p:cNvPr>
          <p:cNvSpPr/>
          <p:nvPr/>
        </p:nvSpPr>
        <p:spPr>
          <a:xfrm>
            <a:off x="1544595" y="1458097"/>
            <a:ext cx="1643448" cy="24366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3061FCC-4581-0D46-B9DF-D56ED72B5AFA}"/>
              </a:ext>
            </a:extLst>
          </p:cNvPr>
          <p:cNvSpPr/>
          <p:nvPr/>
        </p:nvSpPr>
        <p:spPr>
          <a:xfrm>
            <a:off x="1544595" y="5841330"/>
            <a:ext cx="1643448" cy="24366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7E560200-C6F8-B344-99F4-2235B56CBC7F}"/>
              </a:ext>
            </a:extLst>
          </p:cNvPr>
          <p:cNvSpPr txBox="1"/>
          <p:nvPr/>
        </p:nvSpPr>
        <p:spPr>
          <a:xfrm>
            <a:off x="1797438" y="499145"/>
            <a:ext cx="11689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dirty="0"/>
              <a:t>7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14396404-0130-5D41-9CE1-C08B0FE5FBBD}"/>
              </a:ext>
            </a:extLst>
          </p:cNvPr>
          <p:cNvSpPr txBox="1"/>
          <p:nvPr/>
        </p:nvSpPr>
        <p:spPr>
          <a:xfrm>
            <a:off x="1781853" y="4590683"/>
            <a:ext cx="11689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dirty="0"/>
              <a:t>3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E683DEE9-CC46-2240-A850-562B5BA71C65}"/>
              </a:ext>
            </a:extLst>
          </p:cNvPr>
          <p:cNvCxnSpPr>
            <a:cxnSpLocks/>
          </p:cNvCxnSpPr>
          <p:nvPr/>
        </p:nvCxnSpPr>
        <p:spPr>
          <a:xfrm>
            <a:off x="4300813" y="1789752"/>
            <a:ext cx="0" cy="323880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BB314E90-6B58-2E45-8BEA-CB90ADC34B9E}"/>
              </a:ext>
            </a:extLst>
          </p:cNvPr>
          <p:cNvGrpSpPr/>
          <p:nvPr/>
        </p:nvGrpSpPr>
        <p:grpSpPr>
          <a:xfrm>
            <a:off x="3324754" y="58057"/>
            <a:ext cx="3846766" cy="2226546"/>
            <a:chOff x="3324754" y="58057"/>
            <a:chExt cx="8383024" cy="2226546"/>
          </a:xfrm>
        </p:grpSpPr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id="{EBD7606B-9055-BD41-ABF5-EF9FA76C7A85}"/>
                </a:ext>
              </a:extLst>
            </p:cNvPr>
            <p:cNvSpPr/>
            <p:nvPr/>
          </p:nvSpPr>
          <p:spPr>
            <a:xfrm>
              <a:off x="3324754" y="630290"/>
              <a:ext cx="8383024" cy="1654313"/>
            </a:xfrm>
            <a:prstGeom prst="ellipse">
              <a:avLst/>
            </a:prstGeom>
            <a:noFill/>
            <a:ln w="127000">
              <a:solidFill>
                <a:srgbClr val="F43DF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Légende encadrée 2 21">
              <a:extLst>
                <a:ext uri="{FF2B5EF4-FFF2-40B4-BE49-F238E27FC236}">
                  <a16:creationId xmlns:a16="http://schemas.microsoft.com/office/drawing/2014/main" id="{8FBFF258-6041-AF4A-A7EA-02B2380E3987}"/>
                </a:ext>
              </a:extLst>
            </p:cNvPr>
            <p:cNvSpPr/>
            <p:nvPr/>
          </p:nvSpPr>
          <p:spPr>
            <a:xfrm>
              <a:off x="4691875" y="58057"/>
              <a:ext cx="1314554" cy="881965"/>
            </a:xfrm>
            <a:prstGeom prst="borderCallout2">
              <a:avLst/>
            </a:prstGeom>
            <a:solidFill>
              <a:srgbClr val="F43DF9"/>
            </a:solidFill>
            <a:ln>
              <a:solidFill>
                <a:srgbClr val="F43DF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7200" dirty="0"/>
                <a:t>3</a:t>
              </a:r>
            </a:p>
          </p:txBody>
        </p:sp>
      </p:grp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2403B85D-E876-DE46-A307-1A507B39CC83}"/>
              </a:ext>
            </a:extLst>
          </p:cNvPr>
          <p:cNvCxnSpPr>
            <a:cxnSpLocks/>
          </p:cNvCxnSpPr>
          <p:nvPr/>
        </p:nvCxnSpPr>
        <p:spPr>
          <a:xfrm>
            <a:off x="6721583" y="1952041"/>
            <a:ext cx="0" cy="323880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Image 36">
            <a:extLst>
              <a:ext uri="{FF2B5EF4-FFF2-40B4-BE49-F238E27FC236}">
                <a16:creationId xmlns:a16="http://schemas.microsoft.com/office/drawing/2014/main" id="{2DA660F9-F689-3A46-BB48-86D5A4FFF33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82" l="0" r="99782">
                        <a14:backgroundMark x1="20524" y1="84279" x2="74672" y2="86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375" y="4677230"/>
            <a:ext cx="1407761" cy="1407761"/>
          </a:xfrm>
          <a:prstGeom prst="rect">
            <a:avLst/>
          </a:prstGeom>
        </p:spPr>
      </p:pic>
      <p:pic>
        <p:nvPicPr>
          <p:cNvPr id="38" name="Picture 1" descr="page13image13770048">
            <a:extLst>
              <a:ext uri="{FF2B5EF4-FFF2-40B4-BE49-F238E27FC236}">
                <a16:creationId xmlns:a16="http://schemas.microsoft.com/office/drawing/2014/main" id="{0E2A75B6-09C6-7142-9108-7CE28FFCA8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-183080" y="224840"/>
            <a:ext cx="2047737" cy="1515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" descr="page13image13770048">
            <a:extLst>
              <a:ext uri="{FF2B5EF4-FFF2-40B4-BE49-F238E27FC236}">
                <a16:creationId xmlns:a16="http://schemas.microsoft.com/office/drawing/2014/main" id="{C44C4508-9DB0-3746-86F4-304826920E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3376870" y="776719"/>
            <a:ext cx="1489464" cy="110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" descr="page13image13770048">
            <a:extLst>
              <a:ext uri="{FF2B5EF4-FFF2-40B4-BE49-F238E27FC236}">
                <a16:creationId xmlns:a16="http://schemas.microsoft.com/office/drawing/2014/main" id="{B88E727C-B165-634F-80C0-BF590CCC5A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4498268" y="796683"/>
            <a:ext cx="1489464" cy="110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" descr="page13image13770048">
            <a:extLst>
              <a:ext uri="{FF2B5EF4-FFF2-40B4-BE49-F238E27FC236}">
                <a16:creationId xmlns:a16="http://schemas.microsoft.com/office/drawing/2014/main" id="{20B901F2-9B9B-874B-806E-3B951214CC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5771737" y="809036"/>
            <a:ext cx="1489464" cy="110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" descr="page13image13770048">
            <a:extLst>
              <a:ext uri="{FF2B5EF4-FFF2-40B4-BE49-F238E27FC236}">
                <a16:creationId xmlns:a16="http://schemas.microsoft.com/office/drawing/2014/main" id="{C1EC96AC-FBB9-E446-A252-6D175D5B9A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7098903" y="823784"/>
            <a:ext cx="1489464" cy="110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1" descr="page13image13770048">
            <a:extLst>
              <a:ext uri="{FF2B5EF4-FFF2-40B4-BE49-F238E27FC236}">
                <a16:creationId xmlns:a16="http://schemas.microsoft.com/office/drawing/2014/main" id="{466116E3-D011-314F-AA3D-C19B3E23F9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8188493" y="852261"/>
            <a:ext cx="1489464" cy="110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1" descr="page13image13770048">
            <a:extLst>
              <a:ext uri="{FF2B5EF4-FFF2-40B4-BE49-F238E27FC236}">
                <a16:creationId xmlns:a16="http://schemas.microsoft.com/office/drawing/2014/main" id="{0CDA2552-F300-D347-B626-67116E465E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9251031" y="810766"/>
            <a:ext cx="1489464" cy="110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1" descr="page13image13770048">
            <a:extLst>
              <a:ext uri="{FF2B5EF4-FFF2-40B4-BE49-F238E27FC236}">
                <a16:creationId xmlns:a16="http://schemas.microsoft.com/office/drawing/2014/main" id="{28B255A2-9447-444B-82B2-021E2DBCC0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10248061" y="852261"/>
            <a:ext cx="1489464" cy="110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2" name="Connecteur droit 51">
            <a:extLst>
              <a:ext uri="{FF2B5EF4-FFF2-40B4-BE49-F238E27FC236}">
                <a16:creationId xmlns:a16="http://schemas.microsoft.com/office/drawing/2014/main" id="{CD6D6C4A-632A-A043-AC70-EAF54D36D125}"/>
              </a:ext>
            </a:extLst>
          </p:cNvPr>
          <p:cNvCxnSpPr>
            <a:cxnSpLocks/>
          </p:cNvCxnSpPr>
          <p:nvPr/>
        </p:nvCxnSpPr>
        <p:spPr>
          <a:xfrm>
            <a:off x="5440223" y="1952042"/>
            <a:ext cx="0" cy="323880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Image 52">
            <a:extLst>
              <a:ext uri="{FF2B5EF4-FFF2-40B4-BE49-F238E27FC236}">
                <a16:creationId xmlns:a16="http://schemas.microsoft.com/office/drawing/2014/main" id="{202D2AEA-1ABC-E649-958F-A83E7535F0E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9782" l="0" r="99782">
                        <a14:backgroundMark x1="20524" y1="84279" x2="74672" y2="86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9796" y="5351744"/>
            <a:ext cx="1159462" cy="1159462"/>
          </a:xfrm>
          <a:prstGeom prst="rect">
            <a:avLst/>
          </a:prstGeom>
        </p:spPr>
      </p:pic>
      <p:pic>
        <p:nvPicPr>
          <p:cNvPr id="60" name="Image 59">
            <a:extLst>
              <a:ext uri="{FF2B5EF4-FFF2-40B4-BE49-F238E27FC236}">
                <a16:creationId xmlns:a16="http://schemas.microsoft.com/office/drawing/2014/main" id="{EBA13822-35EE-FB4A-B325-8CB262C2770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99782" l="0" r="99782">
                        <a14:backgroundMark x1="20524" y1="84279" x2="74672" y2="86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2157" y="5341089"/>
            <a:ext cx="1159462" cy="1159462"/>
          </a:xfrm>
          <a:prstGeom prst="rect">
            <a:avLst/>
          </a:prstGeom>
        </p:spPr>
      </p:pic>
      <p:pic>
        <p:nvPicPr>
          <p:cNvPr id="61" name="Image 60">
            <a:extLst>
              <a:ext uri="{FF2B5EF4-FFF2-40B4-BE49-F238E27FC236}">
                <a16:creationId xmlns:a16="http://schemas.microsoft.com/office/drawing/2014/main" id="{8E3C811E-0B54-FF41-B8E9-79327744B67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9782" l="0" r="99782">
                        <a14:backgroundMark x1="20524" y1="84279" x2="74672" y2="86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3849" y="5364373"/>
            <a:ext cx="1159462" cy="1159462"/>
          </a:xfrm>
          <a:prstGeom prst="rect">
            <a:avLst/>
          </a:prstGeom>
        </p:spPr>
      </p:pic>
      <p:grpSp>
        <p:nvGrpSpPr>
          <p:cNvPr id="33" name="Groupe 32">
            <a:extLst>
              <a:ext uri="{FF2B5EF4-FFF2-40B4-BE49-F238E27FC236}">
                <a16:creationId xmlns:a16="http://schemas.microsoft.com/office/drawing/2014/main" id="{17B798B0-7D75-454D-BAA1-53CE10C250EC}"/>
              </a:ext>
            </a:extLst>
          </p:cNvPr>
          <p:cNvGrpSpPr/>
          <p:nvPr/>
        </p:nvGrpSpPr>
        <p:grpSpPr>
          <a:xfrm>
            <a:off x="7417131" y="0"/>
            <a:ext cx="4463877" cy="2388683"/>
            <a:chOff x="11123322" y="198761"/>
            <a:chExt cx="923485" cy="2036439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DE97600E-8AF2-4B4E-8F28-BACCF28A08DA}"/>
                </a:ext>
              </a:extLst>
            </p:cNvPr>
            <p:cNvSpPr/>
            <p:nvPr/>
          </p:nvSpPr>
          <p:spPr>
            <a:xfrm>
              <a:off x="11123322" y="940022"/>
              <a:ext cx="923485" cy="1295178"/>
            </a:xfrm>
            <a:prstGeom prst="rect">
              <a:avLst/>
            </a:prstGeom>
            <a:noFill/>
            <a:ln w="127000">
              <a:solidFill>
                <a:srgbClr val="5EF0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9" name="Légende sans bordure 3 38">
              <a:extLst>
                <a:ext uri="{FF2B5EF4-FFF2-40B4-BE49-F238E27FC236}">
                  <a16:creationId xmlns:a16="http://schemas.microsoft.com/office/drawing/2014/main" id="{56430ED9-8640-F347-A0AE-649B588FC241}"/>
                </a:ext>
              </a:extLst>
            </p:cNvPr>
            <p:cNvSpPr/>
            <p:nvPr/>
          </p:nvSpPr>
          <p:spPr>
            <a:xfrm>
              <a:off x="11204694" y="198761"/>
              <a:ext cx="463478" cy="667830"/>
            </a:xfrm>
            <a:prstGeom prst="callout3">
              <a:avLst>
                <a:gd name="adj1" fmla="val 18750"/>
                <a:gd name="adj2" fmla="val -8333"/>
                <a:gd name="adj3" fmla="val 21827"/>
                <a:gd name="adj4" fmla="val 10686"/>
                <a:gd name="adj5" fmla="val 4616"/>
                <a:gd name="adj6" fmla="val 5557"/>
                <a:gd name="adj7" fmla="val 108348"/>
                <a:gd name="adj8" fmla="val -10043"/>
              </a:avLst>
            </a:prstGeom>
            <a:solidFill>
              <a:srgbClr val="5EF01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7200" dirty="0">
                  <a:solidFill>
                    <a:srgbClr val="0070C0"/>
                  </a:solidFill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48141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17D89657-777B-7E42-8EE7-8CE53E9F721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60638" y="172995"/>
          <a:ext cx="11924270" cy="65243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7470">
                  <a:extLst>
                    <a:ext uri="{9D8B030D-6E8A-4147-A177-3AD203B41FA5}">
                      <a16:colId xmlns:a16="http://schemas.microsoft.com/office/drawing/2014/main" val="901193513"/>
                    </a:ext>
                  </a:extLst>
                </a:gridCol>
                <a:gridCol w="8686800">
                  <a:extLst>
                    <a:ext uri="{9D8B030D-6E8A-4147-A177-3AD203B41FA5}">
                      <a16:colId xmlns:a16="http://schemas.microsoft.com/office/drawing/2014/main" val="2035874050"/>
                    </a:ext>
                  </a:extLst>
                </a:gridCol>
              </a:tblGrid>
              <a:tr h="6524367"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061945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0E763050-4C99-E44B-BCFE-13144003B68A}"/>
              </a:ext>
            </a:extLst>
          </p:cNvPr>
          <p:cNvSpPr/>
          <p:nvPr/>
        </p:nvSpPr>
        <p:spPr>
          <a:xfrm>
            <a:off x="1544595" y="1458097"/>
            <a:ext cx="1643448" cy="24366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3061FCC-4581-0D46-B9DF-D56ED72B5AFA}"/>
              </a:ext>
            </a:extLst>
          </p:cNvPr>
          <p:cNvSpPr/>
          <p:nvPr/>
        </p:nvSpPr>
        <p:spPr>
          <a:xfrm>
            <a:off x="1544595" y="5841330"/>
            <a:ext cx="1643448" cy="24366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7E560200-C6F8-B344-99F4-2235B56CBC7F}"/>
              </a:ext>
            </a:extLst>
          </p:cNvPr>
          <p:cNvSpPr txBox="1"/>
          <p:nvPr/>
        </p:nvSpPr>
        <p:spPr>
          <a:xfrm>
            <a:off x="1797438" y="499145"/>
            <a:ext cx="11689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dirty="0"/>
              <a:t>7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14396404-0130-5D41-9CE1-C08B0FE5FBBD}"/>
              </a:ext>
            </a:extLst>
          </p:cNvPr>
          <p:cNvSpPr txBox="1"/>
          <p:nvPr/>
        </p:nvSpPr>
        <p:spPr>
          <a:xfrm>
            <a:off x="1781853" y="4590683"/>
            <a:ext cx="11689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dirty="0"/>
              <a:t>1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E683DEE9-CC46-2240-A850-562B5BA71C65}"/>
              </a:ext>
            </a:extLst>
          </p:cNvPr>
          <p:cNvCxnSpPr>
            <a:cxnSpLocks/>
          </p:cNvCxnSpPr>
          <p:nvPr/>
        </p:nvCxnSpPr>
        <p:spPr>
          <a:xfrm>
            <a:off x="4300813" y="1789752"/>
            <a:ext cx="0" cy="323880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BB314E90-6B58-2E45-8BEA-CB90ADC34B9E}"/>
              </a:ext>
            </a:extLst>
          </p:cNvPr>
          <p:cNvGrpSpPr/>
          <p:nvPr/>
        </p:nvGrpSpPr>
        <p:grpSpPr>
          <a:xfrm>
            <a:off x="3324754" y="58057"/>
            <a:ext cx="1484504" cy="2226546"/>
            <a:chOff x="3324754" y="58057"/>
            <a:chExt cx="8383024" cy="2226546"/>
          </a:xfrm>
        </p:grpSpPr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id="{EBD7606B-9055-BD41-ABF5-EF9FA76C7A85}"/>
                </a:ext>
              </a:extLst>
            </p:cNvPr>
            <p:cNvSpPr/>
            <p:nvPr/>
          </p:nvSpPr>
          <p:spPr>
            <a:xfrm>
              <a:off x="3324754" y="630290"/>
              <a:ext cx="8383024" cy="1654313"/>
            </a:xfrm>
            <a:prstGeom prst="ellipse">
              <a:avLst/>
            </a:prstGeom>
            <a:noFill/>
            <a:ln w="127000">
              <a:solidFill>
                <a:srgbClr val="F43DF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Légende encadrée 2 21">
              <a:extLst>
                <a:ext uri="{FF2B5EF4-FFF2-40B4-BE49-F238E27FC236}">
                  <a16:creationId xmlns:a16="http://schemas.microsoft.com/office/drawing/2014/main" id="{8FBFF258-6041-AF4A-A7EA-02B2380E3987}"/>
                </a:ext>
              </a:extLst>
            </p:cNvPr>
            <p:cNvSpPr/>
            <p:nvPr/>
          </p:nvSpPr>
          <p:spPr>
            <a:xfrm>
              <a:off x="4691876" y="58057"/>
              <a:ext cx="2429999" cy="881965"/>
            </a:xfrm>
            <a:prstGeom prst="borderCallout2">
              <a:avLst/>
            </a:prstGeom>
            <a:solidFill>
              <a:srgbClr val="F43DF9"/>
            </a:solidFill>
            <a:ln>
              <a:solidFill>
                <a:srgbClr val="F43DF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7200" dirty="0"/>
                <a:t>1</a:t>
              </a:r>
            </a:p>
          </p:txBody>
        </p:sp>
      </p:grpSp>
      <p:pic>
        <p:nvPicPr>
          <p:cNvPr id="37" name="Image 36">
            <a:extLst>
              <a:ext uri="{FF2B5EF4-FFF2-40B4-BE49-F238E27FC236}">
                <a16:creationId xmlns:a16="http://schemas.microsoft.com/office/drawing/2014/main" id="{2DA660F9-F689-3A46-BB48-86D5A4FFF33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82" l="0" r="99782">
                        <a14:backgroundMark x1="20524" y1="84279" x2="74672" y2="86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375" y="4677230"/>
            <a:ext cx="1407761" cy="1407761"/>
          </a:xfrm>
          <a:prstGeom prst="rect">
            <a:avLst/>
          </a:prstGeom>
        </p:spPr>
      </p:pic>
      <p:pic>
        <p:nvPicPr>
          <p:cNvPr id="38" name="Picture 1" descr="page13image13770048">
            <a:extLst>
              <a:ext uri="{FF2B5EF4-FFF2-40B4-BE49-F238E27FC236}">
                <a16:creationId xmlns:a16="http://schemas.microsoft.com/office/drawing/2014/main" id="{0E2A75B6-09C6-7142-9108-7CE28FFCA8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-183080" y="224840"/>
            <a:ext cx="2047737" cy="1515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" descr="page13image13770048">
            <a:extLst>
              <a:ext uri="{FF2B5EF4-FFF2-40B4-BE49-F238E27FC236}">
                <a16:creationId xmlns:a16="http://schemas.microsoft.com/office/drawing/2014/main" id="{C44C4508-9DB0-3746-86F4-304826920E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3376870" y="776719"/>
            <a:ext cx="1489464" cy="110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" descr="page13image13770048">
            <a:extLst>
              <a:ext uri="{FF2B5EF4-FFF2-40B4-BE49-F238E27FC236}">
                <a16:creationId xmlns:a16="http://schemas.microsoft.com/office/drawing/2014/main" id="{B88E727C-B165-634F-80C0-BF590CCC5A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4498268" y="796683"/>
            <a:ext cx="1489464" cy="110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" descr="page13image13770048">
            <a:extLst>
              <a:ext uri="{FF2B5EF4-FFF2-40B4-BE49-F238E27FC236}">
                <a16:creationId xmlns:a16="http://schemas.microsoft.com/office/drawing/2014/main" id="{20B901F2-9B9B-874B-806E-3B951214CC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5771737" y="809036"/>
            <a:ext cx="1489464" cy="110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" descr="page13image13770048">
            <a:extLst>
              <a:ext uri="{FF2B5EF4-FFF2-40B4-BE49-F238E27FC236}">
                <a16:creationId xmlns:a16="http://schemas.microsoft.com/office/drawing/2014/main" id="{C1EC96AC-FBB9-E446-A252-6D175D5B9A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7098903" y="823784"/>
            <a:ext cx="1489464" cy="110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1" descr="page13image13770048">
            <a:extLst>
              <a:ext uri="{FF2B5EF4-FFF2-40B4-BE49-F238E27FC236}">
                <a16:creationId xmlns:a16="http://schemas.microsoft.com/office/drawing/2014/main" id="{466116E3-D011-314F-AA3D-C19B3E23F9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8188493" y="852261"/>
            <a:ext cx="1489464" cy="110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1" descr="page13image13770048">
            <a:extLst>
              <a:ext uri="{FF2B5EF4-FFF2-40B4-BE49-F238E27FC236}">
                <a16:creationId xmlns:a16="http://schemas.microsoft.com/office/drawing/2014/main" id="{0CDA2552-F300-D347-B626-67116E465E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9251031" y="810766"/>
            <a:ext cx="1489464" cy="110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1" descr="page13image13770048">
            <a:extLst>
              <a:ext uri="{FF2B5EF4-FFF2-40B4-BE49-F238E27FC236}">
                <a16:creationId xmlns:a16="http://schemas.microsoft.com/office/drawing/2014/main" id="{28B255A2-9447-444B-82B2-021E2DBCC0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10248061" y="852261"/>
            <a:ext cx="1489464" cy="110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Image 52">
            <a:extLst>
              <a:ext uri="{FF2B5EF4-FFF2-40B4-BE49-F238E27FC236}">
                <a16:creationId xmlns:a16="http://schemas.microsoft.com/office/drawing/2014/main" id="{202D2AEA-1ABC-E649-958F-A83E7535F0E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99782" l="0" r="99782">
                        <a14:backgroundMark x1="20524" y1="84279" x2="74672" y2="86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9796" y="5351744"/>
            <a:ext cx="1159462" cy="1159462"/>
          </a:xfrm>
          <a:prstGeom prst="rect">
            <a:avLst/>
          </a:prstGeom>
        </p:spPr>
      </p:pic>
      <p:grpSp>
        <p:nvGrpSpPr>
          <p:cNvPr id="33" name="Groupe 32">
            <a:extLst>
              <a:ext uri="{FF2B5EF4-FFF2-40B4-BE49-F238E27FC236}">
                <a16:creationId xmlns:a16="http://schemas.microsoft.com/office/drawing/2014/main" id="{17B798B0-7D75-454D-BAA1-53CE10C250EC}"/>
              </a:ext>
            </a:extLst>
          </p:cNvPr>
          <p:cNvGrpSpPr/>
          <p:nvPr/>
        </p:nvGrpSpPr>
        <p:grpSpPr>
          <a:xfrm>
            <a:off x="4762754" y="0"/>
            <a:ext cx="7118255" cy="2388683"/>
            <a:chOff x="11123322" y="198761"/>
            <a:chExt cx="923485" cy="2036439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DE97600E-8AF2-4B4E-8F28-BACCF28A08DA}"/>
                </a:ext>
              </a:extLst>
            </p:cNvPr>
            <p:cNvSpPr/>
            <p:nvPr/>
          </p:nvSpPr>
          <p:spPr>
            <a:xfrm>
              <a:off x="11123322" y="940022"/>
              <a:ext cx="923485" cy="1295178"/>
            </a:xfrm>
            <a:prstGeom prst="rect">
              <a:avLst/>
            </a:prstGeom>
            <a:noFill/>
            <a:ln w="127000">
              <a:solidFill>
                <a:srgbClr val="5EF0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9" name="Légende sans bordure 3 38">
              <a:extLst>
                <a:ext uri="{FF2B5EF4-FFF2-40B4-BE49-F238E27FC236}">
                  <a16:creationId xmlns:a16="http://schemas.microsoft.com/office/drawing/2014/main" id="{56430ED9-8640-F347-A0AE-649B588FC241}"/>
                </a:ext>
              </a:extLst>
            </p:cNvPr>
            <p:cNvSpPr/>
            <p:nvPr/>
          </p:nvSpPr>
          <p:spPr>
            <a:xfrm>
              <a:off x="11204694" y="198761"/>
              <a:ext cx="463478" cy="667830"/>
            </a:xfrm>
            <a:prstGeom prst="callout3">
              <a:avLst>
                <a:gd name="adj1" fmla="val 18750"/>
                <a:gd name="adj2" fmla="val -8333"/>
                <a:gd name="adj3" fmla="val 21827"/>
                <a:gd name="adj4" fmla="val 10686"/>
                <a:gd name="adj5" fmla="val 4616"/>
                <a:gd name="adj6" fmla="val 5557"/>
                <a:gd name="adj7" fmla="val 108348"/>
                <a:gd name="adj8" fmla="val -10043"/>
              </a:avLst>
            </a:prstGeom>
            <a:solidFill>
              <a:srgbClr val="5EF01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7200" dirty="0">
                  <a:solidFill>
                    <a:srgbClr val="0070C0"/>
                  </a:solidFill>
                </a:rPr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08105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17D89657-777B-7E42-8EE7-8CE53E9F721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60638" y="172995"/>
          <a:ext cx="11924270" cy="65243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7470">
                  <a:extLst>
                    <a:ext uri="{9D8B030D-6E8A-4147-A177-3AD203B41FA5}">
                      <a16:colId xmlns:a16="http://schemas.microsoft.com/office/drawing/2014/main" val="901193513"/>
                    </a:ext>
                  </a:extLst>
                </a:gridCol>
                <a:gridCol w="8686800">
                  <a:extLst>
                    <a:ext uri="{9D8B030D-6E8A-4147-A177-3AD203B41FA5}">
                      <a16:colId xmlns:a16="http://schemas.microsoft.com/office/drawing/2014/main" val="2035874050"/>
                    </a:ext>
                  </a:extLst>
                </a:gridCol>
              </a:tblGrid>
              <a:tr h="6524367"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061945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0E763050-4C99-E44B-BCFE-13144003B68A}"/>
              </a:ext>
            </a:extLst>
          </p:cNvPr>
          <p:cNvSpPr/>
          <p:nvPr/>
        </p:nvSpPr>
        <p:spPr>
          <a:xfrm>
            <a:off x="1544595" y="1458097"/>
            <a:ext cx="1643448" cy="24366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3061FCC-4581-0D46-B9DF-D56ED72B5AFA}"/>
              </a:ext>
            </a:extLst>
          </p:cNvPr>
          <p:cNvSpPr/>
          <p:nvPr/>
        </p:nvSpPr>
        <p:spPr>
          <a:xfrm>
            <a:off x="1544595" y="5841330"/>
            <a:ext cx="1643448" cy="24366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7E560200-C6F8-B344-99F4-2235B56CBC7F}"/>
              </a:ext>
            </a:extLst>
          </p:cNvPr>
          <p:cNvSpPr txBox="1"/>
          <p:nvPr/>
        </p:nvSpPr>
        <p:spPr>
          <a:xfrm>
            <a:off x="1797438" y="499145"/>
            <a:ext cx="11689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dirty="0"/>
              <a:t>7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14396404-0130-5D41-9CE1-C08B0FE5FBBD}"/>
              </a:ext>
            </a:extLst>
          </p:cNvPr>
          <p:cNvSpPr txBox="1"/>
          <p:nvPr/>
        </p:nvSpPr>
        <p:spPr>
          <a:xfrm>
            <a:off x="1781853" y="4590683"/>
            <a:ext cx="11689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dirty="0"/>
              <a:t>4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E683DEE9-CC46-2240-A850-562B5BA71C65}"/>
              </a:ext>
            </a:extLst>
          </p:cNvPr>
          <p:cNvCxnSpPr>
            <a:cxnSpLocks/>
          </p:cNvCxnSpPr>
          <p:nvPr/>
        </p:nvCxnSpPr>
        <p:spPr>
          <a:xfrm>
            <a:off x="4300813" y="1789752"/>
            <a:ext cx="0" cy="323880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BB314E90-6B58-2E45-8BEA-CB90ADC34B9E}"/>
              </a:ext>
            </a:extLst>
          </p:cNvPr>
          <p:cNvGrpSpPr/>
          <p:nvPr/>
        </p:nvGrpSpPr>
        <p:grpSpPr>
          <a:xfrm>
            <a:off x="3324754" y="58057"/>
            <a:ext cx="5070118" cy="2226546"/>
            <a:chOff x="3324754" y="58057"/>
            <a:chExt cx="8383024" cy="2226546"/>
          </a:xfrm>
        </p:grpSpPr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id="{EBD7606B-9055-BD41-ABF5-EF9FA76C7A85}"/>
                </a:ext>
              </a:extLst>
            </p:cNvPr>
            <p:cNvSpPr/>
            <p:nvPr/>
          </p:nvSpPr>
          <p:spPr>
            <a:xfrm>
              <a:off x="3324754" y="630290"/>
              <a:ext cx="8383024" cy="1654313"/>
            </a:xfrm>
            <a:prstGeom prst="ellipse">
              <a:avLst/>
            </a:prstGeom>
            <a:noFill/>
            <a:ln w="127000">
              <a:solidFill>
                <a:srgbClr val="F43DF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Légende encadrée 2 21">
              <a:extLst>
                <a:ext uri="{FF2B5EF4-FFF2-40B4-BE49-F238E27FC236}">
                  <a16:creationId xmlns:a16="http://schemas.microsoft.com/office/drawing/2014/main" id="{8FBFF258-6041-AF4A-A7EA-02B2380E3987}"/>
                </a:ext>
              </a:extLst>
            </p:cNvPr>
            <p:cNvSpPr/>
            <p:nvPr/>
          </p:nvSpPr>
          <p:spPr>
            <a:xfrm>
              <a:off x="4691875" y="58057"/>
              <a:ext cx="1314554" cy="881965"/>
            </a:xfrm>
            <a:prstGeom prst="borderCallout2">
              <a:avLst/>
            </a:prstGeom>
            <a:solidFill>
              <a:srgbClr val="F43DF9"/>
            </a:solidFill>
            <a:ln>
              <a:solidFill>
                <a:srgbClr val="F43DF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7200" dirty="0"/>
                <a:t>4</a:t>
              </a:r>
            </a:p>
          </p:txBody>
        </p:sp>
      </p:grp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2403B85D-E876-DE46-A307-1A507B39CC83}"/>
              </a:ext>
            </a:extLst>
          </p:cNvPr>
          <p:cNvCxnSpPr>
            <a:cxnSpLocks/>
          </p:cNvCxnSpPr>
          <p:nvPr/>
        </p:nvCxnSpPr>
        <p:spPr>
          <a:xfrm>
            <a:off x="6721583" y="1952041"/>
            <a:ext cx="0" cy="323880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1543ED98-50D8-DF47-B69D-C2AE2BA7B5F1}"/>
              </a:ext>
            </a:extLst>
          </p:cNvPr>
          <p:cNvCxnSpPr>
            <a:cxnSpLocks/>
          </p:cNvCxnSpPr>
          <p:nvPr/>
        </p:nvCxnSpPr>
        <p:spPr>
          <a:xfrm>
            <a:off x="8034088" y="2006558"/>
            <a:ext cx="0" cy="323880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Image 36">
            <a:extLst>
              <a:ext uri="{FF2B5EF4-FFF2-40B4-BE49-F238E27FC236}">
                <a16:creationId xmlns:a16="http://schemas.microsoft.com/office/drawing/2014/main" id="{2DA660F9-F689-3A46-BB48-86D5A4FFF33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82" l="0" r="99782">
                        <a14:backgroundMark x1="20524" y1="84279" x2="74672" y2="86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375" y="4677230"/>
            <a:ext cx="1407761" cy="1407761"/>
          </a:xfrm>
          <a:prstGeom prst="rect">
            <a:avLst/>
          </a:prstGeom>
        </p:spPr>
      </p:pic>
      <p:pic>
        <p:nvPicPr>
          <p:cNvPr id="38" name="Picture 1" descr="page13image13770048">
            <a:extLst>
              <a:ext uri="{FF2B5EF4-FFF2-40B4-BE49-F238E27FC236}">
                <a16:creationId xmlns:a16="http://schemas.microsoft.com/office/drawing/2014/main" id="{0E2A75B6-09C6-7142-9108-7CE28FFCA8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-183080" y="224840"/>
            <a:ext cx="2047737" cy="1515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" descr="page13image13770048">
            <a:extLst>
              <a:ext uri="{FF2B5EF4-FFF2-40B4-BE49-F238E27FC236}">
                <a16:creationId xmlns:a16="http://schemas.microsoft.com/office/drawing/2014/main" id="{C44C4508-9DB0-3746-86F4-304826920E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3376870" y="776719"/>
            <a:ext cx="1489464" cy="110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" descr="page13image13770048">
            <a:extLst>
              <a:ext uri="{FF2B5EF4-FFF2-40B4-BE49-F238E27FC236}">
                <a16:creationId xmlns:a16="http://schemas.microsoft.com/office/drawing/2014/main" id="{B88E727C-B165-634F-80C0-BF590CCC5A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4498268" y="796683"/>
            <a:ext cx="1489464" cy="110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" descr="page13image13770048">
            <a:extLst>
              <a:ext uri="{FF2B5EF4-FFF2-40B4-BE49-F238E27FC236}">
                <a16:creationId xmlns:a16="http://schemas.microsoft.com/office/drawing/2014/main" id="{20B901F2-9B9B-874B-806E-3B951214CC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5771737" y="809036"/>
            <a:ext cx="1489464" cy="110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" descr="page13image13770048">
            <a:extLst>
              <a:ext uri="{FF2B5EF4-FFF2-40B4-BE49-F238E27FC236}">
                <a16:creationId xmlns:a16="http://schemas.microsoft.com/office/drawing/2014/main" id="{C1EC96AC-FBB9-E446-A252-6D175D5B9A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7098903" y="823784"/>
            <a:ext cx="1489464" cy="110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1" descr="page13image13770048">
            <a:extLst>
              <a:ext uri="{FF2B5EF4-FFF2-40B4-BE49-F238E27FC236}">
                <a16:creationId xmlns:a16="http://schemas.microsoft.com/office/drawing/2014/main" id="{466116E3-D011-314F-AA3D-C19B3E23F9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8188493" y="852261"/>
            <a:ext cx="1489464" cy="110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1" descr="page13image13770048">
            <a:extLst>
              <a:ext uri="{FF2B5EF4-FFF2-40B4-BE49-F238E27FC236}">
                <a16:creationId xmlns:a16="http://schemas.microsoft.com/office/drawing/2014/main" id="{0CDA2552-F300-D347-B626-67116E465E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9251031" y="810766"/>
            <a:ext cx="1489464" cy="110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1" descr="page13image13770048">
            <a:extLst>
              <a:ext uri="{FF2B5EF4-FFF2-40B4-BE49-F238E27FC236}">
                <a16:creationId xmlns:a16="http://schemas.microsoft.com/office/drawing/2014/main" id="{28B255A2-9447-444B-82B2-021E2DBCC0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10248061" y="852261"/>
            <a:ext cx="1489464" cy="110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2" name="Connecteur droit 51">
            <a:extLst>
              <a:ext uri="{FF2B5EF4-FFF2-40B4-BE49-F238E27FC236}">
                <a16:creationId xmlns:a16="http://schemas.microsoft.com/office/drawing/2014/main" id="{CD6D6C4A-632A-A043-AC70-EAF54D36D125}"/>
              </a:ext>
            </a:extLst>
          </p:cNvPr>
          <p:cNvCxnSpPr>
            <a:cxnSpLocks/>
          </p:cNvCxnSpPr>
          <p:nvPr/>
        </p:nvCxnSpPr>
        <p:spPr>
          <a:xfrm>
            <a:off x="5440223" y="1952042"/>
            <a:ext cx="0" cy="323880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Image 52">
            <a:extLst>
              <a:ext uri="{FF2B5EF4-FFF2-40B4-BE49-F238E27FC236}">
                <a16:creationId xmlns:a16="http://schemas.microsoft.com/office/drawing/2014/main" id="{202D2AEA-1ABC-E649-958F-A83E7535F0E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782" l="0" r="99782">
                        <a14:backgroundMark x1="20524" y1="84279" x2="74672" y2="86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9796" y="5351744"/>
            <a:ext cx="1159462" cy="1159462"/>
          </a:xfrm>
          <a:prstGeom prst="rect">
            <a:avLst/>
          </a:prstGeom>
        </p:spPr>
      </p:pic>
      <p:pic>
        <p:nvPicPr>
          <p:cNvPr id="60" name="Image 59">
            <a:extLst>
              <a:ext uri="{FF2B5EF4-FFF2-40B4-BE49-F238E27FC236}">
                <a16:creationId xmlns:a16="http://schemas.microsoft.com/office/drawing/2014/main" id="{EBA13822-35EE-FB4A-B325-8CB262C2770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782" l="0" r="99782">
                        <a14:backgroundMark x1="20524" y1="84279" x2="74672" y2="86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2157" y="5341089"/>
            <a:ext cx="1159462" cy="1159462"/>
          </a:xfrm>
          <a:prstGeom prst="rect">
            <a:avLst/>
          </a:prstGeom>
        </p:spPr>
      </p:pic>
      <p:pic>
        <p:nvPicPr>
          <p:cNvPr id="61" name="Image 60">
            <a:extLst>
              <a:ext uri="{FF2B5EF4-FFF2-40B4-BE49-F238E27FC236}">
                <a16:creationId xmlns:a16="http://schemas.microsoft.com/office/drawing/2014/main" id="{8E3C811E-0B54-FF41-B8E9-79327744B67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782" l="0" r="99782">
                        <a14:backgroundMark x1="20524" y1="84279" x2="74672" y2="86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3849" y="5364373"/>
            <a:ext cx="1159462" cy="1159462"/>
          </a:xfrm>
          <a:prstGeom prst="rect">
            <a:avLst/>
          </a:prstGeom>
        </p:spPr>
      </p:pic>
      <p:pic>
        <p:nvPicPr>
          <p:cNvPr id="62" name="Image 61">
            <a:extLst>
              <a:ext uri="{FF2B5EF4-FFF2-40B4-BE49-F238E27FC236}">
                <a16:creationId xmlns:a16="http://schemas.microsoft.com/office/drawing/2014/main" id="{24997151-9CF0-8441-AFF2-11DC38184E4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782" l="0" r="99782">
                        <a14:backgroundMark x1="20524" y1="84279" x2="74672" y2="86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2414" y="5348312"/>
            <a:ext cx="1159462" cy="1159462"/>
          </a:xfrm>
          <a:prstGeom prst="rect">
            <a:avLst/>
          </a:prstGeom>
        </p:spPr>
      </p:pic>
      <p:grpSp>
        <p:nvGrpSpPr>
          <p:cNvPr id="33" name="Groupe 32">
            <a:extLst>
              <a:ext uri="{FF2B5EF4-FFF2-40B4-BE49-F238E27FC236}">
                <a16:creationId xmlns:a16="http://schemas.microsoft.com/office/drawing/2014/main" id="{17B798B0-7D75-454D-BAA1-53CE10C250EC}"/>
              </a:ext>
            </a:extLst>
          </p:cNvPr>
          <p:cNvGrpSpPr/>
          <p:nvPr/>
        </p:nvGrpSpPr>
        <p:grpSpPr>
          <a:xfrm>
            <a:off x="8472571" y="0"/>
            <a:ext cx="3408437" cy="2388683"/>
            <a:chOff x="11123322" y="198761"/>
            <a:chExt cx="923485" cy="2036439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DE97600E-8AF2-4B4E-8F28-BACCF28A08DA}"/>
                </a:ext>
              </a:extLst>
            </p:cNvPr>
            <p:cNvSpPr/>
            <p:nvPr/>
          </p:nvSpPr>
          <p:spPr>
            <a:xfrm>
              <a:off x="11123322" y="940022"/>
              <a:ext cx="923485" cy="1295178"/>
            </a:xfrm>
            <a:prstGeom prst="rect">
              <a:avLst/>
            </a:prstGeom>
            <a:noFill/>
            <a:ln w="127000">
              <a:solidFill>
                <a:srgbClr val="5EF0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9" name="Légende sans bordure 3 38">
              <a:extLst>
                <a:ext uri="{FF2B5EF4-FFF2-40B4-BE49-F238E27FC236}">
                  <a16:creationId xmlns:a16="http://schemas.microsoft.com/office/drawing/2014/main" id="{56430ED9-8640-F347-A0AE-649B588FC241}"/>
                </a:ext>
              </a:extLst>
            </p:cNvPr>
            <p:cNvSpPr/>
            <p:nvPr/>
          </p:nvSpPr>
          <p:spPr>
            <a:xfrm>
              <a:off x="11204694" y="198761"/>
              <a:ext cx="463478" cy="667830"/>
            </a:xfrm>
            <a:prstGeom prst="callout3">
              <a:avLst>
                <a:gd name="adj1" fmla="val 18750"/>
                <a:gd name="adj2" fmla="val -8333"/>
                <a:gd name="adj3" fmla="val 21827"/>
                <a:gd name="adj4" fmla="val 10686"/>
                <a:gd name="adj5" fmla="val 4616"/>
                <a:gd name="adj6" fmla="val 5557"/>
                <a:gd name="adj7" fmla="val 108348"/>
                <a:gd name="adj8" fmla="val -10043"/>
              </a:avLst>
            </a:prstGeom>
            <a:solidFill>
              <a:srgbClr val="5EF01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7200" dirty="0">
                  <a:solidFill>
                    <a:srgbClr val="0070C0"/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10036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17D89657-777B-7E42-8EE7-8CE53E9F721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60638" y="172995"/>
          <a:ext cx="11924270" cy="65243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7470">
                  <a:extLst>
                    <a:ext uri="{9D8B030D-6E8A-4147-A177-3AD203B41FA5}">
                      <a16:colId xmlns:a16="http://schemas.microsoft.com/office/drawing/2014/main" val="901193513"/>
                    </a:ext>
                  </a:extLst>
                </a:gridCol>
                <a:gridCol w="8686800">
                  <a:extLst>
                    <a:ext uri="{9D8B030D-6E8A-4147-A177-3AD203B41FA5}">
                      <a16:colId xmlns:a16="http://schemas.microsoft.com/office/drawing/2014/main" val="2035874050"/>
                    </a:ext>
                  </a:extLst>
                </a:gridCol>
              </a:tblGrid>
              <a:tr h="6524367"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061945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0E763050-4C99-E44B-BCFE-13144003B68A}"/>
              </a:ext>
            </a:extLst>
          </p:cNvPr>
          <p:cNvSpPr/>
          <p:nvPr/>
        </p:nvSpPr>
        <p:spPr>
          <a:xfrm>
            <a:off x="1544595" y="1458097"/>
            <a:ext cx="1643448" cy="24366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3061FCC-4581-0D46-B9DF-D56ED72B5AFA}"/>
              </a:ext>
            </a:extLst>
          </p:cNvPr>
          <p:cNvSpPr/>
          <p:nvPr/>
        </p:nvSpPr>
        <p:spPr>
          <a:xfrm>
            <a:off x="1544595" y="5841330"/>
            <a:ext cx="1643448" cy="24366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7E560200-C6F8-B344-99F4-2235B56CBC7F}"/>
              </a:ext>
            </a:extLst>
          </p:cNvPr>
          <p:cNvSpPr txBox="1"/>
          <p:nvPr/>
        </p:nvSpPr>
        <p:spPr>
          <a:xfrm>
            <a:off x="1797438" y="499145"/>
            <a:ext cx="11689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dirty="0"/>
              <a:t>7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14396404-0130-5D41-9CE1-C08B0FE5FBBD}"/>
              </a:ext>
            </a:extLst>
          </p:cNvPr>
          <p:cNvSpPr txBox="1"/>
          <p:nvPr/>
        </p:nvSpPr>
        <p:spPr>
          <a:xfrm>
            <a:off x="1781853" y="4590683"/>
            <a:ext cx="11689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dirty="0"/>
              <a:t>7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E683DEE9-CC46-2240-A850-562B5BA71C65}"/>
              </a:ext>
            </a:extLst>
          </p:cNvPr>
          <p:cNvCxnSpPr>
            <a:cxnSpLocks/>
          </p:cNvCxnSpPr>
          <p:nvPr/>
        </p:nvCxnSpPr>
        <p:spPr>
          <a:xfrm>
            <a:off x="4300813" y="1789752"/>
            <a:ext cx="0" cy="323880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BB314E90-6B58-2E45-8BEA-CB90ADC34B9E}"/>
              </a:ext>
            </a:extLst>
          </p:cNvPr>
          <p:cNvGrpSpPr/>
          <p:nvPr/>
        </p:nvGrpSpPr>
        <p:grpSpPr>
          <a:xfrm>
            <a:off x="3324753" y="58057"/>
            <a:ext cx="8760155" cy="2226546"/>
            <a:chOff x="3324754" y="58057"/>
            <a:chExt cx="8383024" cy="2226546"/>
          </a:xfrm>
        </p:grpSpPr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id="{EBD7606B-9055-BD41-ABF5-EF9FA76C7A85}"/>
                </a:ext>
              </a:extLst>
            </p:cNvPr>
            <p:cNvSpPr/>
            <p:nvPr/>
          </p:nvSpPr>
          <p:spPr>
            <a:xfrm>
              <a:off x="3324754" y="630290"/>
              <a:ext cx="8383024" cy="1654313"/>
            </a:xfrm>
            <a:prstGeom prst="ellipse">
              <a:avLst/>
            </a:prstGeom>
            <a:noFill/>
            <a:ln w="127000">
              <a:solidFill>
                <a:srgbClr val="F43DF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Légende encadrée 2 21">
              <a:extLst>
                <a:ext uri="{FF2B5EF4-FFF2-40B4-BE49-F238E27FC236}">
                  <a16:creationId xmlns:a16="http://schemas.microsoft.com/office/drawing/2014/main" id="{8FBFF258-6041-AF4A-A7EA-02B2380E3987}"/>
                </a:ext>
              </a:extLst>
            </p:cNvPr>
            <p:cNvSpPr/>
            <p:nvPr/>
          </p:nvSpPr>
          <p:spPr>
            <a:xfrm>
              <a:off x="4691875" y="58057"/>
              <a:ext cx="1314554" cy="881965"/>
            </a:xfrm>
            <a:prstGeom prst="borderCallout2">
              <a:avLst/>
            </a:prstGeom>
            <a:solidFill>
              <a:srgbClr val="F43DF9"/>
            </a:solidFill>
            <a:ln>
              <a:solidFill>
                <a:srgbClr val="F43DF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7200" dirty="0"/>
                <a:t>7</a:t>
              </a:r>
            </a:p>
          </p:txBody>
        </p:sp>
      </p:grp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2403B85D-E876-DE46-A307-1A507B39CC83}"/>
              </a:ext>
            </a:extLst>
          </p:cNvPr>
          <p:cNvCxnSpPr>
            <a:cxnSpLocks/>
          </p:cNvCxnSpPr>
          <p:nvPr/>
        </p:nvCxnSpPr>
        <p:spPr>
          <a:xfrm>
            <a:off x="6721583" y="1952041"/>
            <a:ext cx="0" cy="323880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1543ED98-50D8-DF47-B69D-C2AE2BA7B5F1}"/>
              </a:ext>
            </a:extLst>
          </p:cNvPr>
          <p:cNvCxnSpPr>
            <a:cxnSpLocks/>
          </p:cNvCxnSpPr>
          <p:nvPr/>
        </p:nvCxnSpPr>
        <p:spPr>
          <a:xfrm>
            <a:off x="8034088" y="2006558"/>
            <a:ext cx="0" cy="323880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CB1D094A-8CDC-EA46-B447-0A5709670DC5}"/>
              </a:ext>
            </a:extLst>
          </p:cNvPr>
          <p:cNvCxnSpPr>
            <a:cxnSpLocks/>
          </p:cNvCxnSpPr>
          <p:nvPr/>
        </p:nvCxnSpPr>
        <p:spPr>
          <a:xfrm>
            <a:off x="9182401" y="1952041"/>
            <a:ext cx="0" cy="323880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>
            <a:extLst>
              <a:ext uri="{FF2B5EF4-FFF2-40B4-BE49-F238E27FC236}">
                <a16:creationId xmlns:a16="http://schemas.microsoft.com/office/drawing/2014/main" id="{751F5139-9B08-E04E-AB06-4B580794CE10}"/>
              </a:ext>
            </a:extLst>
          </p:cNvPr>
          <p:cNvCxnSpPr>
            <a:cxnSpLocks/>
          </p:cNvCxnSpPr>
          <p:nvPr/>
        </p:nvCxnSpPr>
        <p:spPr>
          <a:xfrm>
            <a:off x="10219997" y="1916230"/>
            <a:ext cx="0" cy="323880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id="{C367AFD9-39B7-554B-A27B-8665C7868E60}"/>
              </a:ext>
            </a:extLst>
          </p:cNvPr>
          <p:cNvCxnSpPr>
            <a:cxnSpLocks/>
          </p:cNvCxnSpPr>
          <p:nvPr/>
        </p:nvCxnSpPr>
        <p:spPr>
          <a:xfrm>
            <a:off x="11212151" y="1952041"/>
            <a:ext cx="0" cy="323880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Image 36">
            <a:extLst>
              <a:ext uri="{FF2B5EF4-FFF2-40B4-BE49-F238E27FC236}">
                <a16:creationId xmlns:a16="http://schemas.microsoft.com/office/drawing/2014/main" id="{2DA660F9-F689-3A46-BB48-86D5A4FFF33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82" l="0" r="99782">
                        <a14:backgroundMark x1="20524" y1="84279" x2="74672" y2="86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375" y="4677230"/>
            <a:ext cx="1407761" cy="1407761"/>
          </a:xfrm>
          <a:prstGeom prst="rect">
            <a:avLst/>
          </a:prstGeom>
        </p:spPr>
      </p:pic>
      <p:pic>
        <p:nvPicPr>
          <p:cNvPr id="38" name="Picture 1" descr="page13image13770048">
            <a:extLst>
              <a:ext uri="{FF2B5EF4-FFF2-40B4-BE49-F238E27FC236}">
                <a16:creationId xmlns:a16="http://schemas.microsoft.com/office/drawing/2014/main" id="{0E2A75B6-09C6-7142-9108-7CE28FFCA8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-183080" y="224840"/>
            <a:ext cx="2047737" cy="1515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" descr="page13image13770048">
            <a:extLst>
              <a:ext uri="{FF2B5EF4-FFF2-40B4-BE49-F238E27FC236}">
                <a16:creationId xmlns:a16="http://schemas.microsoft.com/office/drawing/2014/main" id="{C44C4508-9DB0-3746-86F4-304826920E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3376870" y="776719"/>
            <a:ext cx="1489464" cy="110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" descr="page13image13770048">
            <a:extLst>
              <a:ext uri="{FF2B5EF4-FFF2-40B4-BE49-F238E27FC236}">
                <a16:creationId xmlns:a16="http://schemas.microsoft.com/office/drawing/2014/main" id="{B88E727C-B165-634F-80C0-BF590CCC5A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4498268" y="796683"/>
            <a:ext cx="1489464" cy="110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" descr="page13image13770048">
            <a:extLst>
              <a:ext uri="{FF2B5EF4-FFF2-40B4-BE49-F238E27FC236}">
                <a16:creationId xmlns:a16="http://schemas.microsoft.com/office/drawing/2014/main" id="{20B901F2-9B9B-874B-806E-3B951214CC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5771737" y="809036"/>
            <a:ext cx="1489464" cy="110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" descr="page13image13770048">
            <a:extLst>
              <a:ext uri="{FF2B5EF4-FFF2-40B4-BE49-F238E27FC236}">
                <a16:creationId xmlns:a16="http://schemas.microsoft.com/office/drawing/2014/main" id="{C1EC96AC-FBB9-E446-A252-6D175D5B9A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7098903" y="823784"/>
            <a:ext cx="1489464" cy="110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1" descr="page13image13770048">
            <a:extLst>
              <a:ext uri="{FF2B5EF4-FFF2-40B4-BE49-F238E27FC236}">
                <a16:creationId xmlns:a16="http://schemas.microsoft.com/office/drawing/2014/main" id="{466116E3-D011-314F-AA3D-C19B3E23F9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8188493" y="852261"/>
            <a:ext cx="1489464" cy="110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1" descr="page13image13770048">
            <a:extLst>
              <a:ext uri="{FF2B5EF4-FFF2-40B4-BE49-F238E27FC236}">
                <a16:creationId xmlns:a16="http://schemas.microsoft.com/office/drawing/2014/main" id="{0CDA2552-F300-D347-B626-67116E465E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9251031" y="810766"/>
            <a:ext cx="1489464" cy="110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1" descr="page13image13770048">
            <a:extLst>
              <a:ext uri="{FF2B5EF4-FFF2-40B4-BE49-F238E27FC236}">
                <a16:creationId xmlns:a16="http://schemas.microsoft.com/office/drawing/2014/main" id="{28B255A2-9447-444B-82B2-021E2DBCC0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10248061" y="852261"/>
            <a:ext cx="1489464" cy="110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2" name="Connecteur droit 51">
            <a:extLst>
              <a:ext uri="{FF2B5EF4-FFF2-40B4-BE49-F238E27FC236}">
                <a16:creationId xmlns:a16="http://schemas.microsoft.com/office/drawing/2014/main" id="{CD6D6C4A-632A-A043-AC70-EAF54D36D125}"/>
              </a:ext>
            </a:extLst>
          </p:cNvPr>
          <p:cNvCxnSpPr>
            <a:cxnSpLocks/>
          </p:cNvCxnSpPr>
          <p:nvPr/>
        </p:nvCxnSpPr>
        <p:spPr>
          <a:xfrm>
            <a:off x="5440223" y="1952042"/>
            <a:ext cx="0" cy="323880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Image 52">
            <a:extLst>
              <a:ext uri="{FF2B5EF4-FFF2-40B4-BE49-F238E27FC236}">
                <a16:creationId xmlns:a16="http://schemas.microsoft.com/office/drawing/2014/main" id="{202D2AEA-1ABC-E649-958F-A83E7535F0E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9782" l="0" r="99782">
                        <a14:backgroundMark x1="20524" y1="84279" x2="74672" y2="86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9796" y="5351744"/>
            <a:ext cx="1159462" cy="1159462"/>
          </a:xfrm>
          <a:prstGeom prst="rect">
            <a:avLst/>
          </a:prstGeom>
        </p:spPr>
      </p:pic>
      <p:pic>
        <p:nvPicPr>
          <p:cNvPr id="60" name="Image 59">
            <a:extLst>
              <a:ext uri="{FF2B5EF4-FFF2-40B4-BE49-F238E27FC236}">
                <a16:creationId xmlns:a16="http://schemas.microsoft.com/office/drawing/2014/main" id="{EBA13822-35EE-FB4A-B325-8CB262C2770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9782" l="0" r="99782">
                        <a14:backgroundMark x1="20524" y1="84279" x2="74672" y2="86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2157" y="5341089"/>
            <a:ext cx="1159462" cy="1159462"/>
          </a:xfrm>
          <a:prstGeom prst="rect">
            <a:avLst/>
          </a:prstGeom>
        </p:spPr>
      </p:pic>
      <p:pic>
        <p:nvPicPr>
          <p:cNvPr id="61" name="Image 60">
            <a:extLst>
              <a:ext uri="{FF2B5EF4-FFF2-40B4-BE49-F238E27FC236}">
                <a16:creationId xmlns:a16="http://schemas.microsoft.com/office/drawing/2014/main" id="{8E3C811E-0B54-FF41-B8E9-79327744B67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9782" l="0" r="99782">
                        <a14:backgroundMark x1="20524" y1="84279" x2="74672" y2="86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3849" y="5364373"/>
            <a:ext cx="1159462" cy="1159462"/>
          </a:xfrm>
          <a:prstGeom prst="rect">
            <a:avLst/>
          </a:prstGeom>
        </p:spPr>
      </p:pic>
      <p:pic>
        <p:nvPicPr>
          <p:cNvPr id="62" name="Image 61">
            <a:extLst>
              <a:ext uri="{FF2B5EF4-FFF2-40B4-BE49-F238E27FC236}">
                <a16:creationId xmlns:a16="http://schemas.microsoft.com/office/drawing/2014/main" id="{24997151-9CF0-8441-AFF2-11DC38184E4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9782" l="0" r="99782">
                        <a14:backgroundMark x1="20524" y1="84279" x2="74672" y2="86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2414" y="5348312"/>
            <a:ext cx="1159462" cy="1159462"/>
          </a:xfrm>
          <a:prstGeom prst="rect">
            <a:avLst/>
          </a:prstGeom>
        </p:spPr>
      </p:pic>
      <p:pic>
        <p:nvPicPr>
          <p:cNvPr id="63" name="Image 62">
            <a:extLst>
              <a:ext uri="{FF2B5EF4-FFF2-40B4-BE49-F238E27FC236}">
                <a16:creationId xmlns:a16="http://schemas.microsoft.com/office/drawing/2014/main" id="{C205B9EB-51B0-3443-85A0-84E61DFF856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9782" l="0" r="99782">
                        <a14:backgroundMark x1="20524" y1="84279" x2="74672" y2="86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52054" y="5345959"/>
            <a:ext cx="1159462" cy="1159462"/>
          </a:xfrm>
          <a:prstGeom prst="rect">
            <a:avLst/>
          </a:prstGeom>
        </p:spPr>
      </p:pic>
      <p:pic>
        <p:nvPicPr>
          <p:cNvPr id="64" name="Image 63">
            <a:extLst>
              <a:ext uri="{FF2B5EF4-FFF2-40B4-BE49-F238E27FC236}">
                <a16:creationId xmlns:a16="http://schemas.microsoft.com/office/drawing/2014/main" id="{D81AE4D8-40EB-9240-9436-6DEB4F39DF8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9782" l="0" r="99782">
                        <a14:backgroundMark x1="20524" y1="84279" x2="74672" y2="86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8985" y="5341089"/>
            <a:ext cx="1159462" cy="1159462"/>
          </a:xfrm>
          <a:prstGeom prst="rect">
            <a:avLst/>
          </a:prstGeom>
        </p:spPr>
      </p:pic>
      <p:pic>
        <p:nvPicPr>
          <p:cNvPr id="65" name="Image 64">
            <a:extLst>
              <a:ext uri="{FF2B5EF4-FFF2-40B4-BE49-F238E27FC236}">
                <a16:creationId xmlns:a16="http://schemas.microsoft.com/office/drawing/2014/main" id="{4B42E2B0-563C-D64E-89FE-43CC129DAE0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9782" l="0" r="99782">
                        <a14:backgroundMark x1="20524" y1="84279" x2="74672" y2="86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6047" y="5305784"/>
            <a:ext cx="1159462" cy="1159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938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17D89657-777B-7E42-8EE7-8CE53E9F721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60638" y="172995"/>
          <a:ext cx="11924270" cy="65243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7470">
                  <a:extLst>
                    <a:ext uri="{9D8B030D-6E8A-4147-A177-3AD203B41FA5}">
                      <a16:colId xmlns:a16="http://schemas.microsoft.com/office/drawing/2014/main" val="901193513"/>
                    </a:ext>
                  </a:extLst>
                </a:gridCol>
                <a:gridCol w="8686800">
                  <a:extLst>
                    <a:ext uri="{9D8B030D-6E8A-4147-A177-3AD203B41FA5}">
                      <a16:colId xmlns:a16="http://schemas.microsoft.com/office/drawing/2014/main" val="2035874050"/>
                    </a:ext>
                  </a:extLst>
                </a:gridCol>
              </a:tblGrid>
              <a:tr h="6524367"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061945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0E763050-4C99-E44B-BCFE-13144003B68A}"/>
              </a:ext>
            </a:extLst>
          </p:cNvPr>
          <p:cNvSpPr/>
          <p:nvPr/>
        </p:nvSpPr>
        <p:spPr>
          <a:xfrm>
            <a:off x="1544595" y="1458097"/>
            <a:ext cx="1643448" cy="24366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3061FCC-4581-0D46-B9DF-D56ED72B5AFA}"/>
              </a:ext>
            </a:extLst>
          </p:cNvPr>
          <p:cNvSpPr/>
          <p:nvPr/>
        </p:nvSpPr>
        <p:spPr>
          <a:xfrm>
            <a:off x="1544595" y="5841330"/>
            <a:ext cx="1643448" cy="24366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7E560200-C6F8-B344-99F4-2235B56CBC7F}"/>
              </a:ext>
            </a:extLst>
          </p:cNvPr>
          <p:cNvSpPr txBox="1"/>
          <p:nvPr/>
        </p:nvSpPr>
        <p:spPr>
          <a:xfrm>
            <a:off x="1797438" y="499145"/>
            <a:ext cx="11689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dirty="0"/>
              <a:t>7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14396404-0130-5D41-9CE1-C08B0FE5FBBD}"/>
              </a:ext>
            </a:extLst>
          </p:cNvPr>
          <p:cNvSpPr txBox="1"/>
          <p:nvPr/>
        </p:nvSpPr>
        <p:spPr>
          <a:xfrm>
            <a:off x="1781853" y="4590683"/>
            <a:ext cx="11689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dirty="0"/>
              <a:t>2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E683DEE9-CC46-2240-A850-562B5BA71C65}"/>
              </a:ext>
            </a:extLst>
          </p:cNvPr>
          <p:cNvCxnSpPr>
            <a:cxnSpLocks/>
          </p:cNvCxnSpPr>
          <p:nvPr/>
        </p:nvCxnSpPr>
        <p:spPr>
          <a:xfrm>
            <a:off x="4300813" y="1789752"/>
            <a:ext cx="0" cy="323880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BB314E90-6B58-2E45-8BEA-CB90ADC34B9E}"/>
              </a:ext>
            </a:extLst>
          </p:cNvPr>
          <p:cNvGrpSpPr/>
          <p:nvPr/>
        </p:nvGrpSpPr>
        <p:grpSpPr>
          <a:xfrm>
            <a:off x="3324754" y="58057"/>
            <a:ext cx="2640478" cy="2226546"/>
            <a:chOff x="3324754" y="58057"/>
            <a:chExt cx="8383024" cy="2226546"/>
          </a:xfrm>
        </p:grpSpPr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id="{EBD7606B-9055-BD41-ABF5-EF9FA76C7A85}"/>
                </a:ext>
              </a:extLst>
            </p:cNvPr>
            <p:cNvSpPr/>
            <p:nvPr/>
          </p:nvSpPr>
          <p:spPr>
            <a:xfrm>
              <a:off x="3324754" y="630290"/>
              <a:ext cx="8383024" cy="1654313"/>
            </a:xfrm>
            <a:prstGeom prst="ellipse">
              <a:avLst/>
            </a:prstGeom>
            <a:noFill/>
            <a:ln w="127000">
              <a:solidFill>
                <a:srgbClr val="F43DF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Légende encadrée 2 21">
              <a:extLst>
                <a:ext uri="{FF2B5EF4-FFF2-40B4-BE49-F238E27FC236}">
                  <a16:creationId xmlns:a16="http://schemas.microsoft.com/office/drawing/2014/main" id="{8FBFF258-6041-AF4A-A7EA-02B2380E3987}"/>
                </a:ext>
              </a:extLst>
            </p:cNvPr>
            <p:cNvSpPr/>
            <p:nvPr/>
          </p:nvSpPr>
          <p:spPr>
            <a:xfrm>
              <a:off x="4691876" y="58057"/>
              <a:ext cx="2429999" cy="881965"/>
            </a:xfrm>
            <a:prstGeom prst="borderCallout2">
              <a:avLst/>
            </a:prstGeom>
            <a:solidFill>
              <a:srgbClr val="F43DF9"/>
            </a:solidFill>
            <a:ln>
              <a:solidFill>
                <a:srgbClr val="F43DF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7200" dirty="0"/>
                <a:t>2</a:t>
              </a:r>
            </a:p>
          </p:txBody>
        </p:sp>
      </p:grpSp>
      <p:pic>
        <p:nvPicPr>
          <p:cNvPr id="37" name="Image 36">
            <a:extLst>
              <a:ext uri="{FF2B5EF4-FFF2-40B4-BE49-F238E27FC236}">
                <a16:creationId xmlns:a16="http://schemas.microsoft.com/office/drawing/2014/main" id="{2DA660F9-F689-3A46-BB48-86D5A4FFF33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82" l="0" r="99782">
                        <a14:backgroundMark x1="20524" y1="84279" x2="74672" y2="86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375" y="4677230"/>
            <a:ext cx="1407761" cy="1407761"/>
          </a:xfrm>
          <a:prstGeom prst="rect">
            <a:avLst/>
          </a:prstGeom>
        </p:spPr>
      </p:pic>
      <p:pic>
        <p:nvPicPr>
          <p:cNvPr id="38" name="Picture 1" descr="page13image13770048">
            <a:extLst>
              <a:ext uri="{FF2B5EF4-FFF2-40B4-BE49-F238E27FC236}">
                <a16:creationId xmlns:a16="http://schemas.microsoft.com/office/drawing/2014/main" id="{0E2A75B6-09C6-7142-9108-7CE28FFCA8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-183080" y="224840"/>
            <a:ext cx="2047737" cy="1515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" descr="page13image13770048">
            <a:extLst>
              <a:ext uri="{FF2B5EF4-FFF2-40B4-BE49-F238E27FC236}">
                <a16:creationId xmlns:a16="http://schemas.microsoft.com/office/drawing/2014/main" id="{C44C4508-9DB0-3746-86F4-304826920E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3376870" y="776719"/>
            <a:ext cx="1489464" cy="110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" descr="page13image13770048">
            <a:extLst>
              <a:ext uri="{FF2B5EF4-FFF2-40B4-BE49-F238E27FC236}">
                <a16:creationId xmlns:a16="http://schemas.microsoft.com/office/drawing/2014/main" id="{B88E727C-B165-634F-80C0-BF590CCC5A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4498268" y="796683"/>
            <a:ext cx="1489464" cy="110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" descr="page13image13770048">
            <a:extLst>
              <a:ext uri="{FF2B5EF4-FFF2-40B4-BE49-F238E27FC236}">
                <a16:creationId xmlns:a16="http://schemas.microsoft.com/office/drawing/2014/main" id="{20B901F2-9B9B-874B-806E-3B951214CC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5771737" y="809036"/>
            <a:ext cx="1489464" cy="110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" descr="page13image13770048">
            <a:extLst>
              <a:ext uri="{FF2B5EF4-FFF2-40B4-BE49-F238E27FC236}">
                <a16:creationId xmlns:a16="http://schemas.microsoft.com/office/drawing/2014/main" id="{C1EC96AC-FBB9-E446-A252-6D175D5B9A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7098903" y="823784"/>
            <a:ext cx="1489464" cy="110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1" descr="page13image13770048">
            <a:extLst>
              <a:ext uri="{FF2B5EF4-FFF2-40B4-BE49-F238E27FC236}">
                <a16:creationId xmlns:a16="http://schemas.microsoft.com/office/drawing/2014/main" id="{466116E3-D011-314F-AA3D-C19B3E23F9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8188493" y="852261"/>
            <a:ext cx="1489464" cy="110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1" descr="page13image13770048">
            <a:extLst>
              <a:ext uri="{FF2B5EF4-FFF2-40B4-BE49-F238E27FC236}">
                <a16:creationId xmlns:a16="http://schemas.microsoft.com/office/drawing/2014/main" id="{0CDA2552-F300-D347-B626-67116E465E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9251031" y="810766"/>
            <a:ext cx="1489464" cy="110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1" descr="page13image13770048">
            <a:extLst>
              <a:ext uri="{FF2B5EF4-FFF2-40B4-BE49-F238E27FC236}">
                <a16:creationId xmlns:a16="http://schemas.microsoft.com/office/drawing/2014/main" id="{28B255A2-9447-444B-82B2-021E2DBCC0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1600" r="99680">
                        <a14:foregroundMark x1="16640" y1="84665" x2="11200" y2="84665"/>
                        <a14:backgroundMark x1="69440" y1="31965" x2="62240" y2="30454"/>
                        <a14:backgroundMark x1="67520" y1="12743" x2="37760" y2="25486"/>
                        <a14:backgroundMark x1="56960" y1="20302" x2="52160" y2="28510"/>
                        <a14:backgroundMark x1="11200" y1="50324" x2="13920" y2="76458"/>
                        <a14:backgroundMark x1="91040" y1="82505" x2="48640" y2="77970"/>
                        <a14:backgroundMark x1="33920" y1="22462" x2="5600" y2="34125"/>
                        <a14:backgroundMark x1="31680" y1="35205" x2="18880" y2="37149"/>
                        <a14:backgroundMark x1="37280" y1="83153" x2="29760" y2="91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10248061" y="852261"/>
            <a:ext cx="1489464" cy="110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2" name="Connecteur droit 51">
            <a:extLst>
              <a:ext uri="{FF2B5EF4-FFF2-40B4-BE49-F238E27FC236}">
                <a16:creationId xmlns:a16="http://schemas.microsoft.com/office/drawing/2014/main" id="{CD6D6C4A-632A-A043-AC70-EAF54D36D125}"/>
              </a:ext>
            </a:extLst>
          </p:cNvPr>
          <p:cNvCxnSpPr>
            <a:cxnSpLocks/>
          </p:cNvCxnSpPr>
          <p:nvPr/>
        </p:nvCxnSpPr>
        <p:spPr>
          <a:xfrm>
            <a:off x="5440223" y="1952042"/>
            <a:ext cx="0" cy="323880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Image 52">
            <a:extLst>
              <a:ext uri="{FF2B5EF4-FFF2-40B4-BE49-F238E27FC236}">
                <a16:creationId xmlns:a16="http://schemas.microsoft.com/office/drawing/2014/main" id="{202D2AEA-1ABC-E649-958F-A83E7535F0E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99782" l="0" r="99782">
                        <a14:backgroundMark x1="20524" y1="84279" x2="74672" y2="86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9796" y="5351744"/>
            <a:ext cx="1159462" cy="1159462"/>
          </a:xfrm>
          <a:prstGeom prst="rect">
            <a:avLst/>
          </a:prstGeom>
        </p:spPr>
      </p:pic>
      <p:pic>
        <p:nvPicPr>
          <p:cNvPr id="60" name="Image 59">
            <a:extLst>
              <a:ext uri="{FF2B5EF4-FFF2-40B4-BE49-F238E27FC236}">
                <a16:creationId xmlns:a16="http://schemas.microsoft.com/office/drawing/2014/main" id="{EBA13822-35EE-FB4A-B325-8CB262C2770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9782" l="0" r="99782">
                        <a14:backgroundMark x1="20524" y1="84279" x2="74672" y2="86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2157" y="5341089"/>
            <a:ext cx="1159462" cy="1159462"/>
          </a:xfrm>
          <a:prstGeom prst="rect">
            <a:avLst/>
          </a:prstGeom>
        </p:spPr>
      </p:pic>
      <p:grpSp>
        <p:nvGrpSpPr>
          <p:cNvPr id="33" name="Groupe 32">
            <a:extLst>
              <a:ext uri="{FF2B5EF4-FFF2-40B4-BE49-F238E27FC236}">
                <a16:creationId xmlns:a16="http://schemas.microsoft.com/office/drawing/2014/main" id="{17B798B0-7D75-454D-BAA1-53CE10C250EC}"/>
              </a:ext>
            </a:extLst>
          </p:cNvPr>
          <p:cNvGrpSpPr/>
          <p:nvPr/>
        </p:nvGrpSpPr>
        <p:grpSpPr>
          <a:xfrm>
            <a:off x="6022869" y="0"/>
            <a:ext cx="5858140" cy="2388683"/>
            <a:chOff x="11123322" y="198761"/>
            <a:chExt cx="923485" cy="2036439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DE97600E-8AF2-4B4E-8F28-BACCF28A08DA}"/>
                </a:ext>
              </a:extLst>
            </p:cNvPr>
            <p:cNvSpPr/>
            <p:nvPr/>
          </p:nvSpPr>
          <p:spPr>
            <a:xfrm>
              <a:off x="11123322" y="940022"/>
              <a:ext cx="923485" cy="1295178"/>
            </a:xfrm>
            <a:prstGeom prst="rect">
              <a:avLst/>
            </a:prstGeom>
            <a:noFill/>
            <a:ln w="127000">
              <a:solidFill>
                <a:srgbClr val="5EF0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9" name="Légende sans bordure 3 38">
              <a:extLst>
                <a:ext uri="{FF2B5EF4-FFF2-40B4-BE49-F238E27FC236}">
                  <a16:creationId xmlns:a16="http://schemas.microsoft.com/office/drawing/2014/main" id="{56430ED9-8640-F347-A0AE-649B588FC241}"/>
                </a:ext>
              </a:extLst>
            </p:cNvPr>
            <p:cNvSpPr/>
            <p:nvPr/>
          </p:nvSpPr>
          <p:spPr>
            <a:xfrm>
              <a:off x="11204694" y="198761"/>
              <a:ext cx="463478" cy="667830"/>
            </a:xfrm>
            <a:prstGeom prst="callout3">
              <a:avLst>
                <a:gd name="adj1" fmla="val 18750"/>
                <a:gd name="adj2" fmla="val -8333"/>
                <a:gd name="adj3" fmla="val 21827"/>
                <a:gd name="adj4" fmla="val 10686"/>
                <a:gd name="adj5" fmla="val 4616"/>
                <a:gd name="adj6" fmla="val 5557"/>
                <a:gd name="adj7" fmla="val 108348"/>
                <a:gd name="adj8" fmla="val -10043"/>
              </a:avLst>
            </a:prstGeom>
            <a:solidFill>
              <a:srgbClr val="5EF01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7200" dirty="0">
                  <a:solidFill>
                    <a:srgbClr val="0070C0"/>
                  </a:solidFill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99639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354</Words>
  <Application>Microsoft Macintosh PowerPoint</Application>
  <PresentationFormat>Grand écran</PresentationFormat>
  <Paragraphs>141</Paragraphs>
  <Slides>28</Slides>
  <Notes>24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Monotype Corsiva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 compte, tu compares. Adapté des ouvrages de Rémi Brissiaud.</dc:title>
  <dc:creator>Isabelle Chahbazian</dc:creator>
  <cp:lastModifiedBy>Microsoft Office User</cp:lastModifiedBy>
  <cp:revision>19</cp:revision>
  <dcterms:created xsi:type="dcterms:W3CDTF">2019-08-03T13:03:39Z</dcterms:created>
  <dcterms:modified xsi:type="dcterms:W3CDTF">2020-07-16T14:01:17Z</dcterms:modified>
</cp:coreProperties>
</file>