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35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06/01/2019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197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Lire un nombre en lettres, l’écrire en chiffres</a:t>
            </a:r>
          </a:p>
          <a:p>
            <a:pPr marL="0" indent="0">
              <a:buNone/>
            </a:pPr>
            <a:r>
              <a:rPr lang="fr-FR" sz="9600" dirty="0"/>
              <a:t>cent- soixante-treize</a:t>
            </a:r>
          </a:p>
          <a:p>
            <a:pPr marL="0" indent="0">
              <a:buNone/>
            </a:pPr>
            <a:r>
              <a:rPr lang="fr-FR" sz="8800"/>
              <a:t>10073 - </a:t>
            </a:r>
            <a:r>
              <a:rPr lang="fr-FR" sz="8800" dirty="0"/>
              <a:t>713 – 173 - 731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DA12586-763B-4F07-80B5-346D3B02CF55}"/>
              </a:ext>
            </a:extLst>
          </p:cNvPr>
          <p:cNvSpPr txBox="1"/>
          <p:nvPr/>
        </p:nvSpPr>
        <p:spPr>
          <a:xfrm>
            <a:off x="-2478159" y="3269974"/>
            <a:ext cx="2584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1. </a:t>
            </a:r>
            <a:r>
              <a:rPr lang="fr-FR" sz="1600" dirty="0">
                <a:solidFill>
                  <a:srgbClr val="FF0000"/>
                </a:solidFill>
              </a:rPr>
              <a:t>173</a:t>
            </a:r>
          </a:p>
          <a:p>
            <a:r>
              <a:rPr lang="fr-FR" sz="1600" dirty="0"/>
              <a:t>2. 510 </a:t>
            </a:r>
            <a:r>
              <a:rPr lang="fr-FR" sz="1600" dirty="0">
                <a:solidFill>
                  <a:srgbClr val="FF0000"/>
                </a:solidFill>
              </a:rPr>
              <a:t>cinq-cent-dix</a:t>
            </a:r>
            <a:r>
              <a:rPr lang="fr-FR" sz="1600" dirty="0"/>
              <a:t> </a:t>
            </a:r>
          </a:p>
          <a:p>
            <a:r>
              <a:rPr lang="fr-FR" sz="1600" dirty="0"/>
              <a:t>3. </a:t>
            </a:r>
            <a:r>
              <a:rPr lang="fr-FR" sz="1600" dirty="0" err="1"/>
              <a:t>36d</a:t>
            </a:r>
            <a:r>
              <a:rPr lang="fr-FR" sz="1600" dirty="0"/>
              <a:t>  </a:t>
            </a:r>
            <a:r>
              <a:rPr lang="fr-FR" sz="1600" dirty="0" err="1"/>
              <a:t>2u</a:t>
            </a:r>
            <a:r>
              <a:rPr lang="fr-FR" sz="1600" dirty="0"/>
              <a:t>   </a:t>
            </a:r>
            <a:r>
              <a:rPr lang="fr-FR" sz="1600" dirty="0">
                <a:solidFill>
                  <a:srgbClr val="FF0000"/>
                </a:solidFill>
              </a:rPr>
              <a:t>362</a:t>
            </a:r>
          </a:p>
          <a:p>
            <a:r>
              <a:rPr lang="fr-FR" sz="1600" dirty="0"/>
              <a:t>4. </a:t>
            </a:r>
            <a:r>
              <a:rPr lang="fr-FR" sz="1600" dirty="0">
                <a:solidFill>
                  <a:srgbClr val="FF0000"/>
                </a:solidFill>
              </a:rPr>
              <a:t>406 – 600 - 604</a:t>
            </a:r>
          </a:p>
          <a:p>
            <a:r>
              <a:rPr lang="fr-FR" sz="1600" dirty="0"/>
              <a:t>5. </a:t>
            </a:r>
            <a:r>
              <a:rPr lang="fr-FR" sz="1600" dirty="0">
                <a:solidFill>
                  <a:srgbClr val="FF0000"/>
                </a:solidFill>
              </a:rPr>
              <a:t>150</a:t>
            </a:r>
            <a:r>
              <a:rPr lang="fr-FR" sz="1600" dirty="0"/>
              <a:t> &lt; 159 &lt; </a:t>
            </a:r>
            <a:r>
              <a:rPr lang="fr-FR" sz="1600" dirty="0">
                <a:solidFill>
                  <a:srgbClr val="FF0000"/>
                </a:solidFill>
              </a:rPr>
              <a:t>160</a:t>
            </a:r>
          </a:p>
          <a:p>
            <a:r>
              <a:rPr lang="fr-FR" sz="1600" dirty="0"/>
              <a:t>6. Moitié 222 :  </a:t>
            </a:r>
            <a:r>
              <a:rPr lang="fr-FR" sz="1600" dirty="0">
                <a:solidFill>
                  <a:srgbClr val="FF0000"/>
                </a:solidFill>
              </a:rPr>
              <a:t>111</a:t>
            </a:r>
          </a:p>
          <a:p>
            <a:r>
              <a:rPr lang="fr-FR" sz="1600" dirty="0"/>
              <a:t>7. </a:t>
            </a:r>
            <a:r>
              <a:rPr lang="fr-FR" sz="1200" dirty="0" err="1"/>
              <a:t>Compl</a:t>
            </a:r>
            <a:r>
              <a:rPr lang="fr-FR" sz="1200" dirty="0"/>
              <a:t> centaine 190 : </a:t>
            </a:r>
            <a:r>
              <a:rPr lang="fr-FR" sz="1200" dirty="0">
                <a:solidFill>
                  <a:srgbClr val="FF0000"/>
                </a:solidFill>
              </a:rPr>
              <a:t>10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dirty="0"/>
              <a:t>8. 25 + 6+ 5 = </a:t>
            </a:r>
            <a:r>
              <a:rPr lang="fr-FR" sz="1600" dirty="0">
                <a:solidFill>
                  <a:srgbClr val="FF0000"/>
                </a:solidFill>
              </a:rPr>
              <a:t>36</a:t>
            </a:r>
          </a:p>
          <a:p>
            <a:r>
              <a:rPr lang="fr-FR" sz="1600" dirty="0"/>
              <a:t>9. </a:t>
            </a:r>
            <a:r>
              <a:rPr lang="fr-FR" sz="1600" dirty="0" err="1">
                <a:solidFill>
                  <a:srgbClr val="FF0000"/>
                </a:solidFill>
              </a:rPr>
              <a:t>320g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dirty="0"/>
              <a:t>10. 4+4+4+4+4= </a:t>
            </a:r>
            <a:r>
              <a:rPr lang="fr-FR" sz="1600" dirty="0">
                <a:solidFill>
                  <a:srgbClr val="FF0000"/>
                </a:solidFill>
              </a:rPr>
              <a:t>5 x 4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Écrire une addition réitérée sous forme de multiplication / Écrire une multiplication sous forme d’addition réitérée </a:t>
            </a:r>
            <a:r>
              <a:rPr lang="fr-FR" sz="1800" dirty="0" err="1"/>
              <a:t>S6</a:t>
            </a:r>
            <a:r>
              <a:rPr lang="fr-FR" sz="1800" dirty="0"/>
              <a:t> et 7 </a:t>
            </a:r>
          </a:p>
          <a:p>
            <a:endParaRPr lang="fr-FR" sz="1800" dirty="0"/>
          </a:p>
          <a:p>
            <a:pPr marL="0" indent="0">
              <a:buNone/>
            </a:pPr>
            <a:r>
              <a:rPr lang="fr-FR" sz="5400" dirty="0"/>
              <a:t>Écris sous forme de multiplication : </a:t>
            </a:r>
          </a:p>
          <a:p>
            <a:pPr marL="0" indent="0">
              <a:buNone/>
            </a:pPr>
            <a:endParaRPr lang="fr-FR" sz="5400" dirty="0"/>
          </a:p>
          <a:p>
            <a:pPr marL="0" indent="0" algn="ctr">
              <a:buNone/>
            </a:pPr>
            <a:r>
              <a:rPr lang="fr-FR" sz="5400" dirty="0"/>
              <a:t> </a:t>
            </a:r>
            <a:r>
              <a:rPr lang="fr-FR" sz="8000" dirty="0"/>
              <a:t>4 + 4 + 4 + 4 + 4 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le nombre dicté en lettres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 algn="ctr">
              <a:buNone/>
            </a:pPr>
            <a:r>
              <a:rPr lang="fr-FR" sz="11500" dirty="0"/>
              <a:t>510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un nombre par recomposition   </a:t>
            </a:r>
            <a:r>
              <a:rPr lang="fr-FR" sz="1800" dirty="0" err="1"/>
              <a:t>25d</a:t>
            </a:r>
            <a:r>
              <a:rPr lang="fr-FR" sz="1800" dirty="0"/>
              <a:t> et 3 u</a:t>
            </a:r>
          </a:p>
          <a:p>
            <a:pPr marL="0" indent="0">
              <a:buNone/>
            </a:pPr>
            <a:r>
              <a:rPr lang="fr-FR" sz="7200" dirty="0"/>
              <a:t>Écris le nombre :</a:t>
            </a:r>
          </a:p>
          <a:p>
            <a:pPr marL="0" indent="0" algn="ctr">
              <a:buNone/>
            </a:pPr>
            <a:r>
              <a:rPr lang="fr-FR" sz="13800" dirty="0" err="1"/>
              <a:t>36d</a:t>
            </a:r>
            <a:r>
              <a:rPr lang="fr-FR" sz="13800" dirty="0"/>
              <a:t>   </a:t>
            </a:r>
            <a:r>
              <a:rPr lang="fr-FR" sz="13800" dirty="0" err="1"/>
              <a:t>2u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253331"/>
            <a:ext cx="11383617" cy="5239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Range ces trois nombres dans l’ordre croissant/ Décroissant </a:t>
            </a:r>
          </a:p>
          <a:p>
            <a:pPr marL="0" indent="0">
              <a:buNone/>
            </a:pPr>
            <a:r>
              <a:rPr lang="fr-FR" sz="7200" dirty="0"/>
              <a:t>Range dans l’ordre croissant</a:t>
            </a:r>
          </a:p>
          <a:p>
            <a:pPr marL="0" indent="0" algn="ctr">
              <a:buNone/>
            </a:pPr>
            <a:r>
              <a:rPr lang="fr-FR" sz="13800" dirty="0"/>
              <a:t> </a:t>
            </a:r>
            <a:r>
              <a:rPr lang="fr-FR" sz="11500" dirty="0"/>
              <a:t>604 – 406 - 600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Encadrer un nombre à la dizaine </a:t>
            </a:r>
          </a:p>
          <a:p>
            <a:pPr marL="0" indent="0">
              <a:buNone/>
            </a:pPr>
            <a:r>
              <a:rPr lang="fr-FR" sz="5400" dirty="0"/>
              <a:t>Encadre le nombre à la dizaine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3900" dirty="0"/>
              <a:t>… &lt;  159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Trouver la moitié d’un nombre.</a:t>
            </a:r>
          </a:p>
          <a:p>
            <a:pPr marL="0" indent="0">
              <a:buNone/>
            </a:pPr>
            <a:r>
              <a:rPr lang="fr-FR" sz="5400" dirty="0"/>
              <a:t>Quelle est la moitié de ? </a:t>
            </a:r>
          </a:p>
          <a:p>
            <a:pPr marL="0" indent="0" algn="ctr">
              <a:buNone/>
            </a:pPr>
            <a:r>
              <a:rPr lang="fr-FR" sz="11500" dirty="0"/>
              <a:t>222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1181522" cy="491800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1800" dirty="0"/>
              <a:t>Compléter à la centaine sup</a:t>
            </a:r>
          </a:p>
          <a:p>
            <a:pPr marL="0" indent="0" algn="ctr">
              <a:buNone/>
            </a:pPr>
            <a:r>
              <a:rPr lang="fr-FR" sz="11500" dirty="0"/>
              <a:t>Quel est le complément à la centaine suivante de 190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6000" dirty="0"/>
              <a:t>Calcule : </a:t>
            </a:r>
          </a:p>
          <a:p>
            <a:pPr marL="0" indent="0">
              <a:buNone/>
            </a:pPr>
            <a:endParaRPr lang="fr-FR" sz="6000" dirty="0"/>
          </a:p>
          <a:p>
            <a:pPr marL="0" indent="0">
              <a:buNone/>
            </a:pPr>
            <a:r>
              <a:rPr lang="fr-FR" sz="11500" dirty="0"/>
              <a:t>25 + 6 + 5 =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522"/>
            <a:ext cx="10515600" cy="4774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Donner l’unité de mesure de longueur ou de masse d’un objet / Donner la masse d’un objet par calcul des masses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57" name="Image 56">
            <a:extLst>
              <a:ext uri="{FF2B5EF4-FFF2-40B4-BE49-F238E27FC236}">
                <a16:creationId xmlns:a16="http://schemas.microsoft.com/office/drawing/2014/main" id="{49D3D8E3-9595-4599-B390-6B9D70A8E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44" y="2870869"/>
            <a:ext cx="10953856" cy="315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241</Words>
  <Application>Microsoft Office PowerPoint</Application>
  <PresentationFormat>Grand écran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Celine ROQUE</cp:lastModifiedBy>
  <cp:revision>35</cp:revision>
  <dcterms:created xsi:type="dcterms:W3CDTF">2019-01-05T09:58:09Z</dcterms:created>
  <dcterms:modified xsi:type="dcterms:W3CDTF">2019-01-06T17:57:49Z</dcterms:modified>
</cp:coreProperties>
</file>