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236" y="27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8306-4E29-4448-92F8-7F9243EF8C1C}" type="datetimeFigureOut">
              <a:rPr lang="fr-FR" smtClean="0"/>
              <a:pPr/>
              <a:t>21/07/2016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9020-E6EE-4B9B-B1CE-F74EDCA2DE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8306-4E29-4448-92F8-7F9243EF8C1C}" type="datetimeFigureOut">
              <a:rPr lang="fr-FR" smtClean="0"/>
              <a:pPr/>
              <a:t>21/07/2016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9020-E6EE-4B9B-B1CE-F74EDCA2DE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8306-4E29-4448-92F8-7F9243EF8C1C}" type="datetimeFigureOut">
              <a:rPr lang="fr-FR" smtClean="0"/>
              <a:pPr/>
              <a:t>21/07/2016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9020-E6EE-4B9B-B1CE-F74EDCA2DE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8306-4E29-4448-92F8-7F9243EF8C1C}" type="datetimeFigureOut">
              <a:rPr lang="fr-FR" smtClean="0"/>
              <a:pPr/>
              <a:t>21/07/2016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9020-E6EE-4B9B-B1CE-F74EDCA2DE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8306-4E29-4448-92F8-7F9243EF8C1C}" type="datetimeFigureOut">
              <a:rPr lang="fr-FR" smtClean="0"/>
              <a:pPr/>
              <a:t>21/07/2016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9020-E6EE-4B9B-B1CE-F74EDCA2DE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8306-4E29-4448-92F8-7F9243EF8C1C}" type="datetimeFigureOut">
              <a:rPr lang="fr-FR" smtClean="0"/>
              <a:pPr/>
              <a:t>21/07/2016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9020-E6EE-4B9B-B1CE-F74EDCA2DE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8306-4E29-4448-92F8-7F9243EF8C1C}" type="datetimeFigureOut">
              <a:rPr lang="fr-FR" smtClean="0"/>
              <a:pPr/>
              <a:t>21/07/2016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9020-E6EE-4B9B-B1CE-F74EDCA2DE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8306-4E29-4448-92F8-7F9243EF8C1C}" type="datetimeFigureOut">
              <a:rPr lang="fr-FR" smtClean="0"/>
              <a:pPr/>
              <a:t>21/07/2016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9020-E6EE-4B9B-B1CE-F74EDCA2DE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8306-4E29-4448-92F8-7F9243EF8C1C}" type="datetimeFigureOut">
              <a:rPr lang="fr-FR" smtClean="0"/>
              <a:pPr/>
              <a:t>21/07/2016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9020-E6EE-4B9B-B1CE-F74EDCA2DE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8306-4E29-4448-92F8-7F9243EF8C1C}" type="datetimeFigureOut">
              <a:rPr lang="fr-FR" smtClean="0"/>
              <a:pPr/>
              <a:t>21/07/2016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9020-E6EE-4B9B-B1CE-F74EDCA2DE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8306-4E29-4448-92F8-7F9243EF8C1C}" type="datetimeFigureOut">
              <a:rPr lang="fr-FR" smtClean="0"/>
              <a:pPr/>
              <a:t>21/07/2016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9020-E6EE-4B9B-B1CE-F74EDCA2DE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8306-4E29-4448-92F8-7F9243EF8C1C}" type="datetimeFigureOut">
              <a:rPr lang="fr-FR" smtClean="0"/>
              <a:pPr/>
              <a:t>21/07/2016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79020-E6EE-4B9B-B1CE-F74EDCA2DE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/>
          <p:cNvSpPr/>
          <p:nvPr/>
        </p:nvSpPr>
        <p:spPr>
          <a:xfrm>
            <a:off x="2928934" y="1285852"/>
            <a:ext cx="3786214" cy="2786082"/>
          </a:xfrm>
          <a:prstGeom prst="round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fr-FR" sz="2000" dirty="0" smtClean="0">
                <a:solidFill>
                  <a:srgbClr val="FF6600"/>
                </a:solidFill>
                <a:latin typeface="Indie Flower" pitchFamily="2" charset="0"/>
                <a:ea typeface="Diamond Girl" pitchFamily="2" charset="0"/>
              </a:rPr>
              <a:t>Quelques précisions</a:t>
            </a:r>
            <a:endParaRPr lang="fr-FR" sz="2000" dirty="0" smtClean="0">
              <a:solidFill>
                <a:schemeClr val="tx1"/>
              </a:solidFill>
              <a:latin typeface="Indie Flower" pitchFamily="2" charset="0"/>
              <a:ea typeface="Diamond Girl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100" u="sng" cap="small" dirty="0" smtClean="0">
                <a:solidFill>
                  <a:schemeClr val="tx1"/>
                </a:solidFill>
                <a:latin typeface="Comic Sans MS" pitchFamily="66" charset="0"/>
              </a:rPr>
              <a:t>Nom de l’artiste </a:t>
            </a:r>
            <a:r>
              <a:rPr lang="fr-FR" sz="1100" u="sng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 Keith </a:t>
            </a:r>
            <a:r>
              <a:rPr lang="fr-FR" sz="1100" dirty="0" err="1" smtClean="0">
                <a:solidFill>
                  <a:schemeClr val="tx1"/>
                </a:solidFill>
                <a:latin typeface="Comic Sans MS" pitchFamily="66" charset="0"/>
              </a:rPr>
              <a:t>Haring</a:t>
            </a: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 (1958-1990)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100" u="sng" cap="small" dirty="0" smtClean="0">
                <a:solidFill>
                  <a:schemeClr val="tx1"/>
                </a:solidFill>
                <a:latin typeface="Comic Sans MS" pitchFamily="66" charset="0"/>
              </a:rPr>
              <a:t>Date</a:t>
            </a:r>
            <a:r>
              <a:rPr lang="fr-FR" sz="1100" u="sng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 1987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100" u="sng" cap="small" dirty="0" smtClean="0">
                <a:solidFill>
                  <a:schemeClr val="tx1"/>
                </a:solidFill>
                <a:latin typeface="Comic Sans MS" pitchFamily="66" charset="0"/>
              </a:rPr>
              <a:t>Lieu d’exposition </a:t>
            </a: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: Berlin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100" u="sng" cap="small" dirty="0" smtClean="0">
                <a:solidFill>
                  <a:schemeClr val="tx1"/>
                </a:solidFill>
                <a:latin typeface="Comic Sans MS" pitchFamily="66" charset="0"/>
              </a:rPr>
              <a:t>Particularité </a:t>
            </a:r>
            <a:r>
              <a:rPr lang="fr-FR" sz="1100" u="sng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 la « griffe </a:t>
            </a:r>
            <a:r>
              <a:rPr lang="fr-FR" sz="1100" dirty="0" err="1" smtClean="0">
                <a:solidFill>
                  <a:schemeClr val="tx1"/>
                </a:solidFill>
                <a:latin typeface="Comic Sans MS" pitchFamily="66" charset="0"/>
              </a:rPr>
              <a:t>Haring</a:t>
            </a: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 », c'est la répétition infinie de formes synthétiques soulignées de noir avec des couleurs vives, éclairantes, sur différents supports.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100" u="sng" cap="small" dirty="0" smtClean="0">
                <a:solidFill>
                  <a:schemeClr val="tx1"/>
                </a:solidFill>
                <a:latin typeface="Comic Sans MS" pitchFamily="66" charset="0"/>
              </a:rPr>
              <a:t>Technique </a:t>
            </a:r>
            <a:r>
              <a:rPr lang="fr-FR" sz="1100" u="sng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r>
              <a:rPr lang="fr-FR" sz="1100" dirty="0" smtClean="0">
                <a:solidFill>
                  <a:schemeClr val="tx1"/>
                </a:solidFill>
                <a:latin typeface="Comic Sans MS" pitchFamily="66" charset="0"/>
              </a:rPr>
              <a:t> dessin, peinture, sculpture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54" y="142844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>
            <a:off x="0" y="785786"/>
            <a:ext cx="6858000" cy="428628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0" y="142844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6600"/>
                </a:solidFill>
                <a:latin typeface="AdamGorry-Lights" pitchFamily="34" charset="0"/>
              </a:rPr>
              <a:t>Les boxeurs</a:t>
            </a:r>
            <a:endParaRPr lang="fr-FR" sz="3200" dirty="0">
              <a:solidFill>
                <a:srgbClr val="FF6600"/>
              </a:solidFill>
              <a:latin typeface="AdamGorry-Lights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2852" y="142844"/>
            <a:ext cx="714380" cy="500066"/>
          </a:xfrm>
          <a:prstGeom prst="roundRect">
            <a:avLst/>
          </a:prstGeom>
          <a:noFill/>
          <a:ln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6600"/>
                </a:solidFill>
              </a:rPr>
              <a:t>HDA</a:t>
            </a:r>
            <a:endParaRPr lang="fr-FR" dirty="0">
              <a:solidFill>
                <a:srgbClr val="FF66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72"/>
            <a:ext cx="6858000" cy="144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ZoneTexte 21"/>
          <p:cNvSpPr txBox="1"/>
          <p:nvPr/>
        </p:nvSpPr>
        <p:spPr>
          <a:xfrm>
            <a:off x="0" y="564357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MamaeQueNosFaz" pitchFamily="34" charset="0"/>
              </a:rPr>
              <a:t>Des silhouettes selon Keith </a:t>
            </a:r>
            <a:r>
              <a:rPr lang="fr-FR" sz="2000" dirty="0" err="1" smtClean="0">
                <a:latin typeface="MamaeQueNosFaz" pitchFamily="34" charset="0"/>
              </a:rPr>
              <a:t>Haring</a:t>
            </a:r>
            <a:r>
              <a:rPr lang="fr-FR" sz="2000" dirty="0" smtClean="0">
                <a:latin typeface="MamaeQueNosFaz" pitchFamily="34" charset="0"/>
              </a:rPr>
              <a:t>…</a:t>
            </a:r>
            <a:endParaRPr lang="fr-FR" sz="2000" dirty="0">
              <a:latin typeface="MamaeQueNosFaz" pitchFamily="34" charset="0"/>
            </a:endParaRPr>
          </a:p>
        </p:txBody>
      </p:sp>
      <p:sp>
        <p:nvSpPr>
          <p:cNvPr id="13" name="Parchemin vertical 12"/>
          <p:cNvSpPr/>
          <p:nvPr/>
        </p:nvSpPr>
        <p:spPr>
          <a:xfrm>
            <a:off x="4071942" y="6072198"/>
            <a:ext cx="2643206" cy="2928958"/>
          </a:xfrm>
          <a:prstGeom prst="verticalScroll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u="sng" dirty="0" smtClean="0">
                <a:solidFill>
                  <a:schemeClr val="tx1"/>
                </a:solidFill>
                <a:latin typeface="KG Always A Good Time" pitchFamily="2" charset="0"/>
              </a:rPr>
              <a:t>Mon avis</a:t>
            </a:r>
          </a:p>
          <a:p>
            <a:pPr algn="ctr"/>
            <a:endParaRPr lang="fr-FR" u="sng" dirty="0" smtClean="0">
              <a:solidFill>
                <a:schemeClr val="tx1"/>
              </a:solidFill>
              <a:latin typeface="KG Always A Good Time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KG Always A Good Time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dirty="0" smtClean="0">
                <a:solidFill>
                  <a:schemeClr val="tx1"/>
                </a:solidFill>
                <a:latin typeface="KG Always A Good Time" pitchFamily="2" charset="0"/>
              </a:rPr>
              <a:t>________________________________________________</a:t>
            </a:r>
            <a:endParaRPr lang="fr-FR" dirty="0">
              <a:solidFill>
                <a:schemeClr val="tx1"/>
              </a:solidFill>
              <a:latin typeface="KG Always A Good Time" pitchFamily="2" charset="0"/>
            </a:endParaRPr>
          </a:p>
        </p:txBody>
      </p:sp>
      <p:sp>
        <p:nvSpPr>
          <p:cNvPr id="14" name="Étoile à 5 branches 13"/>
          <p:cNvSpPr/>
          <p:nvPr/>
        </p:nvSpPr>
        <p:spPr>
          <a:xfrm>
            <a:off x="4714884" y="6786578"/>
            <a:ext cx="214314" cy="214314"/>
          </a:xfrm>
          <a:prstGeom prst="star5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>
            <a:off x="5000636" y="6786578"/>
            <a:ext cx="214314" cy="214314"/>
          </a:xfrm>
          <a:prstGeom prst="star5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 à 5 branches 18"/>
          <p:cNvSpPr/>
          <p:nvPr/>
        </p:nvSpPr>
        <p:spPr>
          <a:xfrm>
            <a:off x="5286388" y="6786578"/>
            <a:ext cx="214314" cy="214314"/>
          </a:xfrm>
          <a:prstGeom prst="star5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 à 5 branches 19"/>
          <p:cNvSpPr/>
          <p:nvPr/>
        </p:nvSpPr>
        <p:spPr>
          <a:xfrm>
            <a:off x="5572140" y="6786578"/>
            <a:ext cx="214314" cy="214314"/>
          </a:xfrm>
          <a:prstGeom prst="star5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 à 5 branches 20"/>
          <p:cNvSpPr/>
          <p:nvPr/>
        </p:nvSpPr>
        <p:spPr>
          <a:xfrm>
            <a:off x="5857892" y="6786578"/>
            <a:ext cx="214314" cy="214314"/>
          </a:xfrm>
          <a:prstGeom prst="star5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https://upload.wikimedia.org/wikipedia/commons/thumb/e/e9/Boxer_von_Keith_Haring%2C_1987%2C_Berlin.jpg/800px-Boxer_von_Keith_Haring%2C_1987%2C_Ber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6" y="1071538"/>
            <a:ext cx="2264449" cy="3000396"/>
          </a:xfrm>
          <a:prstGeom prst="rect">
            <a:avLst/>
          </a:prstGeom>
          <a:ln w="38100" cap="sq">
            <a:solidFill>
              <a:srgbClr val="FF99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52" y="6215074"/>
            <a:ext cx="3857628" cy="2681051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6457890" y="7500926"/>
            <a:ext cx="400110" cy="16430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Diamond Girl" pitchFamily="2" charset="0"/>
                <a:ea typeface="Diamond Girl" pitchFamily="2" charset="0"/>
              </a:rPr>
              <a:t>Christall’Ecole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Diamond Girl" pitchFamily="2" charset="0"/>
              <a:ea typeface="Diamond Girl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39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Ophélie</dc:creator>
  <cp:lastModifiedBy>Ophélie</cp:lastModifiedBy>
  <cp:revision>18</cp:revision>
  <dcterms:created xsi:type="dcterms:W3CDTF">2016-07-20T14:51:35Z</dcterms:created>
  <dcterms:modified xsi:type="dcterms:W3CDTF">2016-07-21T15:35:06Z</dcterms:modified>
</cp:coreProperties>
</file>