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70" r:id="rId2"/>
    <p:sldId id="273" r:id="rId3"/>
    <p:sldId id="278" r:id="rId4"/>
    <p:sldId id="275" r:id="rId5"/>
    <p:sldId id="279" r:id="rId6"/>
    <p:sldId id="280" r:id="rId7"/>
    <p:sldId id="281" r:id="rId8"/>
    <p:sldId id="282" r:id="rId9"/>
    <p:sldId id="283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aiandra GD" panose="020E0502030308020204" pitchFamily="34" charset="0"/>
      <p:regular r:id="rId16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368" y="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29161-7BBF-4B5E-8831-1BFADAA6AB1F}" type="datetimeFigureOut">
              <a:rPr lang="fr-FR" smtClean="0"/>
              <a:t>26/09/2018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5619A-990A-4200-8D69-88CA769484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67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26/09/2018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26/09/2018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26/09/2018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26/09/2018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26/09/2018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26/09/2018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26/09/2018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26/09/2018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26/09/2018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26/09/2018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26/09/2018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26/09/2018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6.mp4"/><Relationship Id="rId7" Type="http://schemas.openxmlformats.org/officeDocument/2006/relationships/image" Target="../media/image1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6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Les parties du corps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dirty="0"/>
              <a:t>Découverte du monde – </a:t>
            </a:r>
            <a:r>
              <a:rPr lang="fr-FR" i="1" dirty="0"/>
              <a:t>Anglais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fr-FR" sz="4800" i="1" dirty="0" err="1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Let’s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fr-FR" sz="4800" i="1" dirty="0" err="1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sing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a </a:t>
            </a:r>
            <a:r>
              <a:rPr lang="fr-FR" sz="4800" i="1" dirty="0" err="1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song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298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Maiandra GD" panose="020E0502030308020204" pitchFamily="34" charset="0"/>
              </a:rPr>
              <a:t>Try to </a:t>
            </a:r>
            <a:r>
              <a:rPr lang="fr-FR" sz="3600" b="1" dirty="0" err="1">
                <a:latin typeface="Maiandra GD" panose="020E0502030308020204" pitchFamily="34" charset="0"/>
              </a:rPr>
              <a:t>find</a:t>
            </a:r>
            <a:r>
              <a:rPr lang="fr-FR" sz="3600" b="1" dirty="0">
                <a:latin typeface="Maiandra GD" panose="020E0502030308020204" pitchFamily="34" charset="0"/>
              </a:rPr>
              <a:t> </a:t>
            </a:r>
            <a:r>
              <a:rPr lang="fr-FR" sz="3600" b="1" dirty="0" err="1">
                <a:latin typeface="Maiandra GD" panose="020E0502030308020204" pitchFamily="34" charset="0"/>
              </a:rPr>
              <a:t>words</a:t>
            </a:r>
            <a:r>
              <a:rPr lang="fr-FR" sz="3600" b="1" dirty="0">
                <a:latin typeface="Maiandra GD" panose="020E0502030308020204" pitchFamily="34" charset="0"/>
              </a:rPr>
              <a:t> </a:t>
            </a:r>
            <a:r>
              <a:rPr lang="fr-FR" sz="3600" b="1" dirty="0" err="1">
                <a:latin typeface="Maiandra GD" panose="020E0502030308020204" pitchFamily="34" charset="0"/>
              </a:rPr>
              <a:t>you</a:t>
            </a:r>
            <a:r>
              <a:rPr lang="fr-FR" sz="3600" b="1" dirty="0">
                <a:latin typeface="Maiandra GD" panose="020E0502030308020204" pitchFamily="34" charset="0"/>
              </a:rPr>
              <a:t> know in the </a:t>
            </a:r>
            <a:r>
              <a:rPr lang="fr-FR" sz="3600" b="1" dirty="0" err="1">
                <a:latin typeface="Maiandra GD" panose="020E0502030308020204" pitchFamily="34" charset="0"/>
              </a:rPr>
              <a:t>song</a:t>
            </a:r>
            <a:r>
              <a:rPr lang="fr-FR" sz="3600" b="1" dirty="0"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3" name="Try to find words">
            <a:hlinkClick r:id="" action="ppaction://media"/>
            <a:extLst>
              <a:ext uri="{FF2B5EF4-FFF2-40B4-BE49-F238E27FC236}">
                <a16:creationId xmlns:a16="http://schemas.microsoft.com/office/drawing/2014/main" id="{79884895-3B08-417F-A418-6E95C789ED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60432" y="116632"/>
            <a:ext cx="609600" cy="609600"/>
          </a:xfrm>
          <a:prstGeom prst="rect">
            <a:avLst/>
          </a:prstGeom>
        </p:spPr>
      </p:pic>
      <p:pic>
        <p:nvPicPr>
          <p:cNvPr id="4" name="Head, shoulders knees and toes">
            <a:hlinkClick r:id="" action="ppaction://media"/>
            <a:extLst>
              <a:ext uri="{FF2B5EF4-FFF2-40B4-BE49-F238E27FC236}">
                <a16:creationId xmlns:a16="http://schemas.microsoft.com/office/drawing/2014/main" id="{57A667BA-A0F2-4EF8-8E9C-9F925F8E630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60432" y="10527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3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00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16632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latin typeface="Maiandra GD" panose="020E0502030308020204" pitchFamily="34" charset="0"/>
              </a:rPr>
              <a:t>Listen</a:t>
            </a:r>
            <a:r>
              <a:rPr lang="fr-FR" sz="3600" b="1" dirty="0">
                <a:latin typeface="Maiandra GD" panose="020E0502030308020204" pitchFamily="34" charset="0"/>
              </a:rPr>
              <a:t> to the </a:t>
            </a:r>
            <a:r>
              <a:rPr lang="fr-FR" sz="3600" b="1" dirty="0" err="1">
                <a:latin typeface="Maiandra GD" panose="020E0502030308020204" pitchFamily="34" charset="0"/>
              </a:rPr>
              <a:t>song</a:t>
            </a:r>
            <a:r>
              <a:rPr lang="fr-FR" sz="3600" b="1" dirty="0">
                <a:latin typeface="Maiandra GD" panose="020E0502030308020204" pitchFamily="34" charset="0"/>
              </a:rPr>
              <a:t> </a:t>
            </a:r>
            <a:r>
              <a:rPr lang="fr-FR" sz="3600" b="1" dirty="0" err="1">
                <a:latin typeface="Maiandra GD" panose="020E0502030308020204" pitchFamily="34" charset="0"/>
              </a:rPr>
              <a:t>again</a:t>
            </a:r>
            <a:r>
              <a:rPr lang="fr-FR" sz="3600" b="1" dirty="0">
                <a:latin typeface="Maiandra GD" panose="020E0502030308020204" pitchFamily="34" charset="0"/>
              </a:rPr>
              <a:t>, stick the </a:t>
            </a:r>
            <a:r>
              <a:rPr lang="fr-FR" sz="3600" b="1" dirty="0" err="1">
                <a:latin typeface="Maiandra GD" panose="020E0502030308020204" pitchFamily="34" charset="0"/>
              </a:rPr>
              <a:t>pictures</a:t>
            </a:r>
            <a:r>
              <a:rPr lang="fr-FR" sz="3600" b="1" dirty="0">
                <a:latin typeface="Maiandra GD" panose="020E0502030308020204" pitchFamily="34" charset="0"/>
              </a:rPr>
              <a:t> and </a:t>
            </a:r>
            <a:r>
              <a:rPr lang="fr-FR" sz="3600" b="1" dirty="0" err="1">
                <a:latin typeface="Maiandra GD" panose="020E0502030308020204" pitchFamily="34" charset="0"/>
              </a:rPr>
              <a:t>write</a:t>
            </a:r>
            <a:r>
              <a:rPr lang="fr-FR" sz="3600" b="1" dirty="0">
                <a:latin typeface="Maiandra GD" panose="020E0502030308020204" pitchFamily="34" charset="0"/>
              </a:rPr>
              <a:t> the </a:t>
            </a:r>
            <a:r>
              <a:rPr lang="fr-FR" sz="3600" b="1" dirty="0" err="1">
                <a:latin typeface="Maiandra GD" panose="020E0502030308020204" pitchFamily="34" charset="0"/>
              </a:rPr>
              <a:t>words</a:t>
            </a:r>
            <a:r>
              <a:rPr lang="fr-FR" sz="3600" b="1" dirty="0"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4" name="Head, shoulders knees and toes">
            <a:hlinkClick r:id="" action="ppaction://media"/>
            <a:extLst>
              <a:ext uri="{FF2B5EF4-FFF2-40B4-BE49-F238E27FC236}">
                <a16:creationId xmlns:a16="http://schemas.microsoft.com/office/drawing/2014/main" id="{57A667BA-A0F2-4EF8-8E9C-9F925F8E63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60432" y="1052736"/>
            <a:ext cx="609600" cy="609600"/>
          </a:xfrm>
          <a:prstGeom prst="rect">
            <a:avLst/>
          </a:prstGeom>
        </p:spPr>
      </p:pic>
      <p:pic>
        <p:nvPicPr>
          <p:cNvPr id="5" name="Listen to the song again">
            <a:hlinkClick r:id="" action="ppaction://media"/>
            <a:extLst>
              <a:ext uri="{FF2B5EF4-FFF2-40B4-BE49-F238E27FC236}">
                <a16:creationId xmlns:a16="http://schemas.microsoft.com/office/drawing/2014/main" id="{5083B5F6-734B-4DCE-9AAB-E5268312127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60432" y="188640"/>
            <a:ext cx="609600" cy="6096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F371D8B-C2A7-4D82-83C9-0668526A3DE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462" t="16991" r="28738" b="7194"/>
          <a:stretch/>
        </p:blipFill>
        <p:spPr>
          <a:xfrm>
            <a:off x="2231740" y="1316961"/>
            <a:ext cx="4680520" cy="550916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4315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Let’s</a:t>
            </a:r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 correct.</a:t>
            </a:r>
          </a:p>
        </p:txBody>
      </p:sp>
      <p:pic>
        <p:nvPicPr>
          <p:cNvPr id="3" name="Let's correct">
            <a:hlinkClick r:id="" action="ppaction://media"/>
            <a:extLst>
              <a:ext uri="{FF2B5EF4-FFF2-40B4-BE49-F238E27FC236}">
                <a16:creationId xmlns:a16="http://schemas.microsoft.com/office/drawing/2014/main" id="{B76969A6-1C1D-4C17-B0BC-615813126B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3549" y="1099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3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ead, shoulders knees and toes">
            <a:hlinkClick r:id="" action="ppaction://media"/>
            <a:extLst>
              <a:ext uri="{FF2B5EF4-FFF2-40B4-BE49-F238E27FC236}">
                <a16:creationId xmlns:a16="http://schemas.microsoft.com/office/drawing/2014/main" id="{57A667BA-A0F2-4EF8-8E9C-9F925F8E630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75" end="4307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6416" y="260648"/>
            <a:ext cx="609600" cy="6096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9886DD1-E9B3-4BEA-AAF2-0CEB2D4830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212" t="32929" r="7475" b="10981"/>
          <a:stretch/>
        </p:blipFill>
        <p:spPr>
          <a:xfrm>
            <a:off x="77590" y="1549518"/>
            <a:ext cx="8988821" cy="375896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C6EE816-5989-486B-9097-5A59EAF13DF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936104" cy="10801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FCCB59F-5077-44AE-B83F-F7F0632CE87B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818779" y="1807121"/>
            <a:ext cx="1050206" cy="1080120"/>
          </a:xfrm>
          <a:prstGeom prst="rect">
            <a:avLst/>
          </a:prstGeom>
        </p:spPr>
      </p:pic>
      <p:pic>
        <p:nvPicPr>
          <p:cNvPr id="9" name="Image 8" descr="Une image contenant clipart&#10;&#10;Description générée avec un niveau de confiance très élevé">
            <a:extLst>
              <a:ext uri="{FF2B5EF4-FFF2-40B4-BE49-F238E27FC236}">
                <a16:creationId xmlns:a16="http://schemas.microsoft.com/office/drawing/2014/main" id="{C2EC0C54-A011-4899-9883-D57EA26E08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1195386" cy="86409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73EF949-05B3-465A-ACAA-278F4C8E6E3C}"/>
              </a:ext>
            </a:extLst>
          </p:cNvPr>
          <p:cNvPicPr/>
          <p:nvPr/>
        </p:nvPicPr>
        <p:blipFill rotWithShape="1">
          <a:blip r:embed="rId9"/>
          <a:srcRect l="67387" t="19912" r="15328" b="41300"/>
          <a:stretch/>
        </p:blipFill>
        <p:spPr bwMode="auto">
          <a:xfrm>
            <a:off x="1818779" y="3441948"/>
            <a:ext cx="1195386" cy="864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8CA87A7-4AE4-406C-AC56-A5330E660118}"/>
              </a:ext>
            </a:extLst>
          </p:cNvPr>
          <p:cNvSpPr txBox="1"/>
          <p:nvPr/>
        </p:nvSpPr>
        <p:spPr>
          <a:xfrm>
            <a:off x="3707904" y="2206605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head</a:t>
            </a:r>
            <a:endParaRPr lang="fr-FR" sz="36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1DA702B-023C-4B9B-B6D0-DB3732A6DA11}"/>
              </a:ext>
            </a:extLst>
          </p:cNvPr>
          <p:cNvSpPr txBox="1"/>
          <p:nvPr/>
        </p:nvSpPr>
        <p:spPr>
          <a:xfrm>
            <a:off x="5580112" y="2206605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shoulders</a:t>
            </a:r>
            <a:endParaRPr lang="fr-FR" sz="36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478F8DE-CA7A-481C-A4E7-300F3A57C3B7}"/>
              </a:ext>
            </a:extLst>
          </p:cNvPr>
          <p:cNvSpPr txBox="1"/>
          <p:nvPr/>
        </p:nvSpPr>
        <p:spPr>
          <a:xfrm>
            <a:off x="3707904" y="279601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knees</a:t>
            </a:r>
            <a:endParaRPr lang="fr-FR" sz="36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B370598-AE0F-44FA-8947-C852D6FDB3A4}"/>
              </a:ext>
            </a:extLst>
          </p:cNvPr>
          <p:cNvSpPr txBox="1"/>
          <p:nvPr/>
        </p:nvSpPr>
        <p:spPr>
          <a:xfrm>
            <a:off x="6330106" y="2795617"/>
            <a:ext cx="1194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toes</a:t>
            </a:r>
            <a:endParaRPr lang="fr-FR" sz="36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8517634-862A-4642-9522-7F55CB6198D0}"/>
              </a:ext>
            </a:extLst>
          </p:cNvPr>
          <p:cNvSpPr txBox="1"/>
          <p:nvPr/>
        </p:nvSpPr>
        <p:spPr>
          <a:xfrm>
            <a:off x="3715618" y="450912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knees</a:t>
            </a:r>
            <a:endParaRPr lang="fr-FR" sz="36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C83A447-BB6D-43EE-8364-B8D34D917C2C}"/>
              </a:ext>
            </a:extLst>
          </p:cNvPr>
          <p:cNvSpPr txBox="1"/>
          <p:nvPr/>
        </p:nvSpPr>
        <p:spPr>
          <a:xfrm>
            <a:off x="6515992" y="4509119"/>
            <a:ext cx="1194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toes</a:t>
            </a:r>
            <a:endParaRPr lang="fr-FR" sz="36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29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/>
      <p:bldP spid="11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BAB5D4F-A615-40DF-ACA9-591D87B2F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24626"/>
            <a:ext cx="9144000" cy="3408748"/>
          </a:xfrm>
          <a:prstGeom prst="rect">
            <a:avLst/>
          </a:prstGeom>
        </p:spPr>
      </p:pic>
      <p:pic>
        <p:nvPicPr>
          <p:cNvPr id="4" name="Head, shoulders knees and toes">
            <a:hlinkClick r:id="" action="ppaction://media"/>
            <a:extLst>
              <a:ext uri="{FF2B5EF4-FFF2-40B4-BE49-F238E27FC236}">
                <a16:creationId xmlns:a16="http://schemas.microsoft.com/office/drawing/2014/main" id="{57A667BA-A0F2-4EF8-8E9C-9F925F8E630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973" end="3805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16" y="260648"/>
            <a:ext cx="609600" cy="6096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8CA87A7-4AE4-406C-AC56-A5330E660118}"/>
              </a:ext>
            </a:extLst>
          </p:cNvPr>
          <p:cNvSpPr txBox="1"/>
          <p:nvPr/>
        </p:nvSpPr>
        <p:spPr>
          <a:xfrm>
            <a:off x="3995936" y="249289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eyes</a:t>
            </a:r>
            <a:endParaRPr lang="fr-FR" sz="36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1DA702B-023C-4B9B-B6D0-DB3732A6DA11}"/>
              </a:ext>
            </a:extLst>
          </p:cNvPr>
          <p:cNvSpPr txBox="1"/>
          <p:nvPr/>
        </p:nvSpPr>
        <p:spPr>
          <a:xfrm>
            <a:off x="7092316" y="249289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ears</a:t>
            </a:r>
            <a:endParaRPr lang="fr-FR" sz="36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478F8DE-CA7A-481C-A4E7-300F3A57C3B7}"/>
              </a:ext>
            </a:extLst>
          </p:cNvPr>
          <p:cNvSpPr txBox="1"/>
          <p:nvPr/>
        </p:nvSpPr>
        <p:spPr>
          <a:xfrm>
            <a:off x="3995936" y="3142709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mouth</a:t>
            </a:r>
            <a:endParaRPr lang="fr-FR" sz="36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B370598-AE0F-44FA-8947-C852D6FDB3A4}"/>
              </a:ext>
            </a:extLst>
          </p:cNvPr>
          <p:cNvSpPr txBox="1"/>
          <p:nvPr/>
        </p:nvSpPr>
        <p:spPr>
          <a:xfrm>
            <a:off x="7035265" y="3139227"/>
            <a:ext cx="1194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nose</a:t>
            </a:r>
            <a:endParaRPr lang="fr-FR" sz="36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489F032B-DBA6-4098-8F63-4F393527F9D1}"/>
              </a:ext>
            </a:extLst>
          </p:cNvPr>
          <p:cNvPicPr/>
          <p:nvPr/>
        </p:nvPicPr>
        <p:blipFill rotWithShape="1">
          <a:blip r:embed="rId6"/>
          <a:srcRect l="43928" t="41257" r="39455" b="43608"/>
          <a:stretch/>
        </p:blipFill>
        <p:spPr bwMode="auto">
          <a:xfrm>
            <a:off x="251520" y="2420888"/>
            <a:ext cx="1224136" cy="393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05740B0-040E-445E-955E-03CFDA8F8BB3}"/>
              </a:ext>
            </a:extLst>
          </p:cNvPr>
          <p:cNvPicPr/>
          <p:nvPr/>
        </p:nvPicPr>
        <p:blipFill rotWithShape="1">
          <a:blip r:embed="rId7"/>
          <a:srcRect l="49191" t="32421" r="34466" b="29828"/>
          <a:stretch/>
        </p:blipFill>
        <p:spPr bwMode="auto">
          <a:xfrm>
            <a:off x="1868927" y="2279348"/>
            <a:ext cx="1080120" cy="8598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Image 20" descr="Une image contenant arme, coup de poing américain&#10;&#10;Description générée avec un niveau de confiance très élevé">
            <a:extLst>
              <a:ext uri="{FF2B5EF4-FFF2-40B4-BE49-F238E27FC236}">
                <a16:creationId xmlns:a16="http://schemas.microsoft.com/office/drawing/2014/main" id="{685F0C4B-07AD-44E6-AB31-D3B6E94BEF1C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61048"/>
            <a:ext cx="1194222" cy="724974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00F83F4-BCF5-42B5-8BAF-45B4A70AC57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927" y="3731849"/>
            <a:ext cx="1080120" cy="85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2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/>
      <p:bldP spid="11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ead, shoulders knees and toes">
            <a:hlinkClick r:id="" action="ppaction://media"/>
            <a:extLst>
              <a:ext uri="{FF2B5EF4-FFF2-40B4-BE49-F238E27FC236}">
                <a16:creationId xmlns:a16="http://schemas.microsoft.com/office/drawing/2014/main" id="{57A667BA-A0F2-4EF8-8E9C-9F925F8E630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183" end="3273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6416" y="260648"/>
            <a:ext cx="609600" cy="6096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9886DD1-E9B3-4BEA-AAF2-0CEB2D4830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276" t="32929" r="10742" b="10981"/>
          <a:stretch/>
        </p:blipFill>
        <p:spPr>
          <a:xfrm>
            <a:off x="3203848" y="1549518"/>
            <a:ext cx="5184576" cy="375896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8CA87A7-4AE4-406C-AC56-A5330E660118}"/>
              </a:ext>
            </a:extLst>
          </p:cNvPr>
          <p:cNvSpPr txBox="1"/>
          <p:nvPr/>
        </p:nvSpPr>
        <p:spPr>
          <a:xfrm>
            <a:off x="3707904" y="2206605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head</a:t>
            </a:r>
            <a:endParaRPr lang="fr-FR" sz="36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1DA702B-023C-4B9B-B6D0-DB3732A6DA11}"/>
              </a:ext>
            </a:extLst>
          </p:cNvPr>
          <p:cNvSpPr txBox="1"/>
          <p:nvPr/>
        </p:nvSpPr>
        <p:spPr>
          <a:xfrm>
            <a:off x="5580112" y="2206605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shoulders</a:t>
            </a:r>
            <a:endParaRPr lang="fr-FR" sz="36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478F8DE-CA7A-481C-A4E7-300F3A57C3B7}"/>
              </a:ext>
            </a:extLst>
          </p:cNvPr>
          <p:cNvSpPr txBox="1"/>
          <p:nvPr/>
        </p:nvSpPr>
        <p:spPr>
          <a:xfrm>
            <a:off x="3707904" y="279601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knees</a:t>
            </a:r>
            <a:endParaRPr lang="fr-FR" sz="36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B370598-AE0F-44FA-8947-C852D6FDB3A4}"/>
              </a:ext>
            </a:extLst>
          </p:cNvPr>
          <p:cNvSpPr txBox="1"/>
          <p:nvPr/>
        </p:nvSpPr>
        <p:spPr>
          <a:xfrm>
            <a:off x="6330106" y="2795617"/>
            <a:ext cx="1194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toes</a:t>
            </a:r>
            <a:endParaRPr lang="fr-FR" sz="36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8517634-862A-4642-9522-7F55CB6198D0}"/>
              </a:ext>
            </a:extLst>
          </p:cNvPr>
          <p:cNvSpPr txBox="1"/>
          <p:nvPr/>
        </p:nvSpPr>
        <p:spPr>
          <a:xfrm>
            <a:off x="3715618" y="450912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knees</a:t>
            </a:r>
            <a:endParaRPr lang="fr-FR" sz="36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C83A447-BB6D-43EE-8364-B8D34D917C2C}"/>
              </a:ext>
            </a:extLst>
          </p:cNvPr>
          <p:cNvSpPr txBox="1"/>
          <p:nvPr/>
        </p:nvSpPr>
        <p:spPr>
          <a:xfrm>
            <a:off x="6515992" y="4509119"/>
            <a:ext cx="1194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toes</a:t>
            </a:r>
            <a:endParaRPr lang="fr-FR" sz="36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39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0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/>
      <p:bldP spid="11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828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latin typeface="Maiandra GD" panose="020E0502030308020204" pitchFamily="34" charset="0"/>
              </a:rPr>
              <a:t>Now</a:t>
            </a:r>
            <a:r>
              <a:rPr lang="fr-FR" sz="3600" b="1" dirty="0">
                <a:latin typeface="Maiandra GD" panose="020E0502030308020204" pitchFamily="34" charset="0"/>
              </a:rPr>
              <a:t>, </a:t>
            </a:r>
            <a:r>
              <a:rPr lang="fr-FR" sz="3600" b="1" dirty="0" err="1">
                <a:latin typeface="Maiandra GD" panose="020E0502030308020204" pitchFamily="34" charset="0"/>
              </a:rPr>
              <a:t>let’s</a:t>
            </a:r>
            <a:r>
              <a:rPr lang="fr-FR" sz="3600" b="1" dirty="0">
                <a:latin typeface="Maiandra GD" panose="020E0502030308020204" pitchFamily="34" charset="0"/>
              </a:rPr>
              <a:t> </a:t>
            </a:r>
            <a:r>
              <a:rPr lang="fr-FR" sz="3600" b="1" dirty="0" err="1">
                <a:latin typeface="Maiandra GD" panose="020E0502030308020204" pitchFamily="34" charset="0"/>
              </a:rPr>
              <a:t>sing</a:t>
            </a:r>
            <a:r>
              <a:rPr lang="fr-FR" sz="3600" b="1" dirty="0">
                <a:latin typeface="Maiandra GD" panose="020E0502030308020204" pitchFamily="34" charset="0"/>
              </a:rPr>
              <a:t> and dance !</a:t>
            </a:r>
          </a:p>
        </p:txBody>
      </p:sp>
      <p:pic>
        <p:nvPicPr>
          <p:cNvPr id="5" name="Now let's sing">
            <a:hlinkClick r:id="" action="ppaction://media"/>
            <a:extLst>
              <a:ext uri="{FF2B5EF4-FFF2-40B4-BE49-F238E27FC236}">
                <a16:creationId xmlns:a16="http://schemas.microsoft.com/office/drawing/2014/main" id="{0E5AAD62-08BD-494C-A86B-A9691831B1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322" y="127839"/>
            <a:ext cx="609600" cy="609600"/>
          </a:xfrm>
          <a:prstGeom prst="rect">
            <a:avLst/>
          </a:prstGeom>
        </p:spPr>
      </p:pic>
      <p:pic>
        <p:nvPicPr>
          <p:cNvPr id="6" name="Head, shoulders knees and toes">
            <a:hlinkClick r:id="" action="ppaction://media"/>
            <a:extLst>
              <a:ext uri="{FF2B5EF4-FFF2-40B4-BE49-F238E27FC236}">
                <a16:creationId xmlns:a16="http://schemas.microsoft.com/office/drawing/2014/main" id="{A8548377-0353-4525-A725-DA1D66212265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0528" y="1196752"/>
            <a:ext cx="8604448" cy="484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0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01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  <p:bldP spid="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2773</TotalTime>
  <Words>64</Words>
  <Application>Microsoft Office PowerPoint</Application>
  <PresentationFormat>Affichage à l'écran (4:3)</PresentationFormat>
  <Paragraphs>23</Paragraphs>
  <Slides>9</Slides>
  <Notes>0</Notes>
  <HiddenSlides>0</HiddenSlides>
  <MMClips>10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Calibri</vt:lpstr>
      <vt:lpstr>Maiandra GD</vt:lpstr>
      <vt:lpstr>Arial</vt:lpstr>
      <vt:lpstr>Wingdings</vt:lpstr>
      <vt:lpstr>Thème Office</vt:lpstr>
      <vt:lpstr>Les parties du corps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météo</dc:title>
  <dc:creator>Maxime Paul</dc:creator>
  <cp:lastModifiedBy>Maxime Paul</cp:lastModifiedBy>
  <cp:revision>190</cp:revision>
  <dcterms:created xsi:type="dcterms:W3CDTF">2013-01-27T09:55:18Z</dcterms:created>
  <dcterms:modified xsi:type="dcterms:W3CDTF">2018-09-26T14:49:18Z</dcterms:modified>
</cp:coreProperties>
</file>