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445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04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00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24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33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2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89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13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76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74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81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007C-DDAA-4179-86FE-83ECBDEC2571}" type="datetimeFigureOut">
              <a:rPr lang="fr-FR" smtClean="0"/>
              <a:t>12/10/2017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165FA-6BE3-46A5-A83F-E2F567C4E7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19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072782" y="55479"/>
            <a:ext cx="9526530" cy="680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22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630972" y="0"/>
            <a:ext cx="8466063" cy="675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81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 BEGIN</dc:creator>
  <cp:lastModifiedBy>Fanny BEGIN</cp:lastModifiedBy>
  <cp:revision>1</cp:revision>
  <dcterms:created xsi:type="dcterms:W3CDTF">2017-10-12T19:44:10Z</dcterms:created>
  <dcterms:modified xsi:type="dcterms:W3CDTF">2017-10-12T19:44:40Z</dcterms:modified>
</cp:coreProperties>
</file>