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C1F768-565E-415B-B2BB-1A6DCA166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A9B8A10-8656-4DB8-B485-2C6EB6FAF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3C132-EA6D-4380-868F-C6850798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D00F43-1AC6-4582-9FB8-6199904F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C900F5-4119-4EA4-8600-BC376180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07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72B833-EC85-4B1C-89D9-0DCB88F4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D399CE-9698-45DB-BA47-B9B09EFB8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FDAA9A-704F-447B-9718-93C715195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5F28DA-02E2-4D4F-9DF6-5E9F3747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1839D9-2C55-4FB1-9A25-7B3BC34DB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62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5C30D14-F098-4742-A45F-A56F8FD72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2DDE34-EDDE-496C-AC3B-CA9FE7717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DF37F6-7B27-435D-840B-9D6FF98A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67DB76-D14D-4FD3-A46C-6F522244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4B8F70-A933-4020-A98B-A3A0201E9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90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9E5012-FC6F-4E14-8831-2CA8B7078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D5AC60-C8AC-4FB7-B8CF-D816A5557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4BC6BB-D670-4AD0-83D6-C4D36225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7B318A-6873-4600-911F-8E9442D2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A60CB0-8D6B-4EF9-A91B-012E7BE3C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66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28EE68-7F95-450D-9005-62B72CD7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721BD1-59CC-40D9-B18B-7D355D3ED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019D4B-7138-46BC-86FB-637AE5005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B14D7F-3612-4C6A-9CE7-E63D2D02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D91093-E010-48BA-8448-CDEADF56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63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7EF0A9-AA36-412A-A74A-228EE6425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EE434F-B8DF-4945-B0C9-A75C8A1FDE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5A39D1-893A-432F-A325-EC8FD24AF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2B198C-2E81-4D1F-8E95-14A5AA98A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F14BA0-2380-4F28-887A-8455C452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43F143-5DF1-4EC5-8EC0-7F140830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80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569F4-0FEF-44B1-A029-6082430BF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2BDE01-159F-410E-9ED0-8E57FE0E9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694246-638D-42B4-AA5B-68184F9B8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012B88-0470-4113-8741-94BFCEF2F9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A81C5F-4DC4-4702-AA73-B787739E8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4AE1889-EA97-4984-81C2-53BD2349F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EADB546-6B65-4FB4-BB03-993ACA731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8DD2C75-CAF6-42F1-B19D-1CF92AF4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77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AA8D9B-5651-4F55-B793-50859F406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420DD27-400F-4E73-885D-B1A12167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22F83E9-5E84-4B5F-B01F-C2718221C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042928-6F82-48D7-A041-A73D4ECA4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09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62AA2B5-6A9D-4593-BEE4-A2BEBEF1D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0A30315-116D-4C20-AA08-966D104D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46DEB0-B26C-453D-BB9E-CB296EB84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25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52BEB-C963-4780-8085-861850602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2051E3-6A6E-4EE8-A1AF-4E6DD0D11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445908-CF99-4632-A433-2AFC76EEE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6F5B7F-A4ED-4C0F-90DE-F4B92FE17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5E4181-EFAD-4B6D-A689-ADB21291B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A5168E-9C22-48A5-877E-63FFBBA54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29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E2671A-E843-455E-9DF0-DD4B43343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D1E8976-AA3F-4606-AB2A-88ED854C4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D617A3-E158-4863-B9DA-8134FC354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B47684-26A5-44AB-A681-4F21860C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5DC58F-2E46-48CC-9658-FF303D7B3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D4F014-2A42-4C62-AA6E-00974CF36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88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32A88E-3DB3-401A-AF36-F1D355A4F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6715E3-EC9F-478E-B9C9-D9A91A2EC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A22C94-92CC-444C-A0BC-4592900E6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DECD8-C6DB-49AE-BFFE-BC7BF63397C7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DCD837-383E-43E9-89BB-99A44E0E6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E3CA3A-7C99-4348-A8A3-97B3164E0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78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77CB91-291D-4B9A-8AB7-C766A9A52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02214"/>
          </a:xfrm>
        </p:spPr>
        <p:txBody>
          <a:bodyPr>
            <a:normAutofit fontScale="90000"/>
          </a:bodyPr>
          <a:lstStyle/>
          <a:p>
            <a:r>
              <a:rPr lang="fr-FR" dirty="0" err="1"/>
              <a:t>1-</a:t>
            </a:r>
            <a:r>
              <a:rPr lang="fr-FR" sz="2000" dirty="0" err="1"/>
              <a:t>Écrire</a:t>
            </a:r>
            <a:r>
              <a:rPr lang="fr-FR" sz="2000" dirty="0"/>
              <a:t> un nombre </a:t>
            </a:r>
            <a:br>
              <a:rPr lang="fr-FR" sz="2000" dirty="0"/>
            </a:br>
            <a:r>
              <a:rPr lang="fr-FR" dirty="0"/>
              <a:t>Écris les nombres dans lesquels tu entends 7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C07B56-45A6-43C7-B504-7BE632FBE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4300" dirty="0"/>
          </a:p>
          <a:p>
            <a:pPr marL="0" indent="0">
              <a:buNone/>
            </a:pPr>
            <a:r>
              <a:rPr lang="fr-FR" sz="7200" dirty="0"/>
              <a:t>723 - 273 - 372 - 327 - 732</a:t>
            </a:r>
          </a:p>
        </p:txBody>
      </p:sp>
    </p:spTree>
    <p:extLst>
      <p:ext uri="{BB962C8B-B14F-4D97-AF65-F5344CB8AC3E}">
        <p14:creationId xmlns:p14="http://schemas.microsoft.com/office/powerpoint/2010/main" val="3089949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F20167-A1A6-4A37-B388-EC2465A60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10- </a:t>
            </a:r>
            <a:r>
              <a:rPr lang="fr-FR" sz="2000" dirty="0"/>
              <a:t>Poser et calculer une addition, une soustraction (rapidement)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C2D3DC-A4C2-4A4F-9B86-19745936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61798"/>
            <a:ext cx="6636027" cy="52907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7200" dirty="0"/>
              <a:t>Pose et calcule</a:t>
            </a:r>
          </a:p>
          <a:p>
            <a:pPr marL="0" indent="0">
              <a:buNone/>
            </a:pPr>
            <a:r>
              <a:rPr lang="fr-FR" sz="7200" dirty="0"/>
              <a:t>La somme de 482 et 137</a:t>
            </a:r>
          </a:p>
          <a:p>
            <a:pPr marL="0" indent="0">
              <a:buNone/>
            </a:pPr>
            <a:endParaRPr lang="fr-FR" sz="115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3C3C2EC-90A8-4FF6-92EF-4F81D6825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0770" y="3047381"/>
            <a:ext cx="3533030" cy="344549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A51C25FB-F297-4E45-B007-0E5EFACF0BE4}"/>
              </a:ext>
            </a:extLst>
          </p:cNvPr>
          <p:cNvSpPr txBox="1"/>
          <p:nvPr/>
        </p:nvSpPr>
        <p:spPr>
          <a:xfrm>
            <a:off x="8922327" y="3325710"/>
            <a:ext cx="2299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FF0000"/>
                </a:solidFill>
              </a:rPr>
              <a:t>4   8    2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9863BA9-ABDD-434F-8AF6-D440E58B2621}"/>
              </a:ext>
            </a:extLst>
          </p:cNvPr>
          <p:cNvSpPr txBox="1"/>
          <p:nvPr/>
        </p:nvSpPr>
        <p:spPr>
          <a:xfrm>
            <a:off x="8104910" y="4108216"/>
            <a:ext cx="3117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FF0000"/>
                </a:solidFill>
              </a:rPr>
              <a:t>+    1   3    7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B09D5840-C50F-4D0C-95F0-CD489B00BBF4}"/>
              </a:ext>
            </a:extLst>
          </p:cNvPr>
          <p:cNvCxnSpPr/>
          <p:nvPr/>
        </p:nvCxnSpPr>
        <p:spPr>
          <a:xfrm>
            <a:off x="8007927" y="4939213"/>
            <a:ext cx="321425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1157578F-BB00-4B27-8873-CA6BA7186BF1}"/>
              </a:ext>
            </a:extLst>
          </p:cNvPr>
          <p:cNvSpPr txBox="1"/>
          <p:nvPr/>
        </p:nvSpPr>
        <p:spPr>
          <a:xfrm>
            <a:off x="10609117" y="4890722"/>
            <a:ext cx="540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FCCDDDB-FE0F-4122-8631-A1E6A3F66E82}"/>
              </a:ext>
            </a:extLst>
          </p:cNvPr>
          <p:cNvSpPr/>
          <p:nvPr/>
        </p:nvSpPr>
        <p:spPr>
          <a:xfrm>
            <a:off x="8922326" y="2825958"/>
            <a:ext cx="443347" cy="5535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19B0DC1-910C-47F9-A5F4-67AA9C2C2EAB}"/>
              </a:ext>
            </a:extLst>
          </p:cNvPr>
          <p:cNvSpPr txBox="1"/>
          <p:nvPr/>
        </p:nvSpPr>
        <p:spPr>
          <a:xfrm>
            <a:off x="9722245" y="4836912"/>
            <a:ext cx="540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4B66BC7-FB54-4D97-8745-44EEC4C7AA8F}"/>
              </a:ext>
            </a:extLst>
          </p:cNvPr>
          <p:cNvSpPr txBox="1"/>
          <p:nvPr/>
        </p:nvSpPr>
        <p:spPr>
          <a:xfrm>
            <a:off x="8960426" y="4857484"/>
            <a:ext cx="540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54548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 animBg="1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1CDA54-B8EF-4EEF-9C9A-AF1508C0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2- Écris le nombre en lettres.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978E2F-B1C3-4A3B-AB64-D7B8974DD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1500" dirty="0"/>
              <a:t>428</a:t>
            </a:r>
          </a:p>
        </p:txBody>
      </p:sp>
    </p:spTree>
    <p:extLst>
      <p:ext uri="{BB962C8B-B14F-4D97-AF65-F5344CB8AC3E}">
        <p14:creationId xmlns:p14="http://schemas.microsoft.com/office/powerpoint/2010/main" val="365121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D0BE68-84AA-4EDB-9D8C-98E74A976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521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dirty="0"/>
              <a:t>3- </a:t>
            </a:r>
            <a:r>
              <a:rPr lang="fr-FR" sz="2000" dirty="0"/>
              <a:t>Écrire un nombre par recomposition   60 + 200 +5</a:t>
            </a:r>
            <a:br>
              <a:rPr lang="fr-FR" dirty="0"/>
            </a:br>
            <a:r>
              <a:rPr lang="fr-FR" sz="9600" dirty="0" err="1"/>
              <a:t>Ecris</a:t>
            </a:r>
            <a:r>
              <a:rPr lang="fr-FR" sz="9600" dirty="0"/>
              <a:t> le nombre</a:t>
            </a:r>
            <a:br>
              <a:rPr lang="fr-FR" sz="9600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11E434-B768-43A9-B39D-7FD8011F7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68487"/>
            <a:ext cx="10515600" cy="3208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9600" dirty="0" err="1"/>
              <a:t>6c</a:t>
            </a:r>
            <a:r>
              <a:rPr lang="fr-FR" sz="9600" dirty="0"/>
              <a:t> et </a:t>
            </a:r>
            <a:r>
              <a:rPr lang="fr-FR" sz="9600" dirty="0" err="1"/>
              <a:t>2u</a:t>
            </a:r>
            <a:r>
              <a:rPr lang="fr-FR" sz="9600" dirty="0"/>
              <a:t>  c’est …</a:t>
            </a:r>
          </a:p>
        </p:txBody>
      </p:sp>
    </p:spTree>
    <p:extLst>
      <p:ext uri="{BB962C8B-B14F-4D97-AF65-F5344CB8AC3E}">
        <p14:creationId xmlns:p14="http://schemas.microsoft.com/office/powerpoint/2010/main" val="141401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8E27FF-9B86-43BA-9021-A97442E7F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13" y="76269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dirty="0" err="1"/>
              <a:t>4-</a:t>
            </a:r>
            <a:r>
              <a:rPr lang="fr-FR" sz="2000" dirty="0" err="1"/>
              <a:t>Compare</a:t>
            </a:r>
            <a:r>
              <a:rPr lang="fr-FR" sz="2000" dirty="0"/>
              <a:t> deux nombres //  Range ces trois nombres dans l’ordre croissant/ Décroissant  /</a:t>
            </a:r>
            <a:br>
              <a:rPr lang="fr-FR" sz="2000" dirty="0"/>
            </a:br>
            <a:r>
              <a:rPr lang="fr-FR" sz="8900" dirty="0"/>
              <a:t>Compare</a:t>
            </a:r>
            <a:br>
              <a:rPr lang="fr-FR" sz="2000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2B8A0A-F8A8-430D-8987-CEEEE5034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" y="2659583"/>
            <a:ext cx="11433313" cy="2159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7200" dirty="0"/>
              <a:t>60+100+100 … 200+30+10</a:t>
            </a:r>
          </a:p>
          <a:p>
            <a:pPr marL="0" indent="0">
              <a:buNone/>
            </a:pPr>
            <a:endParaRPr lang="fr-FR" sz="44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4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711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C23B4E-30E6-419E-85A1-D9DF013B2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dirty="0" err="1"/>
              <a:t>5-</a:t>
            </a:r>
            <a:r>
              <a:rPr lang="fr-FR" sz="2000" dirty="0" err="1"/>
              <a:t>Encadrer</a:t>
            </a:r>
            <a:r>
              <a:rPr lang="fr-FR" sz="2000" dirty="0"/>
              <a:t> un nombre à l’unité, à la dizaine, à la centaine</a:t>
            </a:r>
            <a:br>
              <a:rPr lang="fr-FR" sz="2000" dirty="0"/>
            </a:br>
            <a:r>
              <a:rPr lang="fr-FR" sz="6000" dirty="0"/>
              <a:t>Encadre ce nombre à l’unité. </a:t>
            </a:r>
            <a:br>
              <a:rPr lang="fr-FR" sz="2000" dirty="0"/>
            </a:br>
            <a:endParaRPr lang="fr-FR" sz="2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95FB24-858F-43C0-938B-7CD3A483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8985"/>
            <a:ext cx="11062648" cy="30379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3900" dirty="0"/>
              <a:t>…… &lt; 600 &lt; …..</a:t>
            </a:r>
          </a:p>
          <a:p>
            <a:pPr marL="0" indent="0" algn="ctr">
              <a:buNone/>
            </a:pPr>
            <a:r>
              <a:rPr lang="fr-FR" sz="1800" dirty="0"/>
              <a:t> </a:t>
            </a:r>
          </a:p>
          <a:p>
            <a:pPr marL="0" indent="0" algn="ctr">
              <a:buNone/>
            </a:pPr>
            <a:endParaRPr lang="fr-FR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666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3D5B11-CDA0-4A2A-9536-F87BF857D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1484"/>
          </a:xfrm>
        </p:spPr>
        <p:txBody>
          <a:bodyPr>
            <a:normAutofit fontScale="90000"/>
          </a:bodyPr>
          <a:lstStyle/>
          <a:p>
            <a:r>
              <a:rPr lang="fr-FR" dirty="0"/>
              <a:t>6- </a:t>
            </a:r>
            <a:r>
              <a:rPr lang="fr-FR" sz="2000" dirty="0"/>
              <a:t>Continue la suite des nombres  (écris les trois nombres suivants en appliquant la règle) / Ajouter, soustraire deux nombres </a:t>
            </a:r>
            <a:br>
              <a:rPr lang="fr-FR" sz="2000" dirty="0"/>
            </a:br>
            <a:r>
              <a:rPr lang="fr-FR" sz="8000" dirty="0"/>
              <a:t>Continue Calcule</a:t>
            </a:r>
            <a:br>
              <a:rPr lang="fr-FR" sz="2000" dirty="0"/>
            </a:br>
            <a:endParaRPr lang="fr-FR" sz="2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A3D7D9-DBE1-43B0-9F4E-7170B5218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9703"/>
            <a:ext cx="10515600" cy="3407259"/>
          </a:xfrm>
        </p:spPr>
        <p:txBody>
          <a:bodyPr/>
          <a:lstStyle/>
          <a:p>
            <a:pPr marL="0" indent="0">
              <a:buNone/>
            </a:pPr>
            <a:r>
              <a:rPr lang="fr-FR" sz="8800" dirty="0"/>
              <a:t>326-328-330-…-…-…</a:t>
            </a:r>
          </a:p>
          <a:p>
            <a:pPr marL="0" indent="0">
              <a:buNone/>
            </a:pPr>
            <a:endParaRPr lang="fr-FR" sz="4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5517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B23BF-EA81-4AC6-A06B-0F3DA26CC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773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dirty="0"/>
              <a:t>7- </a:t>
            </a:r>
            <a:r>
              <a:rPr lang="fr-FR" sz="2000" dirty="0"/>
              <a:t>Compléter à la dizaine sup , à la centaine sup / Compléter à un nombre ex. 43 + …. = 65     ou avec retenue   46 + …. = 65</a:t>
            </a:r>
            <a:br>
              <a:rPr lang="fr-FR" dirty="0"/>
            </a:br>
            <a:r>
              <a:rPr lang="fr-FR" sz="9600" dirty="0"/>
              <a:t>Complète</a:t>
            </a:r>
            <a:br>
              <a:rPr lang="fr-FR" sz="9600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62F67C-A2C7-4442-A138-53002C1AA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6209"/>
            <a:ext cx="10515600" cy="3380754"/>
          </a:xfrm>
        </p:spPr>
        <p:txBody>
          <a:bodyPr/>
          <a:lstStyle/>
          <a:p>
            <a:pPr marL="0" indent="0" algn="ctr">
              <a:buNone/>
            </a:pPr>
            <a:r>
              <a:rPr lang="fr-FR" sz="11500" dirty="0"/>
              <a:t>153 + … = 166</a:t>
            </a:r>
          </a:p>
        </p:txBody>
      </p:sp>
    </p:spTree>
    <p:extLst>
      <p:ext uri="{BB962C8B-B14F-4D97-AF65-F5344CB8AC3E}">
        <p14:creationId xmlns:p14="http://schemas.microsoft.com/office/powerpoint/2010/main" val="220979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308787-0E59-4561-BCEB-14363E35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8-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B72B25-BF12-4C1E-9948-F736561A5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20" y="1253331"/>
            <a:ext cx="10515600" cy="10127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4000" dirty="0"/>
              <a:t>Écris la valeur du canard et celle de la poule. 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FB7A19DC-957A-47BE-B093-111B97DBC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5096" y="2266121"/>
            <a:ext cx="5253818" cy="422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9B3A0E-BFDB-4CFD-8406-1B77617A9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183" y="102773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dirty="0"/>
              <a:t>9- </a:t>
            </a:r>
            <a:r>
              <a:rPr lang="fr-FR" sz="2000" dirty="0"/>
              <a:t>Donner une somme par lecture et calcul des pièces et billets en euros et en centimes d’euros. </a:t>
            </a:r>
            <a:br>
              <a:rPr lang="fr-FR" dirty="0"/>
            </a:br>
            <a:r>
              <a:rPr lang="fr-FR" dirty="0"/>
              <a:t>Quelle est cette somme ? N’oublie pas l’unité ! </a:t>
            </a:r>
            <a:br>
              <a:rPr lang="fr-FR" dirty="0"/>
            </a:br>
            <a:endParaRPr lang="fr-FR" dirty="0"/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F909CDD5-D234-49B9-B4DB-C654A72B69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645" y="3180177"/>
            <a:ext cx="8740996" cy="312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6139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243</Words>
  <Application>Microsoft Office PowerPoint</Application>
  <PresentationFormat>Grand écran</PresentationFormat>
  <Paragraphs>31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1-Écrire un nombre  Écris les nombres dans lesquels tu entends 7 </vt:lpstr>
      <vt:lpstr>2- Écris le nombre en lettres. </vt:lpstr>
      <vt:lpstr>3- Écrire un nombre par recomposition   60 + 200 +5 Ecris le nombre </vt:lpstr>
      <vt:lpstr>4-Compare deux nombres //  Range ces trois nombres dans l’ordre croissant/ Décroissant  / Compare </vt:lpstr>
      <vt:lpstr>5-Encadrer un nombre à l’unité, à la dizaine, à la centaine Encadre ce nombre à l’unité.  </vt:lpstr>
      <vt:lpstr>6- Continue la suite des nombres  (écris les trois nombres suivants en appliquant la règle) / Ajouter, soustraire deux nombres  Continue Calcule </vt:lpstr>
      <vt:lpstr>7- Compléter à la dizaine sup , à la centaine sup / Compléter à un nombre ex. 43 + …. = 65     ou avec retenue   46 + …. = 65 Complète </vt:lpstr>
      <vt:lpstr>8-</vt:lpstr>
      <vt:lpstr>9- Donner une somme par lecture et calcul des pièces et billets en euros et en centimes d’euros.  Quelle est cette somme ? N’oublie pas l’unité !  </vt:lpstr>
      <vt:lpstr>10- Poser et calculer une addition, une soustraction (rapidement)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</dc:title>
  <dc:creator>Celine ROQUE</dc:creator>
  <cp:lastModifiedBy>Celine ROQUE</cp:lastModifiedBy>
  <cp:revision>29</cp:revision>
  <dcterms:created xsi:type="dcterms:W3CDTF">2019-01-05T09:58:09Z</dcterms:created>
  <dcterms:modified xsi:type="dcterms:W3CDTF">2020-03-23T17:22:05Z</dcterms:modified>
</cp:coreProperties>
</file>