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Maiandra GD" panose="020E0502030308020204" pitchFamily="34" charset="0"/>
      <p:regular r:id="rId19"/>
      <p:bold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Les Européens et le monde au XIX</a:t>
            </a:r>
            <a:r>
              <a:rPr lang="fr-FR" sz="8800" b="1" baseline="30000" dirty="0" smtClean="0">
                <a:solidFill>
                  <a:srgbClr val="FF0000"/>
                </a:solidFill>
                <a:latin typeface="Maiandra GD" pitchFamily="34" charset="0"/>
              </a:rPr>
              <a:t>ème</a:t>
            </a:r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 siècle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Histoire – </a:t>
            </a:r>
            <a:r>
              <a:rPr lang="fr-FR" i="1" dirty="0" smtClean="0"/>
              <a:t>Le XIX</a:t>
            </a:r>
            <a:r>
              <a:rPr lang="fr-FR" i="1" baseline="30000" dirty="0" smtClean="0"/>
              <a:t>ème</a:t>
            </a:r>
            <a:r>
              <a:rPr lang="fr-FR" i="1" dirty="0" smtClean="0"/>
              <a:t> siècle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Les Européens et le monde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754326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Pour bien comprendre la colonisation, nous allons aujourd’hui nous intéresser à deux questions :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602666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1 -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Pourquoi les Européens ont-ils colonisé d’autres pays ?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2" y="2708920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2 -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Où les Européens ont-ils choisi de s’installer ?</a:t>
            </a:r>
          </a:p>
        </p:txBody>
      </p:sp>
    </p:spTree>
    <p:extLst>
      <p:ext uri="{BB962C8B-B14F-4D97-AF65-F5344CB8AC3E}">
        <p14:creationId xmlns:p14="http://schemas.microsoft.com/office/powerpoint/2010/main" val="31714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200329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Nous allons travailler sur quelques documents qui vont nous permettre de tout comprendre.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464496" cy="315447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4464000" cy="315412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5891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À vous de jouer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464496" cy="315447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4464000" cy="315412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427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Corrigeons tout ça.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571" y="692696"/>
            <a:ext cx="813302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Corrigeons tout ça.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20688"/>
            <a:ext cx="4176464" cy="61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Corrigeons tout ça.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5"/>
            <a:ext cx="8280920" cy="55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Corrigeons tout ça.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7283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200329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Essayons maintenant de répondre oralement à nos deux questions.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980728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1 -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Pourquoi les Européens ont-ils colonisé d’autres pays ?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2" y="2086982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2 -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Où les Européens ont-ils choisi de s’installer ?</a:t>
            </a:r>
          </a:p>
        </p:txBody>
      </p:sp>
    </p:spTree>
    <p:extLst>
      <p:ext uri="{BB962C8B-B14F-4D97-AF65-F5344CB8AC3E}">
        <p14:creationId xmlns:p14="http://schemas.microsoft.com/office/powerpoint/2010/main" val="9053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754326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Dans la dernière leçon, nous avons laissé les Français et les Européens en pleine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révolution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!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6512" y="1556792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- L’utilisation du train se développait très rapidement,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6512" y="2084655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		     il s’agit de la révolution des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496" y="2638653"/>
            <a:ext cx="2304256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transports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6512" y="3068960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- Le nombre d’usines augmentait très rapidement,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6512" y="3596823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		     il s’agit de la révolution de l’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5496" y="4150821"/>
            <a:ext cx="2304256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industrie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754326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Nous allons maintenant nous intéresser aux relations entre les européens et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le reste du monde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25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200329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Pour cela, commençons par observer et commenter quelques images…</a:t>
            </a:r>
          </a:p>
        </p:txBody>
      </p:sp>
    </p:spTree>
    <p:extLst>
      <p:ext uri="{BB962C8B-B14F-4D97-AF65-F5344CB8AC3E}">
        <p14:creationId xmlns:p14="http://schemas.microsoft.com/office/powerpoint/2010/main" val="19268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Que voyez-vous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5"/>
            <a:ext cx="5400600" cy="59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Que voyez-vous 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812360" cy="37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Que voyez-vous 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1"/>
            <a:ext cx="5688632" cy="51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Que voyez-vous 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669485" cy="4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1754326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Comme le montrent ces images, au XIX</a:t>
            </a:r>
            <a:r>
              <a:rPr lang="fr-FR" sz="3600" i="1" baseline="30000" dirty="0" smtClean="0">
                <a:solidFill>
                  <a:srgbClr val="0070C0"/>
                </a:solidFill>
                <a:latin typeface="Maiandra GD" pitchFamily="34" charset="0"/>
              </a:rPr>
              <a:t>ème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siècle,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les Européens explorent et s’installent dans de nouveaux pays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496" y="1602666"/>
            <a:ext cx="6768752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On appelle cela la				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51920" y="1602666"/>
            <a:ext cx="2808312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colonisation</a:t>
            </a:r>
            <a:endParaRPr lang="fr-FR" sz="3600" i="1" dirty="0" smtClean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221</Words>
  <Application>Microsoft Office PowerPoint</Application>
  <PresentationFormat>Affichage à l'écran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Maiandra GD</vt:lpstr>
      <vt:lpstr>Calibri</vt:lpstr>
      <vt:lpstr>Wingdings</vt:lpstr>
      <vt:lpstr>Thème Office</vt:lpstr>
      <vt:lpstr>Les Européens et le monde au XIXème siècle</vt:lpstr>
      <vt:lpstr>Dans la dernière leçon, nous avons laissé les Français et les Européens en pleine révolution !</vt:lpstr>
      <vt:lpstr>Nous allons maintenant nous intéresser aux relations entre les européens et le reste du monde.</vt:lpstr>
      <vt:lpstr>Pour cela, commençons par observer et commenter quelques images…</vt:lpstr>
      <vt:lpstr>Que voyez-vous ?</vt:lpstr>
      <vt:lpstr>Que voyez-vous ?</vt:lpstr>
      <vt:lpstr>Que voyez-vous ?</vt:lpstr>
      <vt:lpstr>Que voyez-vous ?</vt:lpstr>
      <vt:lpstr>Comme le montrent ces images, au XIXème siècle, les Européens explorent et s’installent dans de nouveaux pays.</vt:lpstr>
      <vt:lpstr>Pour bien comprendre la colonisation, nous allons aujourd’hui nous intéresser à deux questions :</vt:lpstr>
      <vt:lpstr>Nous allons travailler sur quelques documents qui vont nous permettre de tout comprendre.</vt:lpstr>
      <vt:lpstr>À vous de jouer !</vt:lpstr>
      <vt:lpstr>Corrigeons tout ça.</vt:lpstr>
      <vt:lpstr>Corrigeons tout ça.</vt:lpstr>
      <vt:lpstr>Corrigeons tout ça.</vt:lpstr>
      <vt:lpstr>Corrigeons tout ça.</vt:lpstr>
      <vt:lpstr>Essayons maintenant de répondre oralement à nos deux questions.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77</cp:revision>
  <dcterms:created xsi:type="dcterms:W3CDTF">2013-01-27T09:55:18Z</dcterms:created>
  <dcterms:modified xsi:type="dcterms:W3CDTF">2014-03-16T12:32:04Z</dcterms:modified>
</cp:coreProperties>
</file>