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37DF5-FE00-4910-BE2B-864724D533A1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B97D-ECA8-44D2-A8EB-F26D473728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37DF5-FE00-4910-BE2B-864724D533A1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B97D-ECA8-44D2-A8EB-F26D473728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37DF5-FE00-4910-BE2B-864724D533A1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B97D-ECA8-44D2-A8EB-F26D473728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37DF5-FE00-4910-BE2B-864724D533A1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B97D-ECA8-44D2-A8EB-F26D473728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37DF5-FE00-4910-BE2B-864724D533A1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B97D-ECA8-44D2-A8EB-F26D473728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37DF5-FE00-4910-BE2B-864724D533A1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B97D-ECA8-44D2-A8EB-F26D473728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37DF5-FE00-4910-BE2B-864724D533A1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B97D-ECA8-44D2-A8EB-F26D473728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37DF5-FE00-4910-BE2B-864724D533A1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B97D-ECA8-44D2-A8EB-F26D473728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37DF5-FE00-4910-BE2B-864724D533A1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B97D-ECA8-44D2-A8EB-F26D473728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37DF5-FE00-4910-BE2B-864724D533A1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B97D-ECA8-44D2-A8EB-F26D473728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37DF5-FE00-4910-BE2B-864724D533A1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6B97D-ECA8-44D2-A8EB-F26D473728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37DF5-FE00-4910-BE2B-864724D533A1}" type="datetimeFigureOut">
              <a:rPr lang="fr-FR" smtClean="0"/>
              <a:pPr/>
              <a:t>31/07/2021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6B97D-ECA8-44D2-A8EB-F26D4737283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4556448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1"/>
          <a:lstStyle/>
          <a:p>
            <a:pPr algn="ctr"/>
            <a:endParaRPr lang="fr-FR" sz="48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fr-FR" sz="48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fr-FR" sz="1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fr-FR" sz="4000" dirty="0" smtClean="0">
                <a:solidFill>
                  <a:schemeClr val="tx1"/>
                </a:solidFill>
                <a:latin typeface="Comic Sans MS" pitchFamily="66" charset="0"/>
              </a:rPr>
              <a:t>Cahier de littérature</a:t>
            </a:r>
          </a:p>
          <a:p>
            <a:pPr algn="ctr"/>
            <a:endParaRPr lang="fr-FR" sz="4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1"/>
          <a:lstStyle/>
          <a:p>
            <a:pPr algn="ctr"/>
            <a:endParaRPr lang="fr-FR" sz="48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fr-FR" sz="48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fr-FR" sz="1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fr-FR" sz="4000" dirty="0" smtClean="0">
                <a:solidFill>
                  <a:schemeClr val="tx1"/>
                </a:solidFill>
                <a:latin typeface="Comic Sans MS" pitchFamily="66" charset="0"/>
              </a:rPr>
              <a:t>Cahier de littérature</a:t>
            </a:r>
          </a:p>
          <a:p>
            <a:pPr algn="ctr"/>
            <a:endParaRPr lang="fr-FR" sz="4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699792" cy="900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</a:t>
            </a:r>
            <a:r>
              <a:rPr lang="fr-FR" sz="1500" dirty="0" smtClean="0">
                <a:solidFill>
                  <a:schemeClr val="tx1"/>
                </a:solidFill>
                <a:latin typeface="Comic Sans MS" pitchFamily="66" charset="0"/>
              </a:rPr>
              <a:t>……………………………....</a:t>
            </a:r>
            <a:endParaRPr lang="fr-FR" sz="1500" dirty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</a:t>
            </a:r>
            <a:r>
              <a:rPr lang="fr-FR" sz="1500" dirty="0" smtClean="0">
                <a:solidFill>
                  <a:schemeClr val="tx1"/>
                </a:solidFill>
                <a:latin typeface="Comic Sans MS" pitchFamily="66" charset="0"/>
              </a:rPr>
              <a:t>……………………….…</a:t>
            </a:r>
            <a:endParaRPr lang="fr-FR" sz="15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0" y="0"/>
            <a:ext cx="2699792" cy="900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</a:t>
            </a:r>
            <a:r>
              <a:rPr lang="fr-FR" sz="1500" dirty="0" smtClean="0">
                <a:solidFill>
                  <a:schemeClr val="tx1"/>
                </a:solidFill>
                <a:latin typeface="Comic Sans MS" pitchFamily="66" charset="0"/>
              </a:rPr>
              <a:t>………………………..…...</a:t>
            </a:r>
            <a:endParaRPr lang="fr-FR" sz="1500" dirty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</a:t>
            </a:r>
            <a:r>
              <a:rPr lang="fr-FR" sz="1500" dirty="0" smtClean="0">
                <a:solidFill>
                  <a:schemeClr val="tx1"/>
                </a:solidFill>
                <a:latin typeface="Comic Sans MS" pitchFamily="66" charset="0"/>
              </a:rPr>
              <a:t>…………………...……</a:t>
            </a:r>
            <a:endParaRPr lang="fr-FR" sz="15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5576" y="6093296"/>
            <a:ext cx="333136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sz="1400" dirty="0" smtClean="0">
              <a:latin typeface="Curlz MT" pitchFamily="82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Année scolaire </a:t>
            </a:r>
            <a:r>
              <a:rPr lang="fr-FR" sz="2000" dirty="0" smtClean="0">
                <a:latin typeface="Cursive standard" pitchFamily="2" charset="0"/>
              </a:rPr>
              <a:t>2021- 2022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64088" y="6093296"/>
            <a:ext cx="333136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sz="1400" dirty="0" smtClean="0">
              <a:latin typeface="Curlz MT" pitchFamily="82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Année scolaire </a:t>
            </a:r>
            <a:r>
              <a:rPr lang="fr-FR" sz="2000" dirty="0" smtClean="0">
                <a:latin typeface="Cursive standard" pitchFamily="2" charset="0"/>
              </a:rPr>
              <a:t>2021 </a:t>
            </a:r>
            <a:r>
              <a:rPr lang="fr-FR" sz="2000" dirty="0" smtClean="0">
                <a:latin typeface="Cursive standard" pitchFamily="2" charset="0"/>
              </a:rPr>
              <a:t>- </a:t>
            </a:r>
            <a:r>
              <a:rPr lang="fr-FR" sz="2000" dirty="0" smtClean="0">
                <a:latin typeface="Cursive standard" pitchFamily="2" charset="0"/>
              </a:rPr>
              <a:t>2022</a:t>
            </a:r>
            <a:endParaRPr lang="fr-FR" sz="2000" dirty="0">
              <a:latin typeface="Cursive standard" pitchFamily="2" charset="0"/>
            </a:endParaRPr>
          </a:p>
        </p:txBody>
      </p:sp>
      <p:pic>
        <p:nvPicPr>
          <p:cNvPr id="1030" name="Picture 6" descr="https://www.mysticlolly.fr/wp-content/uploads/2016/11/lecture2-N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68960"/>
            <a:ext cx="2565117" cy="1269880"/>
          </a:xfrm>
          <a:prstGeom prst="rect">
            <a:avLst/>
          </a:prstGeom>
          <a:noFill/>
        </p:spPr>
      </p:pic>
      <p:pic>
        <p:nvPicPr>
          <p:cNvPr id="1032" name="Picture 8" descr="RÃ©sultat de recherche d'images pour &quot;enfant lecture dessin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2123728" y="4077072"/>
            <a:ext cx="2304256" cy="1456212"/>
          </a:xfrm>
          <a:prstGeom prst="rect">
            <a:avLst/>
          </a:prstGeom>
          <a:noFill/>
        </p:spPr>
      </p:pic>
      <p:pic>
        <p:nvPicPr>
          <p:cNvPr id="17" name="Picture 6" descr="https://www.mysticlolly.fr/wp-content/uploads/2016/11/lecture2-N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212976"/>
            <a:ext cx="2565117" cy="1269880"/>
          </a:xfrm>
          <a:prstGeom prst="rect">
            <a:avLst/>
          </a:prstGeom>
          <a:noFill/>
        </p:spPr>
      </p:pic>
      <p:pic>
        <p:nvPicPr>
          <p:cNvPr id="18" name="Picture 8" descr="RÃ©sultat de recherche d'images pour &quot;enfant lecture dessin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839744" y="4077072"/>
            <a:ext cx="2304256" cy="1456212"/>
          </a:xfrm>
          <a:prstGeom prst="rect">
            <a:avLst/>
          </a:prstGeom>
          <a:noFill/>
        </p:spPr>
      </p:pic>
      <p:sp>
        <p:nvSpPr>
          <p:cNvPr id="14" name="ZoneTexte 13"/>
          <p:cNvSpPr txBox="1"/>
          <p:nvPr/>
        </p:nvSpPr>
        <p:spPr>
          <a:xfrm>
            <a:off x="2267744" y="116632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820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641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460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281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10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892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874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856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....................</a:t>
            </a:r>
          </a:p>
          <a:p>
            <a:pPr algn="ctr"/>
            <a:r>
              <a:rPr lang="fr-FR" sz="1400" dirty="0" smtClean="0">
                <a:latin typeface="Comic Sans MS" pitchFamily="66" charset="0"/>
              </a:rPr>
              <a:t>Classe : </a:t>
            </a:r>
          </a:p>
          <a:p>
            <a:pPr algn="ctr"/>
            <a:r>
              <a:rPr lang="fr-FR" sz="1600" dirty="0" smtClean="0">
                <a:latin typeface="Cursive standard" pitchFamily="2" charset="0"/>
              </a:rPr>
              <a:t>Classe de ...................................</a:t>
            </a:r>
            <a:endParaRPr lang="fr-FR" sz="1600" dirty="0">
              <a:latin typeface="Cursive standard" pitchFamily="2" charset="0"/>
            </a:endParaRPr>
          </a:p>
        </p:txBody>
      </p:sp>
      <p:sp>
        <p:nvSpPr>
          <p:cNvPr id="15" name="ZoneTexte 13"/>
          <p:cNvSpPr txBox="1"/>
          <p:nvPr/>
        </p:nvSpPr>
        <p:spPr>
          <a:xfrm>
            <a:off x="6839744" y="188640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820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641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460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281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10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892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874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856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....................</a:t>
            </a:r>
          </a:p>
          <a:p>
            <a:pPr algn="ctr"/>
            <a:r>
              <a:rPr lang="fr-FR" sz="1400" dirty="0" smtClean="0">
                <a:latin typeface="Comic Sans MS" pitchFamily="66" charset="0"/>
              </a:rPr>
              <a:t>Classe : </a:t>
            </a:r>
          </a:p>
          <a:p>
            <a:pPr algn="ctr"/>
            <a:r>
              <a:rPr lang="fr-FR" sz="1600" dirty="0" smtClean="0">
                <a:latin typeface="Cursive standard" pitchFamily="2" charset="0"/>
              </a:rPr>
              <a:t>Classe de ...................................</a:t>
            </a:r>
            <a:endParaRPr lang="fr-FR" sz="1600" dirty="0">
              <a:latin typeface="Cursive standard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556448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1"/>
          <a:lstStyle/>
          <a:p>
            <a:pPr algn="ctr"/>
            <a:endParaRPr lang="fr-FR" sz="48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fr-FR" sz="48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fr-FR" sz="1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fr-FR" sz="4000" dirty="0" smtClean="0">
                <a:solidFill>
                  <a:schemeClr val="tx1"/>
                </a:solidFill>
                <a:latin typeface="Comic Sans MS" pitchFamily="66" charset="0"/>
              </a:rPr>
              <a:t>Cahier de lecture</a:t>
            </a:r>
          </a:p>
          <a:p>
            <a:pPr algn="ctr"/>
            <a:endParaRPr lang="fr-FR" sz="4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1"/>
          <a:lstStyle/>
          <a:p>
            <a:pPr algn="ctr"/>
            <a:endParaRPr lang="fr-FR" sz="48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fr-FR" sz="4800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fr-FR" sz="1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fr-FR" sz="4000" dirty="0" smtClean="0">
                <a:solidFill>
                  <a:schemeClr val="tx1"/>
                </a:solidFill>
                <a:latin typeface="Comic Sans MS" pitchFamily="66" charset="0"/>
              </a:rPr>
              <a:t>Cahier de lecture</a:t>
            </a:r>
          </a:p>
          <a:p>
            <a:pPr algn="ctr"/>
            <a:endParaRPr lang="fr-FR" sz="4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0"/>
            <a:ext cx="2699792" cy="900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</a:t>
            </a:r>
            <a:r>
              <a:rPr lang="fr-FR" sz="1500" dirty="0" smtClean="0">
                <a:solidFill>
                  <a:schemeClr val="tx1"/>
                </a:solidFill>
                <a:latin typeface="Comic Sans MS" pitchFamily="66" charset="0"/>
              </a:rPr>
              <a:t>……………………………....</a:t>
            </a:r>
            <a:endParaRPr lang="fr-FR" sz="1500" dirty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</a:t>
            </a:r>
            <a:r>
              <a:rPr lang="fr-FR" sz="1500" dirty="0" smtClean="0">
                <a:solidFill>
                  <a:schemeClr val="tx1"/>
                </a:solidFill>
                <a:latin typeface="Comic Sans MS" pitchFamily="66" charset="0"/>
              </a:rPr>
              <a:t>……………………….…</a:t>
            </a:r>
            <a:endParaRPr lang="fr-FR" sz="15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44008" y="116632"/>
            <a:ext cx="2699792" cy="900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779" tIns="49890" rIns="99779" bIns="49890" rtlCol="0" anchor="t" anchorCtr="0"/>
          <a:lstStyle/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Nom : </a:t>
            </a:r>
            <a:r>
              <a:rPr lang="fr-FR" sz="1500" dirty="0" smtClean="0">
                <a:solidFill>
                  <a:schemeClr val="tx1"/>
                </a:solidFill>
                <a:latin typeface="Comic Sans MS" pitchFamily="66" charset="0"/>
              </a:rPr>
              <a:t>………………………..…...</a:t>
            </a:r>
            <a:endParaRPr lang="fr-FR" sz="1500" dirty="0">
              <a:solidFill>
                <a:schemeClr val="tx1"/>
              </a:solidFill>
              <a:latin typeface="Comic Sans MS" pitchFamily="66" charset="0"/>
            </a:endParaRPr>
          </a:p>
          <a:p>
            <a:pPr>
              <a:lnSpc>
                <a:spcPct val="200000"/>
              </a:lnSpc>
            </a:pPr>
            <a:r>
              <a:rPr lang="fr-FR" sz="1500" dirty="0">
                <a:solidFill>
                  <a:schemeClr val="tx1"/>
                </a:solidFill>
                <a:latin typeface="Comic Sans MS" pitchFamily="66" charset="0"/>
              </a:rPr>
              <a:t>Prénom : </a:t>
            </a:r>
            <a:r>
              <a:rPr lang="fr-FR" sz="1500" dirty="0" smtClean="0">
                <a:solidFill>
                  <a:schemeClr val="tx1"/>
                </a:solidFill>
                <a:latin typeface="Comic Sans MS" pitchFamily="66" charset="0"/>
              </a:rPr>
              <a:t>…………………...……</a:t>
            </a:r>
            <a:endParaRPr lang="fr-FR" sz="15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5576" y="6093296"/>
            <a:ext cx="333136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sz="1400" dirty="0" smtClean="0">
              <a:latin typeface="Curlz MT" pitchFamily="82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Année scolaire 2018 - 2019</a:t>
            </a:r>
            <a:endParaRPr lang="fr-FR" sz="2000" dirty="0">
              <a:latin typeface="Cursive standard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64088" y="6093296"/>
            <a:ext cx="333136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sz="1400" dirty="0" smtClean="0">
              <a:latin typeface="Curlz MT" pitchFamily="82" charset="0"/>
            </a:endParaRPr>
          </a:p>
          <a:p>
            <a:pPr algn="ctr"/>
            <a:r>
              <a:rPr lang="fr-FR" sz="2000" dirty="0" smtClean="0">
                <a:latin typeface="Cursive standard" pitchFamily="2" charset="0"/>
              </a:rPr>
              <a:t>Année </a:t>
            </a:r>
            <a:r>
              <a:rPr lang="fr-FR" sz="2000" smtClean="0">
                <a:latin typeface="Cursive standard" pitchFamily="2" charset="0"/>
              </a:rPr>
              <a:t>scolaire 2018 - 2019</a:t>
            </a:r>
            <a:endParaRPr lang="fr-FR" sz="2000" dirty="0">
              <a:latin typeface="Cursive standard" pitchFamily="2" charset="0"/>
            </a:endParaRPr>
          </a:p>
        </p:txBody>
      </p:sp>
      <p:pic>
        <p:nvPicPr>
          <p:cNvPr id="8" name="Picture 6" descr="https://www.mysticlolly.fr/wp-content/uploads/2016/11/lecture2-N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68960"/>
            <a:ext cx="2565117" cy="1269880"/>
          </a:xfrm>
          <a:prstGeom prst="rect">
            <a:avLst/>
          </a:prstGeom>
          <a:noFill/>
        </p:spPr>
      </p:pic>
      <p:pic>
        <p:nvPicPr>
          <p:cNvPr id="9" name="Picture 8" descr="RÃ©sultat de recherche d'images pour &quot;enfant lecture dessin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2123728" y="4077072"/>
            <a:ext cx="2304256" cy="1456212"/>
          </a:xfrm>
          <a:prstGeom prst="rect">
            <a:avLst/>
          </a:prstGeom>
          <a:noFill/>
        </p:spPr>
      </p:pic>
      <p:pic>
        <p:nvPicPr>
          <p:cNvPr id="10" name="Picture 6" descr="https://www.mysticlolly.fr/wp-content/uploads/2016/11/lecture2-N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212976"/>
            <a:ext cx="2565117" cy="1269880"/>
          </a:xfrm>
          <a:prstGeom prst="rect">
            <a:avLst/>
          </a:prstGeom>
          <a:noFill/>
        </p:spPr>
      </p:pic>
      <p:pic>
        <p:nvPicPr>
          <p:cNvPr id="11" name="Picture 8" descr="RÃ©sultat de recherche d'images pour &quot;enfant lecture dessin&quot;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839744" y="4077072"/>
            <a:ext cx="2304256" cy="1456212"/>
          </a:xfrm>
          <a:prstGeom prst="rect">
            <a:avLst/>
          </a:prstGeom>
          <a:noFill/>
        </p:spPr>
      </p:pic>
      <p:sp>
        <p:nvSpPr>
          <p:cNvPr id="12" name="ZoneTexte 11"/>
          <p:cNvSpPr txBox="1"/>
          <p:nvPr/>
        </p:nvSpPr>
        <p:spPr>
          <a:xfrm>
            <a:off x="2267744" y="116632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820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641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460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281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10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892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874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856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....................</a:t>
            </a:r>
          </a:p>
          <a:p>
            <a:pPr algn="ctr"/>
            <a:r>
              <a:rPr lang="fr-FR" sz="1400" dirty="0" smtClean="0">
                <a:latin typeface="Comic Sans MS" pitchFamily="66" charset="0"/>
              </a:rPr>
              <a:t>Classe : </a:t>
            </a:r>
          </a:p>
          <a:p>
            <a:pPr algn="ctr"/>
            <a:r>
              <a:rPr lang="fr-FR" sz="1600" dirty="0" smtClean="0">
                <a:latin typeface="Cursive standard" pitchFamily="2" charset="0"/>
              </a:rPr>
              <a:t>Classe de ...................................</a:t>
            </a:r>
            <a:endParaRPr lang="fr-FR" sz="1600" dirty="0">
              <a:latin typeface="Cursive standard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839744" y="260648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820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641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460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281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10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892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874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8562" algn="l" defTabSz="839641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 smtClean="0">
                <a:latin typeface="Comic Sans MS" pitchFamily="66" charset="0"/>
              </a:rPr>
              <a:t>Ecole ....................</a:t>
            </a:r>
          </a:p>
          <a:p>
            <a:pPr algn="ctr"/>
            <a:r>
              <a:rPr lang="fr-FR" sz="1400" dirty="0" smtClean="0">
                <a:latin typeface="Comic Sans MS" pitchFamily="66" charset="0"/>
              </a:rPr>
              <a:t>Classe : </a:t>
            </a:r>
          </a:p>
          <a:p>
            <a:pPr algn="ctr"/>
            <a:r>
              <a:rPr lang="fr-FR" sz="1600" dirty="0" smtClean="0">
                <a:latin typeface="Cursive standard" pitchFamily="2" charset="0"/>
              </a:rPr>
              <a:t>Classe de ...................................</a:t>
            </a:r>
            <a:endParaRPr lang="fr-FR" sz="1600" dirty="0">
              <a:latin typeface="Cursive standard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83</Words>
  <Application>Microsoft Office PowerPoint</Application>
  <PresentationFormat>Affichage à l'écran (4:3)</PresentationFormat>
  <Paragraphs>44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Windows User</dc:creator>
  <cp:lastModifiedBy>admin-1</cp:lastModifiedBy>
  <cp:revision>20</cp:revision>
  <dcterms:created xsi:type="dcterms:W3CDTF">2016-06-26T18:51:59Z</dcterms:created>
  <dcterms:modified xsi:type="dcterms:W3CDTF">2021-07-31T15:29:20Z</dcterms:modified>
</cp:coreProperties>
</file>