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1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5" name="Tableau 2"/>
          <p:cNvGraphicFramePr/>
          <p:nvPr>
            <p:extLst>
              <p:ext uri="{D42A27DB-BD31-4B8C-83A1-F6EECF244321}">
                <p14:modId xmlns:p14="http://schemas.microsoft.com/office/powerpoint/2010/main" val="287497001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6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 smtClean="0"/>
                        <a:t>28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FEVRIER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3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6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48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600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ZoneTexte 22"/>
          <p:cNvSpPr txBox="1"/>
          <p:nvPr/>
        </p:nvSpPr>
        <p:spPr>
          <a:xfrm>
            <a:off x="3638006" y="-1"/>
            <a:ext cx="3470109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99" name="Image 26" descr="Image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5329" y="219097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 28" descr="Image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 29" descr="Image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30" descr="Image 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31" descr="Image 3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32" descr="Image 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3" descr="Image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4" descr="Image 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5" descr="Image 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6" descr="Imag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0481" y="227884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 11" descr="Imag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8882" y="2275540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33908" y="233669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 11" descr="Imag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32309" y="233338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 26" descr="Image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489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 26" descr="Image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649" y="2212971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63276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3"/>
          <p:cNvGraphicFramePr/>
          <p:nvPr>
            <p:extLst>
              <p:ext uri="{D42A27DB-BD31-4B8C-83A1-F6EECF244321}">
                <p14:modId xmlns:p14="http://schemas.microsoft.com/office/powerpoint/2010/main" val="388802082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6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 smtClean="0"/>
                        <a:t>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2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" name="ZoneTexte 4"/>
          <p:cNvSpPr txBox="1"/>
          <p:nvPr/>
        </p:nvSpPr>
        <p:spPr>
          <a:xfrm>
            <a:off x="3755571" y="-1"/>
            <a:ext cx="33633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19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5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63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11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 9" descr="Imag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27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 10" descr="Imag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7599" y="2343300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11" descr="Imag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12" descr="Imag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0799" y="2339997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13" descr="Imag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2400" y="233999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24" descr="Image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25" descr="Image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26" descr="Imag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27" descr="Image 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29" descr="Imag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 30" descr="Imag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 31" descr="Image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 32" descr="Image 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54" y="0"/>
            <a:ext cx="768498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9758" y="0"/>
            <a:ext cx="2216243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0" name="Tableau 3"/>
          <p:cNvGraphicFramePr/>
          <p:nvPr>
            <p:extLst>
              <p:ext uri="{D42A27DB-BD31-4B8C-83A1-F6EECF244321}">
                <p14:modId xmlns:p14="http://schemas.microsoft.com/office/powerpoint/2010/main" val="2826972596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8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19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1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3200" y="22427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80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6" descr="Imag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96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7" descr="Imag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8" descr="Imag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4399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9" descr="Imag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1" descr="Imag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94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12" descr="Imag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596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3"/>
          <p:cNvSpPr txBox="1"/>
          <p:nvPr/>
        </p:nvSpPr>
        <p:spPr>
          <a:xfrm>
            <a:off x="1003117" y="-1"/>
            <a:ext cx="266580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52" name="Image 24" descr="Image 2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5" descr="Image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6" descr="Image 2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27" descr="Image 2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28" descr="Image 2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29" descr="Image 2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30" descr="Image 3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 31" descr="Image 3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 32" descr="Image 3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 35" descr="Image 3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28548" y="3102070"/>
            <a:ext cx="1197527" cy="98463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ZoneTexte 36"/>
          <p:cNvSpPr txBox="1"/>
          <p:nvPr/>
        </p:nvSpPr>
        <p:spPr>
          <a:xfrm>
            <a:off x="7703995" y="3984181"/>
            <a:ext cx="181924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rPr dirty="0"/>
              <a:t>PRINTEMPS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83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ZoneTexte 2"/>
          <p:cNvSpPr txBox="1"/>
          <p:nvPr/>
        </p:nvSpPr>
        <p:spPr>
          <a:xfrm>
            <a:off x="786757" y="-31489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166" name="Tableau 3"/>
          <p:cNvGraphicFramePr/>
          <p:nvPr>
            <p:extLst>
              <p:ext uri="{D42A27DB-BD31-4B8C-83A1-F6EECF244321}">
                <p14:modId xmlns:p14="http://schemas.microsoft.com/office/powerpoint/2010/main" val="2495094385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29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3</a:t>
                      </a:r>
                      <a:r>
                        <a:rPr lang="fr-FR" dirty="0" smtClean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7" name="Image 4" descr="Imag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5358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6399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4800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8" descr="Imag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43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9" descr="Imag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10" descr="Imag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0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11" descr="Imag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24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12" descr="Imag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24" descr="Image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25" descr="Image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26" descr="Imag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27" descr="Image 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 29" descr="Imag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 30" descr="Imag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 31" descr="Image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 32" descr="Image 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ZoneTexte 2"/>
          <p:cNvSpPr txBox="1"/>
          <p:nvPr/>
        </p:nvSpPr>
        <p:spPr>
          <a:xfrm>
            <a:off x="2052329" y="-7334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188" name="Tableau 3"/>
          <p:cNvGraphicFramePr/>
          <p:nvPr>
            <p:extLst>
              <p:ext uri="{D42A27DB-BD31-4B8C-83A1-F6EECF244321}">
                <p14:modId xmlns:p14="http://schemas.microsoft.com/office/powerpoint/2010/main" val="522440946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3</a:t>
                      </a:r>
                      <a:r>
                        <a:rPr dirty="0" smtClean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MARS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3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 smtClean="0"/>
                        <a:t>5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9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8891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9444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0013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27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 23" descr="Image 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 29" descr="Imag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30" descr="Imag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31" descr="Image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32" descr="Image 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33" descr="Image 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4" descr="Image 3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5" descr="Image 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6" descr="Image 3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8" descr="Image 3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4303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9" descr="Imag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3416" y="231731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40" descr="Image 4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1044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37" descr="Image 3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1512" y="233225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4" y="3146955"/>
            <a:ext cx="982303" cy="102820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98" y="4955694"/>
            <a:ext cx="982303" cy="10282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ZoneTexte 3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11" name="Tableau 4"/>
          <p:cNvGraphicFramePr/>
          <p:nvPr>
            <p:extLst>
              <p:ext uri="{D42A27DB-BD31-4B8C-83A1-F6EECF244321}">
                <p14:modId xmlns:p14="http://schemas.microsoft.com/office/powerpoint/2010/main" val="116661588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2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4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600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48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26" descr="Image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 27" descr="Image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8" descr="Image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9" descr="Image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30" descr="Image 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31" descr="Image 3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32" descr="Image 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3" descr="Image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4" descr="Image 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41" descr="Image 4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999" y="3285064"/>
            <a:ext cx="760034" cy="81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1033" y="223580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 38" descr="Image 3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63971" y="2295377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 37" descr="Image 3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21180" y="238482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 38" descr="Image 3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02278" y="2246200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 37" descr="Image 3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59487" y="2335652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96" name="Tableau 4"/>
          <p:cNvGraphicFramePr/>
          <p:nvPr>
            <p:extLst>
              <p:ext uri="{D42A27DB-BD31-4B8C-83A1-F6EECF244321}">
                <p14:modId xmlns:p14="http://schemas.microsoft.com/office/powerpoint/2010/main" val="3789382449"/>
              </p:ext>
            </p:extLst>
          </p:nvPr>
        </p:nvGraphicFramePr>
        <p:xfrm>
          <a:off x="-8284" y="1078991"/>
          <a:ext cx="9906003" cy="491619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8166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19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3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4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6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42" y="216828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8047" y="2190974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7762" y="2211216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8743" y="216828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26" descr="Image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27" descr="Image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28" descr="Image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2" descr="Image 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3" descr="Image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4" descr="Image 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5" descr="Image 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36" descr="Imag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 37" descr="Image 3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 40" descr="Image 4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796" y="216828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 41" descr="Image 4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1053" y="212744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69" y="216828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6063" y="219097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2365" y="2127442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8850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238</Words>
  <Application>Microsoft Office PowerPoint</Application>
  <PresentationFormat>Format A4 (210 x 297 mm)</PresentationFormat>
  <Paragraphs>211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appleberry</vt:lpstr>
      <vt:lpstr>Arial</vt:lpstr>
      <vt:lpstr>Calibri</vt:lpstr>
      <vt:lpstr>Calibri Light</vt:lpstr>
      <vt:lpstr>Chinacat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ECOLE</cp:lastModifiedBy>
  <cp:revision>7</cp:revision>
  <dcterms:modified xsi:type="dcterms:W3CDTF">2022-08-16T07:10:02Z</dcterms:modified>
</cp:coreProperties>
</file>