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888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5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18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01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84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30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84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41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89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56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3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14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946D5-5B15-9347-BA7B-50AC3BC6907C}" type="datetimeFigureOut">
              <a:rPr lang="fr-FR" smtClean="0"/>
              <a:t>21/02/16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2394-D6B6-B142-870F-61451EC141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7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6254" y="1241556"/>
            <a:ext cx="519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91998" y="259453"/>
            <a:ext cx="6289497" cy="7848304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fr-FR" sz="3200" dirty="0">
                <a:latin typeface="PlumBAE"/>
                <a:cs typeface="PlumBAE"/>
              </a:rPr>
              <a:t>Une vie de cochon, </a:t>
            </a:r>
            <a:r>
              <a:rPr lang="fr-FR" sz="3200" dirty="0" err="1">
                <a:latin typeface="PlumBAE"/>
                <a:cs typeface="PlumBAE"/>
              </a:rPr>
              <a:t>Gérard</a:t>
            </a:r>
            <a:r>
              <a:rPr lang="fr-FR" sz="3200" dirty="0">
                <a:latin typeface="PlumBAE"/>
                <a:cs typeface="PlumBAE"/>
              </a:rPr>
              <a:t> </a:t>
            </a:r>
            <a:r>
              <a:rPr lang="fr-FR" sz="3200" dirty="0" err="1">
                <a:latin typeface="PlumBAE"/>
                <a:cs typeface="PlumBAE"/>
              </a:rPr>
              <a:t>Bialestowski</a:t>
            </a:r>
            <a:r>
              <a:rPr lang="fr-FR" sz="3200" dirty="0">
                <a:latin typeface="PlumBAE"/>
                <a:cs typeface="PlumBAE"/>
              </a:rPr>
              <a:t> </a:t>
            </a:r>
            <a:endParaRPr lang="fr-FR" sz="3200" dirty="0" smtClean="0">
              <a:latin typeface="PlumBAE"/>
              <a:cs typeface="PlumBAE"/>
            </a:endParaRPr>
          </a:p>
          <a:p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Petit il faisait des ricochons sur la mare Le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A deux ans il chaussait du 44 rillettes </a:t>
            </a:r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A l’</a:t>
            </a:r>
            <a:r>
              <a:rPr lang="fr-FR" sz="3200" dirty="0" err="1">
                <a:latin typeface="PlumBAE"/>
                <a:cs typeface="PlumBAE"/>
              </a:rPr>
              <a:t>école</a:t>
            </a:r>
            <a:r>
              <a:rPr lang="fr-FR" sz="3200" dirty="0">
                <a:latin typeface="PlumBAE"/>
                <a:cs typeface="PlumBAE"/>
              </a:rPr>
              <a:t> il filait doux Il filait mignon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Le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 </a:t>
            </a:r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Plus tard il joua au foot en goret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(c’est un cochon qui aimait le s’porc)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visita Pornic et Porquerolles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et l’</a:t>
            </a:r>
            <a:r>
              <a:rPr lang="fr-FR" sz="3200" dirty="0" err="1">
                <a:latin typeface="PlumBAE"/>
                <a:cs typeface="PlumBAE"/>
              </a:rPr>
              <a:t>île</a:t>
            </a:r>
            <a:r>
              <a:rPr lang="fr-FR" sz="3200" dirty="0">
                <a:latin typeface="PlumBAE"/>
                <a:cs typeface="PlumBAE"/>
              </a:rPr>
              <a:t> de Sein d’où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venait son papa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il vendit des tire-bouchons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gagna des milliards de dol-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lards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il ne mangeait plus que dans des assiettes en porc -</a:t>
            </a:r>
            <a:r>
              <a:rPr lang="fr-FR" sz="3200" dirty="0" err="1">
                <a:latin typeface="PlumBAE"/>
                <a:cs typeface="PlumBAE"/>
              </a:rPr>
              <a:t>elaine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n’alla en </a:t>
            </a:r>
            <a:r>
              <a:rPr lang="fr-FR" sz="3200" dirty="0" err="1">
                <a:latin typeface="PlumBAE"/>
                <a:cs typeface="PlumBAE"/>
              </a:rPr>
              <a:t>boîte</a:t>
            </a:r>
            <a:r>
              <a:rPr lang="fr-FR" sz="3200" dirty="0">
                <a:latin typeface="PlumBAE"/>
                <a:cs typeface="PlumBAE"/>
              </a:rPr>
              <a:t> qu’au Couenne-Toutou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fit quelques enfants qu’il appelait ses lardons 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s’</a:t>
            </a:r>
            <a:r>
              <a:rPr lang="fr-FR" sz="3200" dirty="0" err="1">
                <a:latin typeface="PlumBAE"/>
                <a:cs typeface="PlumBAE"/>
              </a:rPr>
              <a:t>empâta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s’</a:t>
            </a:r>
            <a:r>
              <a:rPr lang="fr-FR" sz="3200" dirty="0" err="1">
                <a:latin typeface="PlumBAE"/>
                <a:cs typeface="PlumBAE"/>
              </a:rPr>
              <a:t>épaissit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potela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ventripota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patapoufa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 comme une vache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le cochon ! </a:t>
            </a:r>
            <a:endParaRPr lang="fr-FR" sz="3200" dirty="0">
              <a:latin typeface="PlumBAE"/>
              <a:cs typeface="PlumBAE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46618" y="571734"/>
            <a:ext cx="17518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7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6254" y="1241556"/>
            <a:ext cx="519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91998" y="259453"/>
            <a:ext cx="6289497" cy="7848304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r>
              <a:rPr lang="fr-FR" sz="3200" dirty="0">
                <a:latin typeface="PlumBAE"/>
                <a:cs typeface="PlumBAE"/>
              </a:rPr>
              <a:t>Une vie de cochon, </a:t>
            </a:r>
            <a:r>
              <a:rPr lang="fr-FR" sz="3200" dirty="0" err="1">
                <a:latin typeface="PlumBAE"/>
                <a:cs typeface="PlumBAE"/>
              </a:rPr>
              <a:t>Gérard</a:t>
            </a:r>
            <a:r>
              <a:rPr lang="fr-FR" sz="3200" dirty="0">
                <a:latin typeface="PlumBAE"/>
                <a:cs typeface="PlumBAE"/>
              </a:rPr>
              <a:t> </a:t>
            </a:r>
            <a:r>
              <a:rPr lang="fr-FR" sz="3200" dirty="0" err="1">
                <a:latin typeface="PlumBAE"/>
                <a:cs typeface="PlumBAE"/>
              </a:rPr>
              <a:t>Bialestowski</a:t>
            </a:r>
            <a:r>
              <a:rPr lang="fr-FR" sz="3200" dirty="0">
                <a:latin typeface="PlumBAE"/>
                <a:cs typeface="PlumBAE"/>
              </a:rPr>
              <a:t> </a:t>
            </a:r>
            <a:endParaRPr lang="fr-FR" sz="3200" dirty="0" smtClean="0">
              <a:latin typeface="PlumBAE"/>
              <a:cs typeface="PlumBAE"/>
            </a:endParaRPr>
          </a:p>
          <a:p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Petit il faisait des ricochons sur la mare Le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A deux ans il chaussait du 44 rillettes </a:t>
            </a:r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A l’</a:t>
            </a:r>
            <a:r>
              <a:rPr lang="fr-FR" sz="3200" dirty="0" err="1">
                <a:latin typeface="PlumBAE"/>
                <a:cs typeface="PlumBAE"/>
              </a:rPr>
              <a:t>école</a:t>
            </a:r>
            <a:r>
              <a:rPr lang="fr-FR" sz="3200" dirty="0">
                <a:latin typeface="PlumBAE"/>
                <a:cs typeface="PlumBAE"/>
              </a:rPr>
              <a:t> il filait doux Il filait mignon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Le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 </a:t>
            </a:r>
            <a:endParaRPr lang="fr-FR" sz="3200" dirty="0">
              <a:latin typeface="PlumBAE"/>
              <a:cs typeface="PlumBAE"/>
            </a:endParaRPr>
          </a:p>
          <a:p>
            <a:r>
              <a:rPr lang="fr-FR" sz="3200" dirty="0">
                <a:latin typeface="PlumBAE"/>
                <a:cs typeface="PlumBAE"/>
              </a:rPr>
              <a:t>Plus tard il joua au foot en goret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(c’est un cochon qui aimait le s’porc)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visita Pornic et Porquerolles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et l’</a:t>
            </a:r>
            <a:r>
              <a:rPr lang="fr-FR" sz="3200" dirty="0" err="1">
                <a:latin typeface="PlumBAE"/>
                <a:cs typeface="PlumBAE"/>
              </a:rPr>
              <a:t>île</a:t>
            </a:r>
            <a:r>
              <a:rPr lang="fr-FR" sz="3200" dirty="0">
                <a:latin typeface="PlumBAE"/>
                <a:cs typeface="PlumBAE"/>
              </a:rPr>
              <a:t> de Sein d’où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venait son papa cochon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il vendit des tire-bouchons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gagna des milliards de dol-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lards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il ne mangeait plus que dans des assiettes en porc -</a:t>
            </a:r>
            <a:r>
              <a:rPr lang="fr-FR" sz="3200" dirty="0" err="1">
                <a:latin typeface="PlumBAE"/>
                <a:cs typeface="PlumBAE"/>
              </a:rPr>
              <a:t>elaine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n’alla en </a:t>
            </a:r>
            <a:r>
              <a:rPr lang="fr-FR" sz="3200" dirty="0" err="1">
                <a:latin typeface="PlumBAE"/>
                <a:cs typeface="PlumBAE"/>
              </a:rPr>
              <a:t>boîte</a:t>
            </a:r>
            <a:r>
              <a:rPr lang="fr-FR" sz="3200" dirty="0">
                <a:latin typeface="PlumBAE"/>
                <a:cs typeface="PlumBAE"/>
              </a:rPr>
              <a:t> qu’au Couenne-Toutou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fit quelques enfants qu’il appelait ses lardons puis il grossit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s’</a:t>
            </a:r>
            <a:r>
              <a:rPr lang="fr-FR" sz="3200" dirty="0" err="1">
                <a:latin typeface="PlumBAE"/>
                <a:cs typeface="PlumBAE"/>
              </a:rPr>
              <a:t>empâta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s’</a:t>
            </a:r>
            <a:r>
              <a:rPr lang="fr-FR" sz="3200" dirty="0" err="1">
                <a:latin typeface="PlumBAE"/>
                <a:cs typeface="PlumBAE"/>
              </a:rPr>
              <a:t>épaissit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potela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ventripota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 err="1">
                <a:latin typeface="PlumBAE"/>
                <a:cs typeface="PlumBAE"/>
              </a:rPr>
              <a:t>patapoufa</a:t>
            </a:r>
            <a:r>
              <a:rPr lang="fr-FR" sz="3200" dirty="0">
                <a:latin typeface="PlumBAE"/>
                <a:cs typeface="PlumBAE"/>
              </a:rPr>
              <a:t/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puis il grossit comme une vache</a:t>
            </a:r>
            <a:br>
              <a:rPr lang="fr-FR" sz="3200" dirty="0">
                <a:latin typeface="PlumBAE"/>
                <a:cs typeface="PlumBAE"/>
              </a:rPr>
            </a:br>
            <a:r>
              <a:rPr lang="fr-FR" sz="3200" dirty="0">
                <a:latin typeface="PlumBAE"/>
                <a:cs typeface="PlumBAE"/>
              </a:rPr>
              <a:t>le cochon ! </a:t>
            </a:r>
            <a:endParaRPr lang="fr-FR" sz="3200" dirty="0">
              <a:latin typeface="PlumBAE"/>
              <a:cs typeface="PlumBAE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46618" y="571734"/>
            <a:ext cx="17518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57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114151" y="228332"/>
            <a:ext cx="6620780" cy="86766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cochon5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358">
            <a:off x="704092" y="759268"/>
            <a:ext cx="1761054" cy="1739413"/>
          </a:xfrm>
          <a:prstGeom prst="rect">
            <a:avLst/>
          </a:prstGeom>
        </p:spPr>
      </p:pic>
      <p:pic>
        <p:nvPicPr>
          <p:cNvPr id="5" name="Image 4" descr="petit-coch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3" y="2831239"/>
            <a:ext cx="2912723" cy="2912723"/>
          </a:xfrm>
          <a:prstGeom prst="rect">
            <a:avLst/>
          </a:prstGeom>
        </p:spPr>
      </p:pic>
      <p:pic>
        <p:nvPicPr>
          <p:cNvPr id="7" name="Image 6" descr="petit-cochon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845" y="1090585"/>
            <a:ext cx="2194974" cy="2194974"/>
          </a:xfrm>
          <a:prstGeom prst="rect">
            <a:avLst/>
          </a:prstGeom>
        </p:spPr>
      </p:pic>
      <p:pic>
        <p:nvPicPr>
          <p:cNvPr id="10" name="Image 9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6030">
            <a:off x="3197879" y="6762388"/>
            <a:ext cx="2777130" cy="1521464"/>
          </a:xfrm>
          <a:prstGeom prst="rect">
            <a:avLst/>
          </a:prstGeom>
        </p:spPr>
      </p:pic>
      <p:pic>
        <p:nvPicPr>
          <p:cNvPr id="11" name="Image 10" descr="cochon25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62207">
            <a:off x="779052" y="5868601"/>
            <a:ext cx="2038714" cy="215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6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114151" y="228332"/>
            <a:ext cx="6620780" cy="86766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cochon5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358">
            <a:off x="704092" y="759268"/>
            <a:ext cx="1761054" cy="1739413"/>
          </a:xfrm>
          <a:prstGeom prst="rect">
            <a:avLst/>
          </a:prstGeom>
        </p:spPr>
      </p:pic>
      <p:pic>
        <p:nvPicPr>
          <p:cNvPr id="5" name="Image 4" descr="petit-coch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3" y="2831239"/>
            <a:ext cx="2912723" cy="2912723"/>
          </a:xfrm>
          <a:prstGeom prst="rect">
            <a:avLst/>
          </a:prstGeom>
        </p:spPr>
      </p:pic>
      <p:pic>
        <p:nvPicPr>
          <p:cNvPr id="7" name="Image 6" descr="petit-cochon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845" y="1090585"/>
            <a:ext cx="2194974" cy="2194974"/>
          </a:xfrm>
          <a:prstGeom prst="rect">
            <a:avLst/>
          </a:prstGeom>
        </p:spPr>
      </p:pic>
      <p:pic>
        <p:nvPicPr>
          <p:cNvPr id="10" name="Image 9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6030">
            <a:off x="3197879" y="6762388"/>
            <a:ext cx="2777130" cy="1521464"/>
          </a:xfrm>
          <a:prstGeom prst="rect">
            <a:avLst/>
          </a:prstGeom>
        </p:spPr>
      </p:pic>
      <p:pic>
        <p:nvPicPr>
          <p:cNvPr id="11" name="Image 10" descr="cochon25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62207">
            <a:off x="779052" y="5868601"/>
            <a:ext cx="2038714" cy="215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660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36</Words>
  <Application>Microsoft Macintosh PowerPoint</Application>
  <PresentationFormat>Présentation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Pamphile</dc:creator>
  <cp:lastModifiedBy>Laurent Pamphile</cp:lastModifiedBy>
  <cp:revision>9</cp:revision>
  <dcterms:created xsi:type="dcterms:W3CDTF">2015-08-25T17:05:15Z</dcterms:created>
  <dcterms:modified xsi:type="dcterms:W3CDTF">2016-02-21T17:35:51Z</dcterms:modified>
</cp:coreProperties>
</file>