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57" r:id="rId4"/>
    <p:sldId id="261" r:id="rId5"/>
  </p:sldIdLst>
  <p:sldSz cx="6858000" cy="9144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2888" y="-12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946D5-5B15-9347-BA7B-50AC3BC6907C}" type="datetimeFigureOut">
              <a:rPr lang="fr-FR" smtClean="0"/>
              <a:t>21/02/16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32394-D6B6-B142-870F-61451EC1417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7450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946D5-5B15-9347-BA7B-50AC3BC6907C}" type="datetimeFigureOut">
              <a:rPr lang="fr-FR" smtClean="0"/>
              <a:t>21/02/16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32394-D6B6-B142-870F-61451EC1417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9184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6" y="488951"/>
            <a:ext cx="3357563" cy="104013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946D5-5B15-9347-BA7B-50AC3BC6907C}" type="datetimeFigureOut">
              <a:rPr lang="fr-FR" smtClean="0"/>
              <a:t>21/02/16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32394-D6B6-B142-870F-61451EC1417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3013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946D5-5B15-9347-BA7B-50AC3BC6907C}" type="datetimeFigureOut">
              <a:rPr lang="fr-FR" smtClean="0"/>
              <a:t>21/02/16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32394-D6B6-B142-870F-61451EC1417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1849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946D5-5B15-9347-BA7B-50AC3BC6907C}" type="datetimeFigureOut">
              <a:rPr lang="fr-FR" smtClean="0"/>
              <a:t>21/02/16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32394-D6B6-B142-870F-61451EC1417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5300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1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946D5-5B15-9347-BA7B-50AC3BC6907C}" type="datetimeFigureOut">
              <a:rPr lang="fr-FR" smtClean="0"/>
              <a:t>21/02/16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32394-D6B6-B142-870F-61451EC1417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9845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946D5-5B15-9347-BA7B-50AC3BC6907C}" type="datetimeFigureOut">
              <a:rPr lang="fr-FR" smtClean="0"/>
              <a:t>21/02/16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32394-D6B6-B142-870F-61451EC1417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0414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946D5-5B15-9347-BA7B-50AC3BC6907C}" type="datetimeFigureOut">
              <a:rPr lang="fr-FR" smtClean="0"/>
              <a:t>21/02/16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32394-D6B6-B142-870F-61451EC1417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5898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946D5-5B15-9347-BA7B-50AC3BC6907C}" type="datetimeFigureOut">
              <a:rPr lang="fr-FR" smtClean="0"/>
              <a:t>21/02/16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32394-D6B6-B142-870F-61451EC1417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1562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946D5-5B15-9347-BA7B-50AC3BC6907C}" type="datetimeFigureOut">
              <a:rPr lang="fr-FR" smtClean="0"/>
              <a:t>21/02/16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32394-D6B6-B142-870F-61451EC1417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1632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946D5-5B15-9347-BA7B-50AC3BC6907C}" type="datetimeFigureOut">
              <a:rPr lang="fr-FR" smtClean="0"/>
              <a:t>21/02/16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32394-D6B6-B142-870F-61451EC1417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6149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946D5-5B15-9347-BA7B-50AC3BC6907C}" type="datetimeFigureOut">
              <a:rPr lang="fr-FR" smtClean="0"/>
              <a:t>21/02/16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132394-D6B6-B142-870F-61451EC1417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878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g"/><Relationship Id="rId5" Type="http://schemas.openxmlformats.org/officeDocument/2006/relationships/image" Target="../media/image4.jpg"/><Relationship Id="rId6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g"/><Relationship Id="rId5" Type="http://schemas.openxmlformats.org/officeDocument/2006/relationships/image" Target="../media/image4.jpg"/><Relationship Id="rId6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56254" y="1241556"/>
            <a:ext cx="5193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   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291998" y="259453"/>
            <a:ext cx="6289497" cy="7848304"/>
          </a:xfrm>
          <a:prstGeom prst="rect">
            <a:avLst/>
          </a:prstGeom>
          <a:noFill/>
        </p:spPr>
        <p:txBody>
          <a:bodyPr wrap="square" rtlCol="0">
            <a:normAutofit fontScale="62500" lnSpcReduction="20000"/>
          </a:bodyPr>
          <a:lstStyle/>
          <a:p>
            <a:r>
              <a:rPr lang="fr-FR" sz="3200" dirty="0">
                <a:latin typeface="PlumBAE"/>
                <a:cs typeface="PlumBAE"/>
              </a:rPr>
              <a:t>Une vie de cochon, </a:t>
            </a:r>
            <a:r>
              <a:rPr lang="fr-FR" sz="3200" dirty="0" err="1">
                <a:latin typeface="PlumBAE"/>
                <a:cs typeface="PlumBAE"/>
              </a:rPr>
              <a:t>Gérard</a:t>
            </a:r>
            <a:r>
              <a:rPr lang="fr-FR" sz="3200" dirty="0">
                <a:latin typeface="PlumBAE"/>
                <a:cs typeface="PlumBAE"/>
              </a:rPr>
              <a:t> </a:t>
            </a:r>
            <a:r>
              <a:rPr lang="fr-FR" sz="3200" dirty="0" err="1">
                <a:latin typeface="PlumBAE"/>
                <a:cs typeface="PlumBAE"/>
              </a:rPr>
              <a:t>Bialestowski</a:t>
            </a:r>
            <a:r>
              <a:rPr lang="fr-FR" sz="3200" dirty="0">
                <a:latin typeface="PlumBAE"/>
                <a:cs typeface="PlumBAE"/>
              </a:rPr>
              <a:t> </a:t>
            </a:r>
            <a:endParaRPr lang="fr-FR" sz="3200" dirty="0" smtClean="0">
              <a:latin typeface="PlumBAE"/>
              <a:cs typeface="PlumBAE"/>
            </a:endParaRPr>
          </a:p>
          <a:p>
            <a:endParaRPr lang="fr-FR" sz="3200" dirty="0">
              <a:latin typeface="PlumBAE"/>
              <a:cs typeface="PlumBAE"/>
            </a:endParaRPr>
          </a:p>
          <a:p>
            <a:r>
              <a:rPr lang="fr-FR" sz="3200" dirty="0">
                <a:latin typeface="PlumBAE"/>
                <a:cs typeface="PlumBAE"/>
              </a:rPr>
              <a:t>Petit il faisait des ricochons sur la mare Le cochon</a:t>
            </a:r>
            <a:br>
              <a:rPr lang="fr-FR" sz="3200" dirty="0">
                <a:latin typeface="PlumBAE"/>
                <a:cs typeface="PlumBAE"/>
              </a:rPr>
            </a:br>
            <a:r>
              <a:rPr lang="fr-FR" sz="3200" dirty="0">
                <a:latin typeface="PlumBAE"/>
                <a:cs typeface="PlumBAE"/>
              </a:rPr>
              <a:t>Puis il grossit</a:t>
            </a:r>
            <a:br>
              <a:rPr lang="fr-FR" sz="3200" dirty="0">
                <a:latin typeface="PlumBAE"/>
                <a:cs typeface="PlumBAE"/>
              </a:rPr>
            </a:br>
            <a:r>
              <a:rPr lang="fr-FR" sz="3200" dirty="0">
                <a:latin typeface="PlumBAE"/>
                <a:cs typeface="PlumBAE"/>
              </a:rPr>
              <a:t>A deux ans il chaussait du 44 rillettes </a:t>
            </a:r>
            <a:endParaRPr lang="fr-FR" sz="3200" dirty="0">
              <a:latin typeface="PlumBAE"/>
              <a:cs typeface="PlumBAE"/>
            </a:endParaRPr>
          </a:p>
          <a:p>
            <a:r>
              <a:rPr lang="fr-FR" sz="3200" dirty="0">
                <a:latin typeface="PlumBAE"/>
                <a:cs typeface="PlumBAE"/>
              </a:rPr>
              <a:t>A l’</a:t>
            </a:r>
            <a:r>
              <a:rPr lang="fr-FR" sz="3200" dirty="0" err="1">
                <a:latin typeface="PlumBAE"/>
                <a:cs typeface="PlumBAE"/>
              </a:rPr>
              <a:t>école</a:t>
            </a:r>
            <a:r>
              <a:rPr lang="fr-FR" sz="3200" dirty="0">
                <a:latin typeface="PlumBAE"/>
                <a:cs typeface="PlumBAE"/>
              </a:rPr>
              <a:t> il filait doux Il filait mignon</a:t>
            </a:r>
            <a:br>
              <a:rPr lang="fr-FR" sz="3200" dirty="0">
                <a:latin typeface="PlumBAE"/>
                <a:cs typeface="PlumBAE"/>
              </a:rPr>
            </a:br>
            <a:r>
              <a:rPr lang="fr-FR" sz="3200" dirty="0">
                <a:latin typeface="PlumBAE"/>
                <a:cs typeface="PlumBAE"/>
              </a:rPr>
              <a:t>Le cochon</a:t>
            </a:r>
            <a:br>
              <a:rPr lang="fr-FR" sz="3200" dirty="0">
                <a:latin typeface="PlumBAE"/>
                <a:cs typeface="PlumBAE"/>
              </a:rPr>
            </a:br>
            <a:r>
              <a:rPr lang="fr-FR" sz="3200" dirty="0">
                <a:latin typeface="PlumBAE"/>
                <a:cs typeface="PlumBAE"/>
              </a:rPr>
              <a:t>Puis il grossit </a:t>
            </a:r>
            <a:endParaRPr lang="fr-FR" sz="3200" dirty="0">
              <a:latin typeface="PlumBAE"/>
              <a:cs typeface="PlumBAE"/>
            </a:endParaRPr>
          </a:p>
          <a:p>
            <a:r>
              <a:rPr lang="fr-FR" sz="3200" dirty="0">
                <a:latin typeface="PlumBAE"/>
                <a:cs typeface="PlumBAE"/>
              </a:rPr>
              <a:t>Plus tard il joua au foot en goret</a:t>
            </a:r>
            <a:br>
              <a:rPr lang="fr-FR" sz="3200" dirty="0">
                <a:latin typeface="PlumBAE"/>
                <a:cs typeface="PlumBAE"/>
              </a:rPr>
            </a:br>
            <a:r>
              <a:rPr lang="fr-FR" sz="3200" dirty="0">
                <a:latin typeface="PlumBAE"/>
                <a:cs typeface="PlumBAE"/>
              </a:rPr>
              <a:t>(c’est un cochon qui aimait le s’porc)</a:t>
            </a:r>
            <a:br>
              <a:rPr lang="fr-FR" sz="3200" dirty="0">
                <a:latin typeface="PlumBAE"/>
                <a:cs typeface="PlumBAE"/>
              </a:rPr>
            </a:br>
            <a:r>
              <a:rPr lang="fr-FR" sz="3200" dirty="0">
                <a:latin typeface="PlumBAE"/>
                <a:cs typeface="PlumBAE"/>
              </a:rPr>
              <a:t>puis il grossit</a:t>
            </a:r>
            <a:br>
              <a:rPr lang="fr-FR" sz="3200" dirty="0">
                <a:latin typeface="PlumBAE"/>
                <a:cs typeface="PlumBAE"/>
              </a:rPr>
            </a:br>
            <a:r>
              <a:rPr lang="fr-FR" sz="3200" dirty="0">
                <a:latin typeface="PlumBAE"/>
                <a:cs typeface="PlumBAE"/>
              </a:rPr>
              <a:t>visita Pornic et Porquerolles</a:t>
            </a:r>
            <a:br>
              <a:rPr lang="fr-FR" sz="3200" dirty="0">
                <a:latin typeface="PlumBAE"/>
                <a:cs typeface="PlumBAE"/>
              </a:rPr>
            </a:br>
            <a:r>
              <a:rPr lang="fr-FR" sz="3200" dirty="0">
                <a:latin typeface="PlumBAE"/>
                <a:cs typeface="PlumBAE"/>
              </a:rPr>
              <a:t>et l’</a:t>
            </a:r>
            <a:r>
              <a:rPr lang="fr-FR" sz="3200" dirty="0" err="1">
                <a:latin typeface="PlumBAE"/>
                <a:cs typeface="PlumBAE"/>
              </a:rPr>
              <a:t>île</a:t>
            </a:r>
            <a:r>
              <a:rPr lang="fr-FR" sz="3200" dirty="0">
                <a:latin typeface="PlumBAE"/>
                <a:cs typeface="PlumBAE"/>
              </a:rPr>
              <a:t> de Sein d’où</a:t>
            </a:r>
            <a:br>
              <a:rPr lang="fr-FR" sz="3200" dirty="0">
                <a:latin typeface="PlumBAE"/>
                <a:cs typeface="PlumBAE"/>
              </a:rPr>
            </a:br>
            <a:r>
              <a:rPr lang="fr-FR" sz="3200" dirty="0">
                <a:latin typeface="PlumBAE"/>
                <a:cs typeface="PlumBAE"/>
              </a:rPr>
              <a:t>venait son papa cochon</a:t>
            </a:r>
            <a:br>
              <a:rPr lang="fr-FR" sz="3200" dirty="0">
                <a:latin typeface="PlumBAE"/>
                <a:cs typeface="PlumBAE"/>
              </a:rPr>
            </a:br>
            <a:r>
              <a:rPr lang="fr-FR" sz="3200" dirty="0">
                <a:latin typeface="PlumBAE"/>
                <a:cs typeface="PlumBAE"/>
              </a:rPr>
              <a:t>il vendit des tire-bouchons</a:t>
            </a:r>
            <a:br>
              <a:rPr lang="fr-FR" sz="3200" dirty="0">
                <a:latin typeface="PlumBAE"/>
                <a:cs typeface="PlumBAE"/>
              </a:rPr>
            </a:br>
            <a:r>
              <a:rPr lang="fr-FR" sz="3200" dirty="0">
                <a:latin typeface="PlumBAE"/>
                <a:cs typeface="PlumBAE"/>
              </a:rPr>
              <a:t>gagna des milliards de dol-</a:t>
            </a:r>
            <a:br>
              <a:rPr lang="fr-FR" sz="3200" dirty="0">
                <a:latin typeface="PlumBAE"/>
                <a:cs typeface="PlumBAE"/>
              </a:rPr>
            </a:br>
            <a:r>
              <a:rPr lang="fr-FR" sz="3200" dirty="0">
                <a:latin typeface="PlumBAE"/>
                <a:cs typeface="PlumBAE"/>
              </a:rPr>
              <a:t>lards</a:t>
            </a:r>
            <a:br>
              <a:rPr lang="fr-FR" sz="3200" dirty="0">
                <a:latin typeface="PlumBAE"/>
                <a:cs typeface="PlumBAE"/>
              </a:rPr>
            </a:br>
            <a:r>
              <a:rPr lang="fr-FR" sz="3200" dirty="0">
                <a:latin typeface="PlumBAE"/>
                <a:cs typeface="PlumBAE"/>
              </a:rPr>
              <a:t>il ne mangeait plus que dans des assiettes en porc -</a:t>
            </a:r>
            <a:r>
              <a:rPr lang="fr-FR" sz="3200" dirty="0" err="1">
                <a:latin typeface="PlumBAE"/>
                <a:cs typeface="PlumBAE"/>
              </a:rPr>
              <a:t>elaine</a:t>
            </a:r>
            <a:r>
              <a:rPr lang="fr-FR" sz="3200" dirty="0">
                <a:latin typeface="PlumBAE"/>
                <a:cs typeface="PlumBAE"/>
              </a:rPr>
              <a:t/>
            </a:r>
            <a:br>
              <a:rPr lang="fr-FR" sz="3200" dirty="0">
                <a:latin typeface="PlumBAE"/>
                <a:cs typeface="PlumBAE"/>
              </a:rPr>
            </a:br>
            <a:r>
              <a:rPr lang="fr-FR" sz="3200" dirty="0">
                <a:latin typeface="PlumBAE"/>
                <a:cs typeface="PlumBAE"/>
              </a:rPr>
              <a:t>puis il grossit</a:t>
            </a:r>
            <a:br>
              <a:rPr lang="fr-FR" sz="3200" dirty="0">
                <a:latin typeface="PlumBAE"/>
                <a:cs typeface="PlumBAE"/>
              </a:rPr>
            </a:br>
            <a:r>
              <a:rPr lang="fr-FR" sz="3200" dirty="0">
                <a:latin typeface="PlumBAE"/>
                <a:cs typeface="PlumBAE"/>
              </a:rPr>
              <a:t>n’alla en </a:t>
            </a:r>
            <a:r>
              <a:rPr lang="fr-FR" sz="3200" dirty="0" err="1">
                <a:latin typeface="PlumBAE"/>
                <a:cs typeface="PlumBAE"/>
              </a:rPr>
              <a:t>boîte</a:t>
            </a:r>
            <a:r>
              <a:rPr lang="fr-FR" sz="3200" dirty="0">
                <a:latin typeface="PlumBAE"/>
                <a:cs typeface="PlumBAE"/>
              </a:rPr>
              <a:t> qu’au Couenne-Toutou</a:t>
            </a:r>
            <a:br>
              <a:rPr lang="fr-FR" sz="3200" dirty="0">
                <a:latin typeface="PlumBAE"/>
                <a:cs typeface="PlumBAE"/>
              </a:rPr>
            </a:br>
            <a:r>
              <a:rPr lang="fr-FR" sz="3200" dirty="0">
                <a:latin typeface="PlumBAE"/>
                <a:cs typeface="PlumBAE"/>
              </a:rPr>
              <a:t>puis il grossit</a:t>
            </a:r>
            <a:br>
              <a:rPr lang="fr-FR" sz="3200" dirty="0">
                <a:latin typeface="PlumBAE"/>
                <a:cs typeface="PlumBAE"/>
              </a:rPr>
            </a:br>
            <a:r>
              <a:rPr lang="fr-FR" sz="3200" dirty="0">
                <a:latin typeface="PlumBAE"/>
                <a:cs typeface="PlumBAE"/>
              </a:rPr>
              <a:t>fit quelques enfants qu’il appelait ses lardons puis il grossit</a:t>
            </a:r>
            <a:br>
              <a:rPr lang="fr-FR" sz="3200" dirty="0">
                <a:latin typeface="PlumBAE"/>
                <a:cs typeface="PlumBAE"/>
              </a:rPr>
            </a:br>
            <a:r>
              <a:rPr lang="fr-FR" sz="3200" dirty="0">
                <a:latin typeface="PlumBAE"/>
                <a:cs typeface="PlumBAE"/>
              </a:rPr>
              <a:t>s’</a:t>
            </a:r>
            <a:r>
              <a:rPr lang="fr-FR" sz="3200" dirty="0" err="1">
                <a:latin typeface="PlumBAE"/>
                <a:cs typeface="PlumBAE"/>
              </a:rPr>
              <a:t>empâta</a:t>
            </a:r>
            <a:r>
              <a:rPr lang="fr-FR" sz="3200" dirty="0">
                <a:latin typeface="PlumBAE"/>
                <a:cs typeface="PlumBAE"/>
              </a:rPr>
              <a:t/>
            </a:r>
            <a:br>
              <a:rPr lang="fr-FR" sz="3200" dirty="0">
                <a:latin typeface="PlumBAE"/>
                <a:cs typeface="PlumBAE"/>
              </a:rPr>
            </a:br>
            <a:r>
              <a:rPr lang="fr-FR" sz="3200" dirty="0">
                <a:latin typeface="PlumBAE"/>
                <a:cs typeface="PlumBAE"/>
              </a:rPr>
              <a:t>s’</a:t>
            </a:r>
            <a:r>
              <a:rPr lang="fr-FR" sz="3200" dirty="0" err="1">
                <a:latin typeface="PlumBAE"/>
                <a:cs typeface="PlumBAE"/>
              </a:rPr>
              <a:t>épaissit</a:t>
            </a:r>
            <a:r>
              <a:rPr lang="fr-FR" sz="3200" dirty="0">
                <a:latin typeface="PlumBAE"/>
                <a:cs typeface="PlumBAE"/>
              </a:rPr>
              <a:t/>
            </a:r>
            <a:br>
              <a:rPr lang="fr-FR" sz="3200" dirty="0">
                <a:latin typeface="PlumBAE"/>
                <a:cs typeface="PlumBAE"/>
              </a:rPr>
            </a:br>
            <a:r>
              <a:rPr lang="fr-FR" sz="3200" dirty="0" err="1">
                <a:latin typeface="PlumBAE"/>
                <a:cs typeface="PlumBAE"/>
              </a:rPr>
              <a:t>potela</a:t>
            </a:r>
            <a:r>
              <a:rPr lang="fr-FR" sz="3200" dirty="0">
                <a:latin typeface="PlumBAE"/>
                <a:cs typeface="PlumBAE"/>
              </a:rPr>
              <a:t/>
            </a:r>
            <a:br>
              <a:rPr lang="fr-FR" sz="3200" dirty="0">
                <a:latin typeface="PlumBAE"/>
                <a:cs typeface="PlumBAE"/>
              </a:rPr>
            </a:br>
            <a:r>
              <a:rPr lang="fr-FR" sz="3200" dirty="0" err="1">
                <a:latin typeface="PlumBAE"/>
                <a:cs typeface="PlumBAE"/>
              </a:rPr>
              <a:t>ventripota</a:t>
            </a:r>
            <a:r>
              <a:rPr lang="fr-FR" sz="3200" dirty="0">
                <a:latin typeface="PlumBAE"/>
                <a:cs typeface="PlumBAE"/>
              </a:rPr>
              <a:t/>
            </a:r>
            <a:br>
              <a:rPr lang="fr-FR" sz="3200" dirty="0">
                <a:latin typeface="PlumBAE"/>
                <a:cs typeface="PlumBAE"/>
              </a:rPr>
            </a:br>
            <a:r>
              <a:rPr lang="fr-FR" sz="3200" dirty="0" err="1">
                <a:latin typeface="PlumBAE"/>
                <a:cs typeface="PlumBAE"/>
              </a:rPr>
              <a:t>patapoufa</a:t>
            </a:r>
            <a:r>
              <a:rPr lang="fr-FR" sz="3200" dirty="0">
                <a:latin typeface="PlumBAE"/>
                <a:cs typeface="PlumBAE"/>
              </a:rPr>
              <a:t/>
            </a:r>
            <a:br>
              <a:rPr lang="fr-FR" sz="3200" dirty="0">
                <a:latin typeface="PlumBAE"/>
                <a:cs typeface="PlumBAE"/>
              </a:rPr>
            </a:br>
            <a:r>
              <a:rPr lang="fr-FR" sz="3200" dirty="0">
                <a:latin typeface="PlumBAE"/>
                <a:cs typeface="PlumBAE"/>
              </a:rPr>
              <a:t>puis il grossit comme une vache</a:t>
            </a:r>
            <a:br>
              <a:rPr lang="fr-FR" sz="3200" dirty="0">
                <a:latin typeface="PlumBAE"/>
                <a:cs typeface="PlumBAE"/>
              </a:rPr>
            </a:br>
            <a:r>
              <a:rPr lang="fr-FR" sz="3200" dirty="0">
                <a:latin typeface="PlumBAE"/>
                <a:cs typeface="PlumBAE"/>
              </a:rPr>
              <a:t>le cochon ! </a:t>
            </a:r>
            <a:endParaRPr lang="fr-FR" sz="3200" dirty="0">
              <a:latin typeface="PlumBAE"/>
              <a:cs typeface="PlumBAE"/>
            </a:endParaRPr>
          </a:p>
        </p:txBody>
      </p:sp>
      <p:cxnSp>
        <p:nvCxnSpPr>
          <p:cNvPr id="10" name="Connecteur droit 9"/>
          <p:cNvCxnSpPr/>
          <p:nvPr/>
        </p:nvCxnSpPr>
        <p:spPr>
          <a:xfrm>
            <a:off x="346618" y="571734"/>
            <a:ext cx="175185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070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56254" y="1241556"/>
            <a:ext cx="5193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   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291998" y="259453"/>
            <a:ext cx="6289497" cy="7848304"/>
          </a:xfrm>
          <a:prstGeom prst="rect">
            <a:avLst/>
          </a:prstGeom>
          <a:noFill/>
        </p:spPr>
        <p:txBody>
          <a:bodyPr wrap="square" rtlCol="0">
            <a:normAutofit fontScale="62500" lnSpcReduction="20000"/>
          </a:bodyPr>
          <a:lstStyle/>
          <a:p>
            <a:r>
              <a:rPr lang="fr-FR" sz="3200" dirty="0">
                <a:latin typeface="PlumBAE"/>
                <a:cs typeface="PlumBAE"/>
              </a:rPr>
              <a:t>Une vie de cochon, </a:t>
            </a:r>
            <a:r>
              <a:rPr lang="fr-FR" sz="3200" dirty="0" err="1">
                <a:latin typeface="PlumBAE"/>
                <a:cs typeface="PlumBAE"/>
              </a:rPr>
              <a:t>Gérard</a:t>
            </a:r>
            <a:r>
              <a:rPr lang="fr-FR" sz="3200" dirty="0">
                <a:latin typeface="PlumBAE"/>
                <a:cs typeface="PlumBAE"/>
              </a:rPr>
              <a:t> </a:t>
            </a:r>
            <a:r>
              <a:rPr lang="fr-FR" sz="3200" dirty="0" err="1">
                <a:latin typeface="PlumBAE"/>
                <a:cs typeface="PlumBAE"/>
              </a:rPr>
              <a:t>Bialestowski</a:t>
            </a:r>
            <a:r>
              <a:rPr lang="fr-FR" sz="3200" dirty="0">
                <a:latin typeface="PlumBAE"/>
                <a:cs typeface="PlumBAE"/>
              </a:rPr>
              <a:t> </a:t>
            </a:r>
            <a:endParaRPr lang="fr-FR" sz="3200" dirty="0" smtClean="0">
              <a:latin typeface="PlumBAE"/>
              <a:cs typeface="PlumBAE"/>
            </a:endParaRPr>
          </a:p>
          <a:p>
            <a:endParaRPr lang="fr-FR" sz="3200" dirty="0">
              <a:latin typeface="PlumBAE"/>
              <a:cs typeface="PlumBAE"/>
            </a:endParaRPr>
          </a:p>
          <a:p>
            <a:r>
              <a:rPr lang="fr-FR" sz="3200" dirty="0">
                <a:latin typeface="PlumBAE"/>
                <a:cs typeface="PlumBAE"/>
              </a:rPr>
              <a:t>Petit il faisait des ricochons sur la mare Le cochon</a:t>
            </a:r>
            <a:br>
              <a:rPr lang="fr-FR" sz="3200" dirty="0">
                <a:latin typeface="PlumBAE"/>
                <a:cs typeface="PlumBAE"/>
              </a:rPr>
            </a:br>
            <a:r>
              <a:rPr lang="fr-FR" sz="3200" dirty="0">
                <a:latin typeface="PlumBAE"/>
                <a:cs typeface="PlumBAE"/>
              </a:rPr>
              <a:t>Puis il grossit</a:t>
            </a:r>
            <a:br>
              <a:rPr lang="fr-FR" sz="3200" dirty="0">
                <a:latin typeface="PlumBAE"/>
                <a:cs typeface="PlumBAE"/>
              </a:rPr>
            </a:br>
            <a:r>
              <a:rPr lang="fr-FR" sz="3200" dirty="0">
                <a:latin typeface="PlumBAE"/>
                <a:cs typeface="PlumBAE"/>
              </a:rPr>
              <a:t>A deux ans il chaussait du 44 rillettes </a:t>
            </a:r>
            <a:endParaRPr lang="fr-FR" sz="3200" dirty="0">
              <a:latin typeface="PlumBAE"/>
              <a:cs typeface="PlumBAE"/>
            </a:endParaRPr>
          </a:p>
          <a:p>
            <a:r>
              <a:rPr lang="fr-FR" sz="3200" dirty="0">
                <a:latin typeface="PlumBAE"/>
                <a:cs typeface="PlumBAE"/>
              </a:rPr>
              <a:t>A l’</a:t>
            </a:r>
            <a:r>
              <a:rPr lang="fr-FR" sz="3200" dirty="0" err="1">
                <a:latin typeface="PlumBAE"/>
                <a:cs typeface="PlumBAE"/>
              </a:rPr>
              <a:t>école</a:t>
            </a:r>
            <a:r>
              <a:rPr lang="fr-FR" sz="3200" dirty="0">
                <a:latin typeface="PlumBAE"/>
                <a:cs typeface="PlumBAE"/>
              </a:rPr>
              <a:t> il filait doux Il filait mignon</a:t>
            </a:r>
            <a:br>
              <a:rPr lang="fr-FR" sz="3200" dirty="0">
                <a:latin typeface="PlumBAE"/>
                <a:cs typeface="PlumBAE"/>
              </a:rPr>
            </a:br>
            <a:r>
              <a:rPr lang="fr-FR" sz="3200" dirty="0">
                <a:latin typeface="PlumBAE"/>
                <a:cs typeface="PlumBAE"/>
              </a:rPr>
              <a:t>Le cochon</a:t>
            </a:r>
            <a:br>
              <a:rPr lang="fr-FR" sz="3200" dirty="0">
                <a:latin typeface="PlumBAE"/>
                <a:cs typeface="PlumBAE"/>
              </a:rPr>
            </a:br>
            <a:r>
              <a:rPr lang="fr-FR" sz="3200" dirty="0">
                <a:latin typeface="PlumBAE"/>
                <a:cs typeface="PlumBAE"/>
              </a:rPr>
              <a:t>Puis il grossit </a:t>
            </a:r>
            <a:endParaRPr lang="fr-FR" sz="3200" dirty="0">
              <a:latin typeface="PlumBAE"/>
              <a:cs typeface="PlumBAE"/>
            </a:endParaRPr>
          </a:p>
          <a:p>
            <a:r>
              <a:rPr lang="fr-FR" sz="3200" dirty="0">
                <a:latin typeface="PlumBAE"/>
                <a:cs typeface="PlumBAE"/>
              </a:rPr>
              <a:t>Plus tard il joua au foot en goret</a:t>
            </a:r>
            <a:br>
              <a:rPr lang="fr-FR" sz="3200" dirty="0">
                <a:latin typeface="PlumBAE"/>
                <a:cs typeface="PlumBAE"/>
              </a:rPr>
            </a:br>
            <a:r>
              <a:rPr lang="fr-FR" sz="3200" dirty="0">
                <a:latin typeface="PlumBAE"/>
                <a:cs typeface="PlumBAE"/>
              </a:rPr>
              <a:t>(c’est un cochon qui aimait le s’porc)</a:t>
            </a:r>
            <a:br>
              <a:rPr lang="fr-FR" sz="3200" dirty="0">
                <a:latin typeface="PlumBAE"/>
                <a:cs typeface="PlumBAE"/>
              </a:rPr>
            </a:br>
            <a:r>
              <a:rPr lang="fr-FR" sz="3200" dirty="0">
                <a:latin typeface="PlumBAE"/>
                <a:cs typeface="PlumBAE"/>
              </a:rPr>
              <a:t>puis il grossit</a:t>
            </a:r>
            <a:br>
              <a:rPr lang="fr-FR" sz="3200" dirty="0">
                <a:latin typeface="PlumBAE"/>
                <a:cs typeface="PlumBAE"/>
              </a:rPr>
            </a:br>
            <a:r>
              <a:rPr lang="fr-FR" sz="3200" dirty="0">
                <a:latin typeface="PlumBAE"/>
                <a:cs typeface="PlumBAE"/>
              </a:rPr>
              <a:t>visita Pornic et Porquerolles</a:t>
            </a:r>
            <a:br>
              <a:rPr lang="fr-FR" sz="3200" dirty="0">
                <a:latin typeface="PlumBAE"/>
                <a:cs typeface="PlumBAE"/>
              </a:rPr>
            </a:br>
            <a:r>
              <a:rPr lang="fr-FR" sz="3200" dirty="0">
                <a:latin typeface="PlumBAE"/>
                <a:cs typeface="PlumBAE"/>
              </a:rPr>
              <a:t>et l’</a:t>
            </a:r>
            <a:r>
              <a:rPr lang="fr-FR" sz="3200" dirty="0" err="1">
                <a:latin typeface="PlumBAE"/>
                <a:cs typeface="PlumBAE"/>
              </a:rPr>
              <a:t>île</a:t>
            </a:r>
            <a:r>
              <a:rPr lang="fr-FR" sz="3200" dirty="0">
                <a:latin typeface="PlumBAE"/>
                <a:cs typeface="PlumBAE"/>
              </a:rPr>
              <a:t> de Sein d’où</a:t>
            </a:r>
            <a:br>
              <a:rPr lang="fr-FR" sz="3200" dirty="0">
                <a:latin typeface="PlumBAE"/>
                <a:cs typeface="PlumBAE"/>
              </a:rPr>
            </a:br>
            <a:r>
              <a:rPr lang="fr-FR" sz="3200" dirty="0">
                <a:latin typeface="PlumBAE"/>
                <a:cs typeface="PlumBAE"/>
              </a:rPr>
              <a:t>venait son papa cochon</a:t>
            </a:r>
            <a:br>
              <a:rPr lang="fr-FR" sz="3200" dirty="0">
                <a:latin typeface="PlumBAE"/>
                <a:cs typeface="PlumBAE"/>
              </a:rPr>
            </a:br>
            <a:r>
              <a:rPr lang="fr-FR" sz="3200" dirty="0">
                <a:latin typeface="PlumBAE"/>
                <a:cs typeface="PlumBAE"/>
              </a:rPr>
              <a:t>il vendit des tire-bouchons</a:t>
            </a:r>
            <a:br>
              <a:rPr lang="fr-FR" sz="3200" dirty="0">
                <a:latin typeface="PlumBAE"/>
                <a:cs typeface="PlumBAE"/>
              </a:rPr>
            </a:br>
            <a:r>
              <a:rPr lang="fr-FR" sz="3200" dirty="0">
                <a:latin typeface="PlumBAE"/>
                <a:cs typeface="PlumBAE"/>
              </a:rPr>
              <a:t>gagna des milliards de dol-</a:t>
            </a:r>
            <a:br>
              <a:rPr lang="fr-FR" sz="3200" dirty="0">
                <a:latin typeface="PlumBAE"/>
                <a:cs typeface="PlumBAE"/>
              </a:rPr>
            </a:br>
            <a:r>
              <a:rPr lang="fr-FR" sz="3200" dirty="0">
                <a:latin typeface="PlumBAE"/>
                <a:cs typeface="PlumBAE"/>
              </a:rPr>
              <a:t>lards</a:t>
            </a:r>
            <a:br>
              <a:rPr lang="fr-FR" sz="3200" dirty="0">
                <a:latin typeface="PlumBAE"/>
                <a:cs typeface="PlumBAE"/>
              </a:rPr>
            </a:br>
            <a:r>
              <a:rPr lang="fr-FR" sz="3200" dirty="0">
                <a:latin typeface="PlumBAE"/>
                <a:cs typeface="PlumBAE"/>
              </a:rPr>
              <a:t>il ne mangeait plus que dans des assiettes en porc -</a:t>
            </a:r>
            <a:r>
              <a:rPr lang="fr-FR" sz="3200" dirty="0" err="1">
                <a:latin typeface="PlumBAE"/>
                <a:cs typeface="PlumBAE"/>
              </a:rPr>
              <a:t>elaine</a:t>
            </a:r>
            <a:r>
              <a:rPr lang="fr-FR" sz="3200" dirty="0">
                <a:latin typeface="PlumBAE"/>
                <a:cs typeface="PlumBAE"/>
              </a:rPr>
              <a:t/>
            </a:r>
            <a:br>
              <a:rPr lang="fr-FR" sz="3200" dirty="0">
                <a:latin typeface="PlumBAE"/>
                <a:cs typeface="PlumBAE"/>
              </a:rPr>
            </a:br>
            <a:r>
              <a:rPr lang="fr-FR" sz="3200" dirty="0">
                <a:latin typeface="PlumBAE"/>
                <a:cs typeface="PlumBAE"/>
              </a:rPr>
              <a:t>puis il grossit</a:t>
            </a:r>
            <a:br>
              <a:rPr lang="fr-FR" sz="3200" dirty="0">
                <a:latin typeface="PlumBAE"/>
                <a:cs typeface="PlumBAE"/>
              </a:rPr>
            </a:br>
            <a:r>
              <a:rPr lang="fr-FR" sz="3200" dirty="0">
                <a:latin typeface="PlumBAE"/>
                <a:cs typeface="PlumBAE"/>
              </a:rPr>
              <a:t>n’alla en </a:t>
            </a:r>
            <a:r>
              <a:rPr lang="fr-FR" sz="3200" dirty="0" err="1">
                <a:latin typeface="PlumBAE"/>
                <a:cs typeface="PlumBAE"/>
              </a:rPr>
              <a:t>boîte</a:t>
            </a:r>
            <a:r>
              <a:rPr lang="fr-FR" sz="3200" dirty="0">
                <a:latin typeface="PlumBAE"/>
                <a:cs typeface="PlumBAE"/>
              </a:rPr>
              <a:t> qu’au Couenne-Toutou</a:t>
            </a:r>
            <a:br>
              <a:rPr lang="fr-FR" sz="3200" dirty="0">
                <a:latin typeface="PlumBAE"/>
                <a:cs typeface="PlumBAE"/>
              </a:rPr>
            </a:br>
            <a:r>
              <a:rPr lang="fr-FR" sz="3200" dirty="0">
                <a:latin typeface="PlumBAE"/>
                <a:cs typeface="PlumBAE"/>
              </a:rPr>
              <a:t>puis il grossit</a:t>
            </a:r>
            <a:br>
              <a:rPr lang="fr-FR" sz="3200" dirty="0">
                <a:latin typeface="PlumBAE"/>
                <a:cs typeface="PlumBAE"/>
              </a:rPr>
            </a:br>
            <a:r>
              <a:rPr lang="fr-FR" sz="3200" dirty="0">
                <a:latin typeface="PlumBAE"/>
                <a:cs typeface="PlumBAE"/>
              </a:rPr>
              <a:t>fit quelques enfants qu’il appelait ses lardons puis il grossit</a:t>
            </a:r>
            <a:br>
              <a:rPr lang="fr-FR" sz="3200" dirty="0">
                <a:latin typeface="PlumBAE"/>
                <a:cs typeface="PlumBAE"/>
              </a:rPr>
            </a:br>
            <a:r>
              <a:rPr lang="fr-FR" sz="3200" dirty="0">
                <a:latin typeface="PlumBAE"/>
                <a:cs typeface="PlumBAE"/>
              </a:rPr>
              <a:t>s’</a:t>
            </a:r>
            <a:r>
              <a:rPr lang="fr-FR" sz="3200" dirty="0" err="1">
                <a:latin typeface="PlumBAE"/>
                <a:cs typeface="PlumBAE"/>
              </a:rPr>
              <a:t>empâta</a:t>
            </a:r>
            <a:r>
              <a:rPr lang="fr-FR" sz="3200" dirty="0">
                <a:latin typeface="PlumBAE"/>
                <a:cs typeface="PlumBAE"/>
              </a:rPr>
              <a:t/>
            </a:r>
            <a:br>
              <a:rPr lang="fr-FR" sz="3200" dirty="0">
                <a:latin typeface="PlumBAE"/>
                <a:cs typeface="PlumBAE"/>
              </a:rPr>
            </a:br>
            <a:r>
              <a:rPr lang="fr-FR" sz="3200" dirty="0">
                <a:latin typeface="PlumBAE"/>
                <a:cs typeface="PlumBAE"/>
              </a:rPr>
              <a:t>s’</a:t>
            </a:r>
            <a:r>
              <a:rPr lang="fr-FR" sz="3200" dirty="0" err="1">
                <a:latin typeface="PlumBAE"/>
                <a:cs typeface="PlumBAE"/>
              </a:rPr>
              <a:t>épaissit</a:t>
            </a:r>
            <a:r>
              <a:rPr lang="fr-FR" sz="3200" dirty="0">
                <a:latin typeface="PlumBAE"/>
                <a:cs typeface="PlumBAE"/>
              </a:rPr>
              <a:t/>
            </a:r>
            <a:br>
              <a:rPr lang="fr-FR" sz="3200" dirty="0">
                <a:latin typeface="PlumBAE"/>
                <a:cs typeface="PlumBAE"/>
              </a:rPr>
            </a:br>
            <a:r>
              <a:rPr lang="fr-FR" sz="3200" dirty="0" err="1">
                <a:latin typeface="PlumBAE"/>
                <a:cs typeface="PlumBAE"/>
              </a:rPr>
              <a:t>potela</a:t>
            </a:r>
            <a:r>
              <a:rPr lang="fr-FR" sz="3200" dirty="0">
                <a:latin typeface="PlumBAE"/>
                <a:cs typeface="PlumBAE"/>
              </a:rPr>
              <a:t/>
            </a:r>
            <a:br>
              <a:rPr lang="fr-FR" sz="3200" dirty="0">
                <a:latin typeface="PlumBAE"/>
                <a:cs typeface="PlumBAE"/>
              </a:rPr>
            </a:br>
            <a:r>
              <a:rPr lang="fr-FR" sz="3200" dirty="0" err="1">
                <a:latin typeface="PlumBAE"/>
                <a:cs typeface="PlumBAE"/>
              </a:rPr>
              <a:t>ventripota</a:t>
            </a:r>
            <a:r>
              <a:rPr lang="fr-FR" sz="3200" dirty="0">
                <a:latin typeface="PlumBAE"/>
                <a:cs typeface="PlumBAE"/>
              </a:rPr>
              <a:t/>
            </a:r>
            <a:br>
              <a:rPr lang="fr-FR" sz="3200" dirty="0">
                <a:latin typeface="PlumBAE"/>
                <a:cs typeface="PlumBAE"/>
              </a:rPr>
            </a:br>
            <a:r>
              <a:rPr lang="fr-FR" sz="3200" dirty="0" err="1">
                <a:latin typeface="PlumBAE"/>
                <a:cs typeface="PlumBAE"/>
              </a:rPr>
              <a:t>patapoufa</a:t>
            </a:r>
            <a:r>
              <a:rPr lang="fr-FR" sz="3200" dirty="0">
                <a:latin typeface="PlumBAE"/>
                <a:cs typeface="PlumBAE"/>
              </a:rPr>
              <a:t/>
            </a:r>
            <a:br>
              <a:rPr lang="fr-FR" sz="3200" dirty="0">
                <a:latin typeface="PlumBAE"/>
                <a:cs typeface="PlumBAE"/>
              </a:rPr>
            </a:br>
            <a:r>
              <a:rPr lang="fr-FR" sz="3200" dirty="0">
                <a:latin typeface="PlumBAE"/>
                <a:cs typeface="PlumBAE"/>
              </a:rPr>
              <a:t>puis il grossit comme une vache</a:t>
            </a:r>
            <a:br>
              <a:rPr lang="fr-FR" sz="3200" dirty="0">
                <a:latin typeface="PlumBAE"/>
                <a:cs typeface="PlumBAE"/>
              </a:rPr>
            </a:br>
            <a:r>
              <a:rPr lang="fr-FR" sz="3200" dirty="0">
                <a:latin typeface="PlumBAE"/>
                <a:cs typeface="PlumBAE"/>
              </a:rPr>
              <a:t>le cochon ! </a:t>
            </a:r>
            <a:endParaRPr lang="fr-FR" sz="3200" dirty="0">
              <a:latin typeface="PlumBAE"/>
              <a:cs typeface="PlumBAE"/>
            </a:endParaRPr>
          </a:p>
        </p:txBody>
      </p:sp>
      <p:cxnSp>
        <p:nvCxnSpPr>
          <p:cNvPr id="10" name="Connecteur droit 9"/>
          <p:cNvCxnSpPr/>
          <p:nvPr/>
        </p:nvCxnSpPr>
        <p:spPr>
          <a:xfrm>
            <a:off x="346618" y="571734"/>
            <a:ext cx="175185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8572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à coins arrondis 7"/>
          <p:cNvSpPr/>
          <p:nvPr/>
        </p:nvSpPr>
        <p:spPr>
          <a:xfrm>
            <a:off x="114151" y="228332"/>
            <a:ext cx="6620780" cy="867663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 descr="cochon58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34358">
            <a:off x="704092" y="759268"/>
            <a:ext cx="1761054" cy="1739413"/>
          </a:xfrm>
          <a:prstGeom prst="rect">
            <a:avLst/>
          </a:prstGeom>
        </p:spPr>
      </p:pic>
      <p:pic>
        <p:nvPicPr>
          <p:cNvPr id="5" name="Image 4" descr="petit-cocho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7263" y="2831239"/>
            <a:ext cx="2912723" cy="2912723"/>
          </a:xfrm>
          <a:prstGeom prst="rect">
            <a:avLst/>
          </a:prstGeom>
        </p:spPr>
      </p:pic>
      <p:pic>
        <p:nvPicPr>
          <p:cNvPr id="7" name="Image 6" descr="petit-cochon 3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8845" y="1090585"/>
            <a:ext cx="2194974" cy="2194974"/>
          </a:xfrm>
          <a:prstGeom prst="rect">
            <a:avLst/>
          </a:prstGeom>
        </p:spPr>
      </p:pic>
      <p:pic>
        <p:nvPicPr>
          <p:cNvPr id="10" name="Image 9" descr="images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56030">
            <a:off x="3197879" y="6762388"/>
            <a:ext cx="2777130" cy="1521464"/>
          </a:xfrm>
          <a:prstGeom prst="rect">
            <a:avLst/>
          </a:prstGeom>
        </p:spPr>
      </p:pic>
      <p:pic>
        <p:nvPicPr>
          <p:cNvPr id="11" name="Image 10" descr="cochon25.gif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762207">
            <a:off x="779052" y="5868601"/>
            <a:ext cx="2038714" cy="2151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1069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à coins arrondis 7"/>
          <p:cNvSpPr/>
          <p:nvPr/>
        </p:nvSpPr>
        <p:spPr>
          <a:xfrm>
            <a:off x="114151" y="228332"/>
            <a:ext cx="6620780" cy="867663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 descr="cochon58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34358">
            <a:off x="704092" y="759268"/>
            <a:ext cx="1761054" cy="1739413"/>
          </a:xfrm>
          <a:prstGeom prst="rect">
            <a:avLst/>
          </a:prstGeom>
        </p:spPr>
      </p:pic>
      <p:pic>
        <p:nvPicPr>
          <p:cNvPr id="5" name="Image 4" descr="petit-cocho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7263" y="2831239"/>
            <a:ext cx="2912723" cy="2912723"/>
          </a:xfrm>
          <a:prstGeom prst="rect">
            <a:avLst/>
          </a:prstGeom>
        </p:spPr>
      </p:pic>
      <p:pic>
        <p:nvPicPr>
          <p:cNvPr id="7" name="Image 6" descr="petit-cochon 3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8845" y="1090585"/>
            <a:ext cx="2194974" cy="2194974"/>
          </a:xfrm>
          <a:prstGeom prst="rect">
            <a:avLst/>
          </a:prstGeom>
        </p:spPr>
      </p:pic>
      <p:pic>
        <p:nvPicPr>
          <p:cNvPr id="10" name="Image 9" descr="images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56030">
            <a:off x="3197879" y="6762388"/>
            <a:ext cx="2777130" cy="1521464"/>
          </a:xfrm>
          <a:prstGeom prst="rect">
            <a:avLst/>
          </a:prstGeom>
        </p:spPr>
      </p:pic>
      <p:pic>
        <p:nvPicPr>
          <p:cNvPr id="11" name="Image 10" descr="cochon25.gif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762207">
            <a:off x="779052" y="5868601"/>
            <a:ext cx="2038714" cy="2151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66058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36</Words>
  <Application>Microsoft Macintosh PowerPoint</Application>
  <PresentationFormat>Présentation à l'écran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Laurent Pamphile</dc:creator>
  <cp:lastModifiedBy>Laurent Pamphile</cp:lastModifiedBy>
  <cp:revision>9</cp:revision>
  <dcterms:created xsi:type="dcterms:W3CDTF">2015-08-25T17:05:15Z</dcterms:created>
  <dcterms:modified xsi:type="dcterms:W3CDTF">2016-02-21T17:35:51Z</dcterms:modified>
</cp:coreProperties>
</file>