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15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7" r:id="rId9"/>
    <p:sldId id="268" r:id="rId10"/>
    <p:sldId id="269" r:id="rId11"/>
    <p:sldId id="270" r:id="rId12"/>
    <p:sldId id="276" r:id="rId13"/>
    <p:sldId id="271" r:id="rId14"/>
    <p:sldId id="272" r:id="rId15"/>
    <p:sldId id="273" r:id="rId16"/>
    <p:sldId id="274" r:id="rId17"/>
    <p:sldId id="275" r:id="rId18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7" d="100"/>
          <a:sy n="117" d="100"/>
        </p:scale>
        <p:origin x="-24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527DCE-F03B-9B4A-AE61-C60D07C377BA}" type="datetimeFigureOut">
              <a:rPr lang="fr-FR" smtClean="0"/>
              <a:t>20/02/14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2FE292-A430-144F-80B9-4B35DFF9475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53552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BCB0A-773C-2542-9001-A70873D76697}" type="datetimeFigureOut">
              <a:rPr lang="fr-FR" smtClean="0"/>
              <a:t>20/02/14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BCB0A-773C-2542-9001-A70873D76697}" type="datetimeFigureOut">
              <a:rPr lang="fr-FR" smtClean="0"/>
              <a:t>20/02/14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BC421-0FC9-4943-B5E3-79E42ABDCD8B}" type="slidenum">
              <a:rPr lang="fr-FR" smtClean="0"/>
              <a:t>‹#›</a:t>
            </a:fld>
            <a:endParaRPr lang="fr-FR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BCB0A-773C-2542-9001-A70873D76697}" type="datetimeFigureOut">
              <a:rPr lang="fr-FR" smtClean="0"/>
              <a:t>20/02/14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BC421-0FC9-4943-B5E3-79E42ABDCD8B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BCB0A-773C-2542-9001-A70873D76697}" type="datetimeFigureOut">
              <a:rPr lang="fr-FR" smtClean="0"/>
              <a:t>20/02/14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BC421-0FC9-4943-B5E3-79E42ABDCD8B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BCB0A-773C-2542-9001-A70873D76697}" type="datetimeFigureOut">
              <a:rPr lang="fr-FR" smtClean="0"/>
              <a:t>20/02/14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BC421-0FC9-4943-B5E3-79E42ABDCD8B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de titre avec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BCB0A-773C-2542-9001-A70873D76697}" type="datetimeFigureOut">
              <a:rPr lang="fr-FR" smtClean="0"/>
              <a:t>20/02/14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BC421-0FC9-4943-B5E3-79E42ABDCD8B}" type="slidenum">
              <a:rPr lang="fr-FR" smtClean="0"/>
              <a:t>‹#›</a:t>
            </a:fld>
            <a:endParaRPr lang="fr-FR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BCB0A-773C-2542-9001-A70873D76697}" type="datetimeFigureOut">
              <a:rPr lang="fr-FR" smtClean="0"/>
              <a:t>20/02/14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BC421-0FC9-4943-B5E3-79E42ABDCD8B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BCB0A-773C-2542-9001-A70873D76697}" type="datetimeFigureOut">
              <a:rPr lang="fr-FR" smtClean="0"/>
              <a:t>20/02/14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BC421-0FC9-4943-B5E3-79E42ABDCD8B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BCB0A-773C-2542-9001-A70873D76697}" type="datetimeFigureOut">
              <a:rPr lang="fr-FR" smtClean="0"/>
              <a:t>20/02/14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BC421-0FC9-4943-B5E3-79E42ABDCD8B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BCB0A-773C-2542-9001-A70873D76697}" type="datetimeFigureOut">
              <a:rPr lang="fr-FR" smtClean="0"/>
              <a:t>20/02/14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BC421-0FC9-4943-B5E3-79E42ABDCD8B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BCB0A-773C-2542-9001-A70873D76697}" type="datetimeFigureOut">
              <a:rPr lang="fr-FR" smtClean="0"/>
              <a:t>20/02/14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BC421-0FC9-4943-B5E3-79E42ABDCD8B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BCB0A-773C-2542-9001-A70873D76697}" type="datetimeFigureOut">
              <a:rPr lang="fr-FR" smtClean="0"/>
              <a:t>20/02/14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BC421-0FC9-4943-B5E3-79E42ABDCD8B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43DBCB0A-773C-2542-9001-A70873D76697}" type="datetimeFigureOut">
              <a:rPr lang="fr-FR" smtClean="0"/>
              <a:t>20/02/14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379BC421-0FC9-4943-B5E3-79E42ABDCD8B}" type="slidenum">
              <a:rPr lang="fr-FR" smtClean="0"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6" r:id="rId1"/>
    <p:sldLayoutId id="2147483917" r:id="rId2"/>
    <p:sldLayoutId id="2147483918" r:id="rId3"/>
    <p:sldLayoutId id="2147483919" r:id="rId4"/>
    <p:sldLayoutId id="2147483920" r:id="rId5"/>
    <p:sldLayoutId id="2147483921" r:id="rId6"/>
    <p:sldLayoutId id="2147483922" r:id="rId7"/>
    <p:sldLayoutId id="2147483923" r:id="rId8"/>
    <p:sldLayoutId id="2147483924" r:id="rId9"/>
    <p:sldLayoutId id="2147483925" r:id="rId10"/>
    <p:sldLayoutId id="2147483926" r:id="rId11"/>
    <p:sldLayoutId id="2147483927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1483813" y="1630043"/>
            <a:ext cx="6238060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4800" dirty="0" smtClean="0">
                <a:latin typeface="Chalkboard"/>
                <a:cs typeface="Chalkboard"/>
              </a:rPr>
              <a:t>PIERRE ET LE LOUP : </a:t>
            </a:r>
          </a:p>
          <a:p>
            <a:pPr algn="ctr"/>
            <a:r>
              <a:rPr lang="fr-FR" sz="4800" dirty="0" smtClean="0">
                <a:latin typeface="Chalkboard"/>
                <a:cs typeface="Chalkboard"/>
              </a:rPr>
              <a:t>PHRASE </a:t>
            </a:r>
            <a:r>
              <a:rPr lang="fr-FR" sz="4800" dirty="0">
                <a:latin typeface="Chalkboard"/>
                <a:cs typeface="Chalkboard"/>
              </a:rPr>
              <a:t>7</a:t>
            </a:r>
            <a:endParaRPr lang="fr-FR" sz="4800" dirty="0" smtClean="0">
              <a:latin typeface="Chalkboard"/>
              <a:cs typeface="Chalkboard"/>
            </a:endParaRPr>
          </a:p>
          <a:p>
            <a:pPr algn="ctr"/>
            <a:r>
              <a:rPr lang="fr-FR" sz="4800" dirty="0" smtClean="0">
                <a:latin typeface="Chalkboard"/>
                <a:cs typeface="Chalkboard"/>
              </a:rPr>
              <a:t>Trouver le mot intrus.</a:t>
            </a:r>
            <a:endParaRPr lang="fr-FR" sz="4800" dirty="0">
              <a:latin typeface="Chalkboard"/>
              <a:cs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2101871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23"/>
    </mc:Choice>
    <mc:Fallback xmlns="">
      <p:transition xmlns:p14="http://schemas.microsoft.com/office/powerpoint/2010/main" spd="slow" advTm="3023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1007545" y="2172728"/>
            <a:ext cx="742015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600" dirty="0" smtClean="0"/>
              <a:t>sait</a:t>
            </a:r>
            <a:endParaRPr lang="fr-FR" sz="9600" dirty="0"/>
          </a:p>
        </p:txBody>
      </p:sp>
    </p:spTree>
    <p:extLst>
      <p:ext uri="{BB962C8B-B14F-4D97-AF65-F5344CB8AC3E}">
        <p14:creationId xmlns:p14="http://schemas.microsoft.com/office/powerpoint/2010/main" val="794874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3"/>
    </mc:Choice>
    <mc:Fallback xmlns="">
      <p:transition xmlns:p14="http://schemas.microsoft.com/office/powerpoint/2010/main" spd="slow" advTm="173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1007545" y="2172728"/>
            <a:ext cx="742015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600" dirty="0"/>
              <a:t>v</a:t>
            </a:r>
            <a:r>
              <a:rPr lang="fr-FR" sz="9600" dirty="0" smtClean="0"/>
              <a:t>oler. »</a:t>
            </a:r>
            <a:endParaRPr lang="fr-FR" sz="9600" dirty="0"/>
          </a:p>
        </p:txBody>
      </p:sp>
    </p:spTree>
    <p:extLst>
      <p:ext uri="{BB962C8B-B14F-4D97-AF65-F5344CB8AC3E}">
        <p14:creationId xmlns:p14="http://schemas.microsoft.com/office/powerpoint/2010/main" val="794874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3"/>
    </mc:Choice>
    <mc:Fallback xmlns="">
      <p:transition xmlns:p14="http://schemas.microsoft.com/office/powerpoint/2010/main" spd="slow" advTm="173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1007545" y="2172728"/>
            <a:ext cx="742015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600" dirty="0"/>
              <a:t>d</a:t>
            </a:r>
            <a:r>
              <a:rPr lang="fr-FR" sz="9600" dirty="0" smtClean="0"/>
              <a:t>it-il</a:t>
            </a:r>
            <a:endParaRPr lang="fr-FR" sz="9600" dirty="0"/>
          </a:p>
        </p:txBody>
      </p:sp>
    </p:spTree>
    <p:extLst>
      <p:ext uri="{BB962C8B-B14F-4D97-AF65-F5344CB8AC3E}">
        <p14:creationId xmlns:p14="http://schemas.microsoft.com/office/powerpoint/2010/main" val="1561910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3"/>
    </mc:Choice>
    <mc:Fallback xmlns="">
      <p:transition xmlns:p14="http://schemas.microsoft.com/office/powerpoint/2010/main" spd="slow" advTm="173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1007545" y="2172728"/>
            <a:ext cx="742015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600" dirty="0" smtClean="0"/>
              <a:t>en</a:t>
            </a:r>
            <a:endParaRPr lang="fr-FR" sz="9600" dirty="0"/>
          </a:p>
        </p:txBody>
      </p:sp>
    </p:spTree>
    <p:extLst>
      <p:ext uri="{BB962C8B-B14F-4D97-AF65-F5344CB8AC3E}">
        <p14:creationId xmlns:p14="http://schemas.microsoft.com/office/powerpoint/2010/main" val="794874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3"/>
    </mc:Choice>
    <mc:Fallback xmlns="">
      <p:transition xmlns:p14="http://schemas.microsoft.com/office/powerpoint/2010/main" spd="slow" advTm="173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1007545" y="2172728"/>
            <a:ext cx="742015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600" dirty="0" smtClean="0"/>
              <a:t>haussant</a:t>
            </a:r>
            <a:endParaRPr lang="fr-FR" sz="9600" dirty="0"/>
          </a:p>
        </p:txBody>
      </p:sp>
    </p:spTree>
    <p:extLst>
      <p:ext uri="{BB962C8B-B14F-4D97-AF65-F5344CB8AC3E}">
        <p14:creationId xmlns:p14="http://schemas.microsoft.com/office/powerpoint/2010/main" val="794874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3"/>
    </mc:Choice>
    <mc:Fallback xmlns="">
      <p:transition xmlns:p14="http://schemas.microsoft.com/office/powerpoint/2010/main" spd="slow" advTm="173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1007545" y="2172728"/>
            <a:ext cx="742015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600" dirty="0" smtClean="0"/>
              <a:t>les</a:t>
            </a:r>
            <a:endParaRPr lang="fr-FR" sz="9600" dirty="0"/>
          </a:p>
        </p:txBody>
      </p:sp>
    </p:spTree>
    <p:extLst>
      <p:ext uri="{BB962C8B-B14F-4D97-AF65-F5344CB8AC3E}">
        <p14:creationId xmlns:p14="http://schemas.microsoft.com/office/powerpoint/2010/main" val="794874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3"/>
    </mc:Choice>
    <mc:Fallback xmlns="">
      <p:transition xmlns:p14="http://schemas.microsoft.com/office/powerpoint/2010/main" spd="slow" advTm="173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1007545" y="2172728"/>
            <a:ext cx="742015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600" dirty="0" smtClean="0"/>
              <a:t>coudes</a:t>
            </a:r>
            <a:endParaRPr lang="fr-FR" sz="9600" dirty="0"/>
          </a:p>
        </p:txBody>
      </p:sp>
    </p:spTree>
    <p:extLst>
      <p:ext uri="{BB962C8B-B14F-4D97-AF65-F5344CB8AC3E}">
        <p14:creationId xmlns:p14="http://schemas.microsoft.com/office/powerpoint/2010/main" val="794874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3"/>
    </mc:Choice>
    <mc:Fallback xmlns="">
      <p:transition xmlns:p14="http://schemas.microsoft.com/office/powerpoint/2010/main" spd="slow" advTm="173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1007545" y="2172728"/>
            <a:ext cx="742015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600" dirty="0" smtClean="0"/>
              <a:t>épaules.</a:t>
            </a:r>
            <a:endParaRPr lang="fr-FR" sz="9600" dirty="0"/>
          </a:p>
        </p:txBody>
      </p:sp>
    </p:spTree>
    <p:extLst>
      <p:ext uri="{BB962C8B-B14F-4D97-AF65-F5344CB8AC3E}">
        <p14:creationId xmlns:p14="http://schemas.microsoft.com/office/powerpoint/2010/main" val="794874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3"/>
    </mc:Choice>
    <mc:Fallback xmlns="">
      <p:transition xmlns:p14="http://schemas.microsoft.com/office/powerpoint/2010/main" spd="slow" advTm="173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1007545" y="2172728"/>
            <a:ext cx="742015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600" dirty="0" smtClean="0"/>
              <a:t>« Mais</a:t>
            </a:r>
            <a:endParaRPr lang="fr-FR" sz="9600" dirty="0"/>
          </a:p>
        </p:txBody>
      </p:sp>
    </p:spTree>
    <p:extLst>
      <p:ext uri="{BB962C8B-B14F-4D97-AF65-F5344CB8AC3E}">
        <p14:creationId xmlns:p14="http://schemas.microsoft.com/office/powerpoint/2010/main" val="168352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78"/>
    </mc:Choice>
    <mc:Fallback xmlns="">
      <p:transition xmlns:p14="http://schemas.microsoft.com/office/powerpoint/2010/main" spd="slow" advTm="778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1007545" y="2172728"/>
            <a:ext cx="742015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600" dirty="0" smtClean="0"/>
              <a:t>quel</a:t>
            </a:r>
            <a:endParaRPr lang="fr-FR" sz="9600" dirty="0"/>
          </a:p>
        </p:txBody>
      </p:sp>
    </p:spTree>
    <p:extLst>
      <p:ext uri="{BB962C8B-B14F-4D97-AF65-F5344CB8AC3E}">
        <p14:creationId xmlns:p14="http://schemas.microsoft.com/office/powerpoint/2010/main" val="2709514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43"/>
    </mc:Choice>
    <mc:Fallback xmlns="">
      <p:transition xmlns:p14="http://schemas.microsoft.com/office/powerpoint/2010/main" spd="slow" advTm="343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1018400" y="2172728"/>
            <a:ext cx="742015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600" dirty="0" smtClean="0"/>
              <a:t>genre</a:t>
            </a:r>
            <a:endParaRPr lang="fr-FR" sz="9600" dirty="0"/>
          </a:p>
        </p:txBody>
      </p:sp>
    </p:spTree>
    <p:extLst>
      <p:ext uri="{BB962C8B-B14F-4D97-AF65-F5344CB8AC3E}">
        <p14:creationId xmlns:p14="http://schemas.microsoft.com/office/powerpoint/2010/main" val="2709514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9"/>
    </mc:Choice>
    <mc:Fallback xmlns="">
      <p:transition xmlns:p14="http://schemas.microsoft.com/office/powerpoint/2010/main" spd="slow" advTm="309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1007545" y="2172728"/>
            <a:ext cx="742015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600" dirty="0"/>
              <a:t>d</a:t>
            </a:r>
            <a:r>
              <a:rPr lang="fr-FR" sz="9600" dirty="0" smtClean="0"/>
              <a:t>’oiseau</a:t>
            </a:r>
            <a:endParaRPr lang="fr-FR" sz="9600" dirty="0"/>
          </a:p>
        </p:txBody>
      </p:sp>
    </p:spTree>
    <p:extLst>
      <p:ext uri="{BB962C8B-B14F-4D97-AF65-F5344CB8AC3E}">
        <p14:creationId xmlns:p14="http://schemas.microsoft.com/office/powerpoint/2010/main" val="2709514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6"/>
    </mc:Choice>
    <mc:Fallback xmlns="">
      <p:transition xmlns:p14="http://schemas.microsoft.com/office/powerpoint/2010/main" spd="slow" advTm="186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1007545" y="2172728"/>
            <a:ext cx="742015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600" dirty="0" smtClean="0"/>
              <a:t>es-tu</a:t>
            </a:r>
            <a:endParaRPr lang="fr-FR" sz="9600" dirty="0"/>
          </a:p>
        </p:txBody>
      </p:sp>
    </p:spTree>
    <p:extLst>
      <p:ext uri="{BB962C8B-B14F-4D97-AF65-F5344CB8AC3E}">
        <p14:creationId xmlns:p14="http://schemas.microsoft.com/office/powerpoint/2010/main" val="2709514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3"/>
    </mc:Choice>
    <mc:Fallback xmlns="">
      <p:transition xmlns:p14="http://schemas.microsoft.com/office/powerpoint/2010/main" spd="slow" advTm="173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1007545" y="2172728"/>
            <a:ext cx="742015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600" dirty="0"/>
              <a:t>d</a:t>
            </a:r>
            <a:r>
              <a:rPr lang="fr-FR" sz="9600" dirty="0" smtClean="0"/>
              <a:t>onc, </a:t>
            </a:r>
            <a:endParaRPr lang="fr-FR" sz="9600" dirty="0"/>
          </a:p>
        </p:txBody>
      </p:sp>
    </p:spTree>
    <p:extLst>
      <p:ext uri="{BB962C8B-B14F-4D97-AF65-F5344CB8AC3E}">
        <p14:creationId xmlns:p14="http://schemas.microsoft.com/office/powerpoint/2010/main" val="2709514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3"/>
    </mc:Choice>
    <mc:Fallback xmlns="">
      <p:transition xmlns:p14="http://schemas.microsoft.com/office/powerpoint/2010/main" spd="slow" advTm="173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1007545" y="2172728"/>
            <a:ext cx="742015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600" dirty="0" smtClean="0"/>
              <a:t>qui</a:t>
            </a:r>
            <a:endParaRPr lang="fr-FR" sz="9600" dirty="0"/>
          </a:p>
        </p:txBody>
      </p:sp>
    </p:spTree>
    <p:extLst>
      <p:ext uri="{BB962C8B-B14F-4D97-AF65-F5344CB8AC3E}">
        <p14:creationId xmlns:p14="http://schemas.microsoft.com/office/powerpoint/2010/main" val="794874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3"/>
    </mc:Choice>
    <mc:Fallback xmlns="">
      <p:transition xmlns:p14="http://schemas.microsoft.com/office/powerpoint/2010/main" spd="slow" advTm="173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1007545" y="2172728"/>
            <a:ext cx="742015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600" dirty="0" smtClean="0"/>
              <a:t>ne</a:t>
            </a:r>
            <a:endParaRPr lang="fr-FR" sz="9600" dirty="0"/>
          </a:p>
        </p:txBody>
      </p:sp>
    </p:spTree>
    <p:extLst>
      <p:ext uri="{BB962C8B-B14F-4D97-AF65-F5344CB8AC3E}">
        <p14:creationId xmlns:p14="http://schemas.microsoft.com/office/powerpoint/2010/main" val="794874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3"/>
    </mc:Choice>
    <mc:Fallback xmlns="">
      <p:transition xmlns:p14="http://schemas.microsoft.com/office/powerpoint/2010/main" spd="slow" advTm="173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ise">
  <a:themeElements>
    <a:clrScheme name="Bris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is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is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Brise.thmx</Template>
  <TotalTime>94</TotalTime>
  <Words>35</Words>
  <Application>Microsoft Macintosh PowerPoint</Application>
  <PresentationFormat>Présentation à l'écran (4:3)</PresentationFormat>
  <Paragraphs>19</Paragraphs>
  <Slides>17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18" baseType="lpstr">
      <vt:lpstr>Brise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Titou KLIOUEL</dc:creator>
  <cp:lastModifiedBy>Titou KLIOUEL</cp:lastModifiedBy>
  <cp:revision>16</cp:revision>
  <dcterms:created xsi:type="dcterms:W3CDTF">2014-02-15T21:21:56Z</dcterms:created>
  <dcterms:modified xsi:type="dcterms:W3CDTF">2014-02-20T07:26:22Z</dcterms:modified>
</cp:coreProperties>
</file>