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3" r:id="rId3"/>
    <p:sldId id="264" r:id="rId4"/>
    <p:sldId id="256" r:id="rId5"/>
    <p:sldId id="257" r:id="rId6"/>
    <p:sldId id="258" r:id="rId7"/>
    <p:sldId id="259" r:id="rId8"/>
    <p:sldId id="260" r:id="rId9"/>
    <p:sldId id="261" r:id="rId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p>
            <a:fld id="{CEB419F5-CBD9-4B7F-B59D-78BAC23A23E1}" type="datetimeFigureOut">
              <a:rPr lang="fr-CA" smtClean="0"/>
              <a:pPr/>
              <a:t>2013-03-04</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8225F42A-A32C-4D3E-B1E9-C7B0B3B74117}" type="slidenum">
              <a:rPr lang="fr-CA" smtClean="0"/>
              <a:pPr/>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CEB419F5-CBD9-4B7F-B59D-78BAC23A23E1}" type="datetimeFigureOut">
              <a:rPr lang="fr-CA" smtClean="0"/>
              <a:pPr/>
              <a:t>2013-03-04</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8225F42A-A32C-4D3E-B1E9-C7B0B3B74117}" type="slidenum">
              <a:rPr lang="fr-CA" smtClean="0"/>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CEB419F5-CBD9-4B7F-B59D-78BAC23A23E1}" type="datetimeFigureOut">
              <a:rPr lang="fr-CA" smtClean="0"/>
              <a:pPr/>
              <a:t>2013-03-04</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8225F42A-A32C-4D3E-B1E9-C7B0B3B74117}" type="slidenum">
              <a:rPr lang="fr-CA" smtClean="0"/>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CEB419F5-CBD9-4B7F-B59D-78BAC23A23E1}" type="datetimeFigureOut">
              <a:rPr lang="fr-CA" smtClean="0"/>
              <a:pPr/>
              <a:t>2013-03-04</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8225F42A-A32C-4D3E-B1E9-C7B0B3B74117}" type="slidenum">
              <a:rPr lang="fr-CA" smtClean="0"/>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CEB419F5-CBD9-4B7F-B59D-78BAC23A23E1}" type="datetimeFigureOut">
              <a:rPr lang="fr-CA" smtClean="0"/>
              <a:pPr/>
              <a:t>2013-03-04</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8225F42A-A32C-4D3E-B1E9-C7B0B3B74117}" type="slidenum">
              <a:rPr lang="fr-CA" smtClean="0"/>
              <a:pPr/>
              <a:t>‹N°›</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CEB419F5-CBD9-4B7F-B59D-78BAC23A23E1}" type="datetimeFigureOut">
              <a:rPr lang="fr-CA" smtClean="0"/>
              <a:pPr/>
              <a:t>2013-03-04</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8225F42A-A32C-4D3E-B1E9-C7B0B3B74117}" type="slidenum">
              <a:rPr lang="fr-CA" smtClean="0"/>
              <a:pPr/>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CEB419F5-CBD9-4B7F-B59D-78BAC23A23E1}" type="datetimeFigureOut">
              <a:rPr lang="fr-CA" smtClean="0"/>
              <a:pPr/>
              <a:t>2013-03-04</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8225F42A-A32C-4D3E-B1E9-C7B0B3B74117}" type="slidenum">
              <a:rPr lang="fr-CA" smtClean="0"/>
              <a:pPr/>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2"/>
          <p:cNvSpPr>
            <a:spLocks noGrp="1"/>
          </p:cNvSpPr>
          <p:nvPr>
            <p:ph type="dt" sz="half" idx="10"/>
          </p:nvPr>
        </p:nvSpPr>
        <p:spPr/>
        <p:txBody>
          <a:bodyPr/>
          <a:lstStyle/>
          <a:p>
            <a:fld id="{CEB419F5-CBD9-4B7F-B59D-78BAC23A23E1}" type="datetimeFigureOut">
              <a:rPr lang="fr-CA" smtClean="0"/>
              <a:pPr/>
              <a:t>2013-03-04</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8225F42A-A32C-4D3E-B1E9-C7B0B3B74117}" type="slidenum">
              <a:rPr lang="fr-CA" smtClean="0"/>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EB419F5-CBD9-4B7F-B59D-78BAC23A23E1}" type="datetimeFigureOut">
              <a:rPr lang="fr-CA" smtClean="0"/>
              <a:pPr/>
              <a:t>2013-03-04</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8225F42A-A32C-4D3E-B1E9-C7B0B3B74117}" type="slidenum">
              <a:rPr lang="fr-CA" smtClean="0"/>
              <a:pPr/>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EB419F5-CBD9-4B7F-B59D-78BAC23A23E1}" type="datetimeFigureOut">
              <a:rPr lang="fr-CA" smtClean="0"/>
              <a:pPr/>
              <a:t>2013-03-04</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8225F42A-A32C-4D3E-B1E9-C7B0B3B74117}" type="slidenum">
              <a:rPr lang="fr-CA" smtClean="0"/>
              <a:pPr/>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EB419F5-CBD9-4B7F-B59D-78BAC23A23E1}" type="datetimeFigureOut">
              <a:rPr lang="fr-CA" smtClean="0"/>
              <a:pPr/>
              <a:t>2013-03-04</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8225F42A-A32C-4D3E-B1E9-C7B0B3B74117}" type="slidenum">
              <a:rPr lang="fr-CA" smtClean="0"/>
              <a:pPr/>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B419F5-CBD9-4B7F-B59D-78BAC23A23E1}" type="datetimeFigureOut">
              <a:rPr lang="fr-CA" smtClean="0"/>
              <a:pPr/>
              <a:t>2013-03-04</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25F42A-A32C-4D3E-B1E9-C7B0B3B74117}" type="slidenum">
              <a:rPr lang="fr-CA" smtClean="0"/>
              <a:pPr/>
              <a:t>‹N°›</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gif"/><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95736" y="0"/>
            <a:ext cx="4832926" cy="769441"/>
          </a:xfrm>
          <a:prstGeom prst="rect">
            <a:avLst/>
          </a:prstGeom>
        </p:spPr>
        <p:txBody>
          <a:bodyPr wrap="none">
            <a:spAutoFit/>
          </a:bodyPr>
          <a:lstStyle/>
          <a:p>
            <a:r>
              <a:rPr lang="fr-CA" sz="4400" b="1" dirty="0" smtClean="0">
                <a:solidFill>
                  <a:srgbClr val="FF0000"/>
                </a:solidFill>
              </a:rPr>
              <a:t>La civilisation du Nil</a:t>
            </a:r>
            <a:endParaRPr lang="fr-CA" sz="4400" dirty="0"/>
          </a:p>
        </p:txBody>
      </p:sp>
      <p:sp>
        <p:nvSpPr>
          <p:cNvPr id="5" name="ZoneTexte 4"/>
          <p:cNvSpPr txBox="1"/>
          <p:nvPr/>
        </p:nvSpPr>
        <p:spPr>
          <a:xfrm>
            <a:off x="0" y="5301208"/>
            <a:ext cx="9144000" cy="1754326"/>
          </a:xfrm>
          <a:prstGeom prst="rect">
            <a:avLst/>
          </a:prstGeom>
          <a:noFill/>
        </p:spPr>
        <p:txBody>
          <a:bodyPr wrap="square" rtlCol="0">
            <a:spAutoFit/>
          </a:bodyPr>
          <a:lstStyle/>
          <a:p>
            <a:pPr algn="ctr">
              <a:buFontTx/>
              <a:buChar char="-"/>
            </a:pPr>
            <a:r>
              <a:rPr lang="fr-CA" b="1" dirty="0" smtClean="0">
                <a:solidFill>
                  <a:srgbClr val="7030A0"/>
                </a:solidFill>
              </a:rPr>
              <a:t> Le Nil est le fleuve le plus long de la planète avec 6718 kilomètres. En Haute-Égypte, il traverse une vallée étroite de terres fertiles. En Basse-Égypte, le delta du Nil se divise en sept branches dans un milieu marécageux qui se jettent dans la mer Méditerranée. Le fleuve est à la base de la civilisation de l’</a:t>
            </a:r>
            <a:r>
              <a:rPr lang="fr-CA" b="1" dirty="0" smtClean="0">
                <a:solidFill>
                  <a:srgbClr val="7030A0"/>
                </a:solidFill>
              </a:rPr>
              <a:t>É</a:t>
            </a:r>
            <a:r>
              <a:rPr lang="fr-CA" b="1" dirty="0" smtClean="0">
                <a:solidFill>
                  <a:srgbClr val="7030A0"/>
                </a:solidFill>
              </a:rPr>
              <a:t>gypte antique qui commence vers -3100 avant notre ère et se termine plus ou moins vers l’an 0.</a:t>
            </a:r>
          </a:p>
          <a:p>
            <a:pPr algn="just"/>
            <a:endParaRPr lang="fr-CA" b="1" dirty="0">
              <a:solidFill>
                <a:srgbClr val="7030A0"/>
              </a:solidFill>
            </a:endParaRPr>
          </a:p>
        </p:txBody>
      </p:sp>
      <p:pic>
        <p:nvPicPr>
          <p:cNvPr id="6" name="Picture 4" descr="http://www.egypte-ancienne.fr/images/pyramide1.JPG"/>
          <p:cNvPicPr>
            <a:picLocks noChangeAspect="1" noChangeArrowheads="1"/>
          </p:cNvPicPr>
          <p:nvPr/>
        </p:nvPicPr>
        <p:blipFill>
          <a:blip r:embed="rId2" cstate="print"/>
          <a:srcRect/>
          <a:stretch>
            <a:fillRect/>
          </a:stretch>
        </p:blipFill>
        <p:spPr bwMode="auto">
          <a:xfrm>
            <a:off x="-1" y="692696"/>
            <a:ext cx="4427985" cy="2592288"/>
          </a:xfrm>
          <a:prstGeom prst="rect">
            <a:avLst/>
          </a:prstGeom>
          <a:noFill/>
        </p:spPr>
      </p:pic>
      <p:pic>
        <p:nvPicPr>
          <p:cNvPr id="7" name="Picture 2" descr="http://www.nexusboard.net/file_manager.php?siteid=11051&amp;action=get&amp;type=full&amp;fileid=109135&amp;filehash=154a02ba931e"/>
          <p:cNvPicPr>
            <a:picLocks noChangeAspect="1" noChangeArrowheads="1"/>
          </p:cNvPicPr>
          <p:nvPr/>
        </p:nvPicPr>
        <p:blipFill>
          <a:blip r:embed="rId3" cstate="print"/>
          <a:srcRect/>
          <a:stretch>
            <a:fillRect/>
          </a:stretch>
        </p:blipFill>
        <p:spPr bwMode="auto">
          <a:xfrm>
            <a:off x="4427984" y="692697"/>
            <a:ext cx="4716016" cy="2592288"/>
          </a:xfrm>
          <a:prstGeom prst="rect">
            <a:avLst/>
          </a:prstGeom>
          <a:noFill/>
        </p:spPr>
      </p:pic>
      <p:pic>
        <p:nvPicPr>
          <p:cNvPr id="8" name="Picture 6" descr="http://upload.wikimedia.org/wikipedia/commons/b/bb/Lighthouse_of_Alexandria_in_Changsha_China.jpg"/>
          <p:cNvPicPr>
            <a:picLocks noChangeAspect="1" noChangeArrowheads="1"/>
          </p:cNvPicPr>
          <p:nvPr/>
        </p:nvPicPr>
        <p:blipFill>
          <a:blip r:embed="rId4" cstate="print"/>
          <a:srcRect/>
          <a:stretch>
            <a:fillRect/>
          </a:stretch>
        </p:blipFill>
        <p:spPr bwMode="auto">
          <a:xfrm>
            <a:off x="0" y="3284984"/>
            <a:ext cx="1475656" cy="2003737"/>
          </a:xfrm>
          <a:prstGeom prst="rect">
            <a:avLst/>
          </a:prstGeom>
          <a:noFill/>
        </p:spPr>
      </p:pic>
      <p:pic>
        <p:nvPicPr>
          <p:cNvPr id="9" name="Picture 10" descr="http://aurorevoyages.files.wordpress.com/2010/11/ramses-ii-4-abou-simbel.jpg"/>
          <p:cNvPicPr>
            <a:picLocks noChangeAspect="1" noChangeArrowheads="1"/>
          </p:cNvPicPr>
          <p:nvPr/>
        </p:nvPicPr>
        <p:blipFill>
          <a:blip r:embed="rId5" cstate="print"/>
          <a:srcRect/>
          <a:stretch>
            <a:fillRect/>
          </a:stretch>
        </p:blipFill>
        <p:spPr bwMode="auto">
          <a:xfrm>
            <a:off x="1475656" y="3284984"/>
            <a:ext cx="2952328" cy="2021773"/>
          </a:xfrm>
          <a:prstGeom prst="rect">
            <a:avLst/>
          </a:prstGeom>
          <a:noFill/>
        </p:spPr>
      </p:pic>
      <p:pic>
        <p:nvPicPr>
          <p:cNvPr id="10" name="Picture 8" descr="http://www.privatetoursinegypt.com/imgs/a7c6b5e6fa330962710e2c9242ef611c.jpg"/>
          <p:cNvPicPr>
            <a:picLocks noChangeAspect="1" noChangeArrowheads="1"/>
          </p:cNvPicPr>
          <p:nvPr/>
        </p:nvPicPr>
        <p:blipFill>
          <a:blip r:embed="rId6" cstate="print"/>
          <a:srcRect/>
          <a:stretch>
            <a:fillRect/>
          </a:stretch>
        </p:blipFill>
        <p:spPr bwMode="auto">
          <a:xfrm>
            <a:off x="7524328" y="3284984"/>
            <a:ext cx="1619672" cy="2064847"/>
          </a:xfrm>
          <a:prstGeom prst="rect">
            <a:avLst/>
          </a:prstGeom>
          <a:noFill/>
        </p:spPr>
      </p:pic>
      <p:pic>
        <p:nvPicPr>
          <p:cNvPr id="11" name="Picture 4" descr="http://www.larousse.fr/encyclopedie/data/images/1009353-Le_Nil.jpg"/>
          <p:cNvPicPr>
            <a:picLocks noChangeAspect="1" noChangeArrowheads="1"/>
          </p:cNvPicPr>
          <p:nvPr/>
        </p:nvPicPr>
        <p:blipFill>
          <a:blip r:embed="rId7" cstate="print"/>
          <a:srcRect/>
          <a:stretch>
            <a:fillRect/>
          </a:stretch>
        </p:blipFill>
        <p:spPr bwMode="auto">
          <a:xfrm>
            <a:off x="4427984" y="3284984"/>
            <a:ext cx="3096344" cy="206084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4869160"/>
            <a:ext cx="9144000" cy="2585323"/>
          </a:xfrm>
          <a:prstGeom prst="rect">
            <a:avLst/>
          </a:prstGeom>
          <a:noFill/>
        </p:spPr>
        <p:txBody>
          <a:bodyPr wrap="square" rtlCol="0">
            <a:spAutoFit/>
          </a:bodyPr>
          <a:lstStyle/>
          <a:p>
            <a:pPr algn="ctr">
              <a:buFontTx/>
              <a:buChar char="-"/>
            </a:pPr>
            <a:r>
              <a:rPr lang="fr-CA" b="1" dirty="0" smtClean="0">
                <a:solidFill>
                  <a:srgbClr val="7030A0"/>
                </a:solidFill>
              </a:rPr>
              <a:t>L’invention </a:t>
            </a:r>
            <a:r>
              <a:rPr lang="fr-CA" b="1" dirty="0" smtClean="0">
                <a:solidFill>
                  <a:srgbClr val="7030A0"/>
                </a:solidFill>
              </a:rPr>
              <a:t>du chadouf ainsi que la construction de canaux favorisent l’agriculture</a:t>
            </a:r>
            <a:r>
              <a:rPr lang="fr-CA" b="1" dirty="0" smtClean="0">
                <a:solidFill>
                  <a:srgbClr val="7030A0"/>
                </a:solidFill>
              </a:rPr>
              <a:t>.</a:t>
            </a:r>
          </a:p>
          <a:p>
            <a:pPr algn="ctr">
              <a:buFontTx/>
              <a:buChar char="-"/>
            </a:pPr>
            <a:r>
              <a:rPr lang="fr-CA" b="1" dirty="0" smtClean="0">
                <a:solidFill>
                  <a:srgbClr val="7030A0"/>
                </a:solidFill>
              </a:rPr>
              <a:t>L’écriture égyptienne apparaît vers -3000. Elle est d’abord composée d’idéogrammes et ensuite aussi de phonogrammes. On appelle cela les hiéroglyphes. Ces 700 signes favorisent la vénération des dieux et l’administration du royaume.</a:t>
            </a:r>
          </a:p>
          <a:p>
            <a:pPr algn="ctr"/>
            <a:r>
              <a:rPr lang="fr-CA" b="1" dirty="0" smtClean="0">
                <a:solidFill>
                  <a:srgbClr val="7030A0"/>
                </a:solidFill>
              </a:rPr>
              <a:t>- L’Égypte a également fait d’énormes progrès au niveau de l’architecture: on peut citer les merveilles du monde antique comme la pyramide de Khéops ou le phare d’Alexandrie, mais aussi le temple de Louksor, le fameux </a:t>
            </a:r>
            <a:r>
              <a:rPr lang="fr-CA" b="1" dirty="0" err="1" smtClean="0">
                <a:solidFill>
                  <a:srgbClr val="7030A0"/>
                </a:solidFill>
              </a:rPr>
              <a:t>Sphinxe</a:t>
            </a:r>
            <a:r>
              <a:rPr lang="fr-CA" b="1" dirty="0" smtClean="0">
                <a:solidFill>
                  <a:srgbClr val="7030A0"/>
                </a:solidFill>
              </a:rPr>
              <a:t> et la vallée des rois.</a:t>
            </a:r>
          </a:p>
          <a:p>
            <a:pPr algn="ctr">
              <a:buFontTx/>
              <a:buChar char="-"/>
            </a:pPr>
            <a:endParaRPr lang="fr-CA" b="1" dirty="0" smtClean="0">
              <a:solidFill>
                <a:srgbClr val="7030A0"/>
              </a:solidFill>
            </a:endParaRPr>
          </a:p>
          <a:p>
            <a:endParaRPr lang="fr-CA" dirty="0"/>
          </a:p>
        </p:txBody>
      </p:sp>
      <p:pic>
        <p:nvPicPr>
          <p:cNvPr id="5" name="Picture 6" descr="http://jfbradu.free.fr/egypte/LE%20NIL/L'AGRICULTURE/chadouf.jpg"/>
          <p:cNvPicPr>
            <a:picLocks noChangeAspect="1" noChangeArrowheads="1"/>
          </p:cNvPicPr>
          <p:nvPr/>
        </p:nvPicPr>
        <p:blipFill>
          <a:blip r:embed="rId2" cstate="print"/>
          <a:srcRect/>
          <a:stretch>
            <a:fillRect/>
          </a:stretch>
        </p:blipFill>
        <p:spPr bwMode="auto">
          <a:xfrm>
            <a:off x="0" y="3356992"/>
            <a:ext cx="2771800" cy="1512168"/>
          </a:xfrm>
          <a:prstGeom prst="rect">
            <a:avLst/>
          </a:prstGeom>
          <a:noFill/>
        </p:spPr>
      </p:pic>
      <p:pic>
        <p:nvPicPr>
          <p:cNvPr id="6" name="Picture 8" descr="http://44.img.v4.skyrock.net/446/egypte-ancienne/pics/106094675.jpg"/>
          <p:cNvPicPr>
            <a:picLocks noChangeAspect="1" noChangeArrowheads="1"/>
          </p:cNvPicPr>
          <p:nvPr/>
        </p:nvPicPr>
        <p:blipFill>
          <a:blip r:embed="rId3" cstate="print"/>
          <a:srcRect/>
          <a:stretch>
            <a:fillRect/>
          </a:stretch>
        </p:blipFill>
        <p:spPr bwMode="auto">
          <a:xfrm>
            <a:off x="0" y="1"/>
            <a:ext cx="2771800" cy="1772815"/>
          </a:xfrm>
          <a:prstGeom prst="rect">
            <a:avLst/>
          </a:prstGeom>
          <a:noFill/>
        </p:spPr>
      </p:pic>
      <p:pic>
        <p:nvPicPr>
          <p:cNvPr id="7" name="Picture 6" descr="http://www.travel-notes.org/photos/qadesh.jpg"/>
          <p:cNvPicPr>
            <a:picLocks noChangeAspect="1" noChangeArrowheads="1"/>
          </p:cNvPicPr>
          <p:nvPr/>
        </p:nvPicPr>
        <p:blipFill>
          <a:blip r:embed="rId4" cstate="print"/>
          <a:srcRect/>
          <a:stretch>
            <a:fillRect/>
          </a:stretch>
        </p:blipFill>
        <p:spPr bwMode="auto">
          <a:xfrm>
            <a:off x="0" y="1772816"/>
            <a:ext cx="2771800" cy="1611893"/>
          </a:xfrm>
          <a:prstGeom prst="rect">
            <a:avLst/>
          </a:prstGeom>
          <a:noFill/>
        </p:spPr>
      </p:pic>
      <p:pic>
        <p:nvPicPr>
          <p:cNvPr id="8" name="Picture 2" descr="http://2terres.hautesavoie.net/hegypte/image/hierog00.gif"/>
          <p:cNvPicPr>
            <a:picLocks noChangeAspect="1" noChangeArrowheads="1"/>
          </p:cNvPicPr>
          <p:nvPr/>
        </p:nvPicPr>
        <p:blipFill>
          <a:blip r:embed="rId5" cstate="print"/>
          <a:srcRect/>
          <a:stretch>
            <a:fillRect/>
          </a:stretch>
        </p:blipFill>
        <p:spPr bwMode="auto">
          <a:xfrm>
            <a:off x="2843808" y="0"/>
            <a:ext cx="6300192" cy="486916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3789040"/>
            <a:ext cx="9144000" cy="3693319"/>
          </a:xfrm>
          <a:prstGeom prst="rect">
            <a:avLst/>
          </a:prstGeom>
          <a:noFill/>
        </p:spPr>
        <p:txBody>
          <a:bodyPr wrap="square" rtlCol="0">
            <a:spAutoFit/>
          </a:bodyPr>
          <a:lstStyle/>
          <a:p>
            <a:pPr algn="ctr"/>
            <a:r>
              <a:rPr lang="fr-CA" b="1" dirty="0" smtClean="0">
                <a:solidFill>
                  <a:srgbClr val="7030A0"/>
                </a:solidFill>
              </a:rPr>
              <a:t>- Au niveau de l’hiérarchie sociale, l’Égypte est dirigée par le pharaon. Il exerce un pouvoir absolu. Il est un dieu sur terre et incarne Horus, le fils du dieu du Soleil Rê.</a:t>
            </a:r>
          </a:p>
          <a:p>
            <a:pPr algn="ctr">
              <a:buFontTx/>
              <a:buChar char="-"/>
            </a:pPr>
            <a:r>
              <a:rPr lang="fr-CA" b="1" dirty="0" smtClean="0">
                <a:solidFill>
                  <a:srgbClr val="7030A0"/>
                </a:solidFill>
              </a:rPr>
              <a:t> En bas du pharaon, le vizir règle l’économie du royaume, et se charge des constructions.</a:t>
            </a:r>
          </a:p>
          <a:p>
            <a:pPr algn="ctr">
              <a:buFontTx/>
              <a:buChar char="-"/>
            </a:pPr>
            <a:r>
              <a:rPr lang="fr-CA" b="1" dirty="0" smtClean="0">
                <a:solidFill>
                  <a:srgbClr val="7030A0"/>
                </a:solidFill>
              </a:rPr>
              <a:t> </a:t>
            </a:r>
            <a:r>
              <a:rPr lang="fr-CA" b="1" dirty="0" smtClean="0">
                <a:solidFill>
                  <a:srgbClr val="7030A0"/>
                </a:solidFill>
              </a:rPr>
              <a:t>Ensuite, il y a les hauts fonctionnaires, les chefs militaires et les grands prêtres.</a:t>
            </a:r>
          </a:p>
          <a:p>
            <a:pPr algn="ctr">
              <a:buFontTx/>
              <a:buChar char="-"/>
            </a:pPr>
            <a:r>
              <a:rPr lang="fr-CA" b="1" dirty="0" smtClean="0">
                <a:solidFill>
                  <a:srgbClr val="7030A0"/>
                </a:solidFill>
              </a:rPr>
              <a:t> Les prêtres normaux ont de différents rôles: ils peuvent interpréter des rêves, faire des rituels ou lire les étoiles entre autres.</a:t>
            </a:r>
          </a:p>
          <a:p>
            <a:pPr algn="ctr"/>
            <a:r>
              <a:rPr lang="fr-CA" b="1" dirty="0" smtClean="0">
                <a:solidFill>
                  <a:srgbClr val="7030A0"/>
                </a:solidFill>
              </a:rPr>
              <a:t>- Les scribes sont les seuls à savoir lire et écrire. Les artisans produisent des biens importants pour l’économie du royaume.</a:t>
            </a:r>
          </a:p>
          <a:p>
            <a:pPr algn="ctr">
              <a:buFontTx/>
              <a:buChar char="-"/>
            </a:pPr>
            <a:r>
              <a:rPr lang="fr-CA" b="1" dirty="0" smtClean="0">
                <a:solidFill>
                  <a:srgbClr val="7030A0"/>
                </a:solidFill>
              </a:rPr>
              <a:t> Les paysans constituent 90% de la population, mais ils n’ont que peu de droits.</a:t>
            </a:r>
          </a:p>
          <a:p>
            <a:pPr algn="ctr">
              <a:buFontTx/>
              <a:buChar char="-"/>
            </a:pPr>
            <a:r>
              <a:rPr lang="fr-CA" b="1" dirty="0" smtClean="0">
                <a:solidFill>
                  <a:srgbClr val="7030A0"/>
                </a:solidFill>
              </a:rPr>
              <a:t> </a:t>
            </a:r>
            <a:r>
              <a:rPr lang="fr-CA" b="1" dirty="0" smtClean="0">
                <a:solidFill>
                  <a:srgbClr val="7030A0"/>
                </a:solidFill>
              </a:rPr>
              <a:t>Les esclaves sont des prisonniers de guerre et donc souvent des étrangers. Ils travaillent surtout comme constructeurs, domestiques et mineurs et n’ont pas de droits.</a:t>
            </a:r>
          </a:p>
          <a:p>
            <a:pPr>
              <a:buFontTx/>
              <a:buChar char="-"/>
            </a:pPr>
            <a:endParaRPr lang="fr-CA" b="1" dirty="0" smtClean="0">
              <a:solidFill>
                <a:srgbClr val="7030A0"/>
              </a:solidFill>
            </a:endParaRPr>
          </a:p>
          <a:p>
            <a:pPr>
              <a:buFontTx/>
              <a:buChar char="-"/>
            </a:pPr>
            <a:endParaRPr lang="fr-CA" b="1" dirty="0">
              <a:solidFill>
                <a:srgbClr val="7030A0"/>
              </a:solidFill>
            </a:endParaRPr>
          </a:p>
        </p:txBody>
      </p:sp>
      <p:pic>
        <p:nvPicPr>
          <p:cNvPr id="5" name="Picture 4" descr="http://2.bp.blogspot.com/_DGktD0yTucM/TNQ2vF-zecI/AAAAAAAABcU/WRs7UrgtMa8/s400/Tut_mask.jpg"/>
          <p:cNvPicPr>
            <a:picLocks noChangeAspect="1" noChangeArrowheads="1"/>
          </p:cNvPicPr>
          <p:nvPr/>
        </p:nvPicPr>
        <p:blipFill>
          <a:blip r:embed="rId2" cstate="print"/>
          <a:srcRect/>
          <a:stretch>
            <a:fillRect/>
          </a:stretch>
        </p:blipFill>
        <p:spPr bwMode="auto">
          <a:xfrm>
            <a:off x="0" y="0"/>
            <a:ext cx="2267744" cy="2492896"/>
          </a:xfrm>
          <a:prstGeom prst="rect">
            <a:avLst/>
          </a:prstGeom>
          <a:noFill/>
        </p:spPr>
      </p:pic>
      <p:pic>
        <p:nvPicPr>
          <p:cNvPr id="6" name="Picture 2" descr="http://www.sullivanet.com/mummy/historic-imhotep.jpg"/>
          <p:cNvPicPr>
            <a:picLocks noChangeAspect="1" noChangeArrowheads="1"/>
          </p:cNvPicPr>
          <p:nvPr/>
        </p:nvPicPr>
        <p:blipFill>
          <a:blip r:embed="rId3" cstate="print"/>
          <a:srcRect/>
          <a:stretch>
            <a:fillRect/>
          </a:stretch>
        </p:blipFill>
        <p:spPr bwMode="auto">
          <a:xfrm>
            <a:off x="2267744" y="0"/>
            <a:ext cx="2016224" cy="2508549"/>
          </a:xfrm>
          <a:prstGeom prst="rect">
            <a:avLst/>
          </a:prstGeom>
          <a:noFill/>
        </p:spPr>
      </p:pic>
      <p:pic>
        <p:nvPicPr>
          <p:cNvPr id="7" name="Picture 4" descr="File:General Wendjebauendjed mask.jpg"/>
          <p:cNvPicPr>
            <a:picLocks noChangeAspect="1" noChangeArrowheads="1"/>
          </p:cNvPicPr>
          <p:nvPr/>
        </p:nvPicPr>
        <p:blipFill>
          <a:blip r:embed="rId4" cstate="print"/>
          <a:srcRect/>
          <a:stretch>
            <a:fillRect/>
          </a:stretch>
        </p:blipFill>
        <p:spPr bwMode="auto">
          <a:xfrm>
            <a:off x="4283968" y="0"/>
            <a:ext cx="2232248" cy="2492896"/>
          </a:xfrm>
          <a:prstGeom prst="rect">
            <a:avLst/>
          </a:prstGeom>
          <a:noFill/>
        </p:spPr>
      </p:pic>
      <p:pic>
        <p:nvPicPr>
          <p:cNvPr id="8" name="Picture 2" descr="http://www.maat.sofiatopia.org/iscribe.jpg"/>
          <p:cNvPicPr>
            <a:picLocks noChangeAspect="1" noChangeArrowheads="1"/>
          </p:cNvPicPr>
          <p:nvPr/>
        </p:nvPicPr>
        <p:blipFill>
          <a:blip r:embed="rId5" cstate="print"/>
          <a:srcRect/>
          <a:stretch>
            <a:fillRect/>
          </a:stretch>
        </p:blipFill>
        <p:spPr bwMode="auto">
          <a:xfrm>
            <a:off x="6516216" y="0"/>
            <a:ext cx="2627784" cy="2492896"/>
          </a:xfrm>
          <a:prstGeom prst="rect">
            <a:avLst/>
          </a:prstGeom>
          <a:noFill/>
        </p:spPr>
      </p:pic>
      <p:pic>
        <p:nvPicPr>
          <p:cNvPr id="9" name="Picture 2" descr="http://recit.csdn.qc.ca/jpalize/local/cache-vignettes/L440xH341/les_Egyptiens-8a363.jpg"/>
          <p:cNvPicPr>
            <a:picLocks noChangeAspect="1" noChangeArrowheads="1"/>
          </p:cNvPicPr>
          <p:nvPr/>
        </p:nvPicPr>
        <p:blipFill>
          <a:blip r:embed="rId6" cstate="print"/>
          <a:srcRect/>
          <a:stretch>
            <a:fillRect/>
          </a:stretch>
        </p:blipFill>
        <p:spPr bwMode="auto">
          <a:xfrm>
            <a:off x="0" y="2492896"/>
            <a:ext cx="2267744" cy="1224136"/>
          </a:xfrm>
          <a:prstGeom prst="rect">
            <a:avLst/>
          </a:prstGeom>
          <a:noFill/>
        </p:spPr>
      </p:pic>
      <p:pic>
        <p:nvPicPr>
          <p:cNvPr id="10" name="Picture 2" descr="http://histoiresdelabible.files.wordpress.com/2011/03/6h3-hebreux-esclaves.jpg"/>
          <p:cNvPicPr>
            <a:picLocks noChangeAspect="1" noChangeArrowheads="1"/>
          </p:cNvPicPr>
          <p:nvPr/>
        </p:nvPicPr>
        <p:blipFill>
          <a:blip r:embed="rId7" cstate="print"/>
          <a:srcRect/>
          <a:stretch>
            <a:fillRect/>
          </a:stretch>
        </p:blipFill>
        <p:spPr bwMode="auto">
          <a:xfrm>
            <a:off x="6516216" y="2492896"/>
            <a:ext cx="2627784" cy="129614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1"/>
            <a:ext cx="7772400" cy="836711"/>
          </a:xfrm>
        </p:spPr>
        <p:txBody>
          <a:bodyPr/>
          <a:lstStyle/>
          <a:p>
            <a:r>
              <a:rPr lang="fr-CA" b="1" dirty="0" smtClean="0">
                <a:solidFill>
                  <a:srgbClr val="FF0000"/>
                </a:solidFill>
              </a:rPr>
              <a:t>La civilisation de l’Indus</a:t>
            </a:r>
            <a:endParaRPr lang="fr-CA" b="1" dirty="0">
              <a:solidFill>
                <a:srgbClr val="FF0000"/>
              </a:solidFill>
            </a:endParaRPr>
          </a:p>
        </p:txBody>
      </p:sp>
      <p:sp>
        <p:nvSpPr>
          <p:cNvPr id="5" name="ZoneTexte 4"/>
          <p:cNvSpPr txBox="1"/>
          <p:nvPr/>
        </p:nvSpPr>
        <p:spPr>
          <a:xfrm>
            <a:off x="0" y="5657671"/>
            <a:ext cx="9144000" cy="1200329"/>
          </a:xfrm>
          <a:prstGeom prst="rect">
            <a:avLst/>
          </a:prstGeom>
          <a:noFill/>
        </p:spPr>
        <p:txBody>
          <a:bodyPr wrap="square" rtlCol="0">
            <a:spAutoFit/>
          </a:bodyPr>
          <a:lstStyle/>
          <a:p>
            <a:pPr algn="ctr">
              <a:buFontTx/>
              <a:buChar char="-"/>
            </a:pPr>
            <a:r>
              <a:rPr lang="fr-CA" b="1" dirty="0" smtClean="0">
                <a:solidFill>
                  <a:srgbClr val="7030A0"/>
                </a:solidFill>
              </a:rPr>
              <a:t> Son apparition a eu lieu vers -2500 avant notre ère sur les rives de l’Indus.</a:t>
            </a:r>
          </a:p>
          <a:p>
            <a:pPr algn="ctr">
              <a:buFontTx/>
              <a:buChar char="-"/>
            </a:pPr>
            <a:r>
              <a:rPr lang="fr-CA" b="1" dirty="0" smtClean="0">
                <a:solidFill>
                  <a:srgbClr val="7030A0"/>
                </a:solidFill>
              </a:rPr>
              <a:t> L’Indus est un fleuve alimenté par les neiges de l’Himalaya et a une longueur de 2800 kilomètres avant de se jeter dans la mer d’Oman.</a:t>
            </a:r>
          </a:p>
          <a:p>
            <a:pPr algn="ctr">
              <a:buFontTx/>
              <a:buChar char="-"/>
            </a:pPr>
            <a:r>
              <a:rPr lang="fr-CA" b="1" dirty="0">
                <a:solidFill>
                  <a:srgbClr val="7030A0"/>
                </a:solidFill>
              </a:rPr>
              <a:t> </a:t>
            </a:r>
            <a:r>
              <a:rPr lang="fr-CA" b="1" dirty="0" smtClean="0">
                <a:solidFill>
                  <a:srgbClr val="7030A0"/>
                </a:solidFill>
              </a:rPr>
              <a:t>Le territoire de la civilisation se trouve au Pakistan et en Inde occidentale actuelle.</a:t>
            </a:r>
          </a:p>
        </p:txBody>
      </p:sp>
      <p:pic>
        <p:nvPicPr>
          <p:cNvPr id="1026" name="Picture 2" descr="http://www.patrickdonati.com/photos/1Inde_civ_Indus.jpg"/>
          <p:cNvPicPr>
            <a:picLocks noChangeAspect="1" noChangeArrowheads="1"/>
          </p:cNvPicPr>
          <p:nvPr/>
        </p:nvPicPr>
        <p:blipFill>
          <a:blip r:embed="rId2" cstate="print"/>
          <a:srcRect/>
          <a:stretch>
            <a:fillRect/>
          </a:stretch>
        </p:blipFill>
        <p:spPr bwMode="auto">
          <a:xfrm>
            <a:off x="1115616" y="692696"/>
            <a:ext cx="6917623" cy="493223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4826675"/>
            <a:ext cx="9144000" cy="2031325"/>
          </a:xfrm>
          <a:prstGeom prst="rect">
            <a:avLst/>
          </a:prstGeom>
          <a:noFill/>
        </p:spPr>
        <p:txBody>
          <a:bodyPr wrap="square" rtlCol="0">
            <a:spAutoFit/>
          </a:bodyPr>
          <a:lstStyle/>
          <a:p>
            <a:pPr algn="ctr"/>
            <a:r>
              <a:rPr lang="fr-CA" b="1" dirty="0" smtClean="0">
                <a:solidFill>
                  <a:srgbClr val="7030A0"/>
                </a:solidFill>
              </a:rPr>
              <a:t>- Vers -2000 avant notre ère, une centaine de villes ont été construites autour de ce fleuve en raison des terres fertiles alimentées par des crues saisonnières.</a:t>
            </a:r>
          </a:p>
          <a:p>
            <a:pPr algn="ctr"/>
            <a:r>
              <a:rPr lang="fr-CA" b="1" dirty="0" smtClean="0">
                <a:solidFill>
                  <a:srgbClr val="7030A0"/>
                </a:solidFill>
              </a:rPr>
              <a:t>-  La population se servait d’un système de drainage et d’évacuation des eaux pour développer son agriculture. Un système de terrasses et des murailles retenant les eaux ont également été mis en place.</a:t>
            </a:r>
          </a:p>
          <a:p>
            <a:pPr algn="ctr"/>
            <a:r>
              <a:rPr lang="fr-CA" b="1" dirty="0" smtClean="0">
                <a:solidFill>
                  <a:srgbClr val="7030A0"/>
                </a:solidFill>
              </a:rPr>
              <a:t>- Les villes principales étaient Mohenjo-Daro au sud et Harappa au nord. Elles étaient aménagées de manière régulière d’après des plans en damier. Elles étaient très propres.</a:t>
            </a:r>
            <a:endParaRPr lang="fr-CA" b="1" dirty="0">
              <a:solidFill>
                <a:srgbClr val="7030A0"/>
              </a:solidFill>
            </a:endParaRPr>
          </a:p>
        </p:txBody>
      </p:sp>
      <p:pic>
        <p:nvPicPr>
          <p:cNvPr id="4098" name="Picture 2" descr="http://www.cliolamuse.com/IMG/jpg/indus_map.jpg"/>
          <p:cNvPicPr>
            <a:picLocks noChangeAspect="1" noChangeArrowheads="1"/>
          </p:cNvPicPr>
          <p:nvPr/>
        </p:nvPicPr>
        <p:blipFill>
          <a:blip r:embed="rId2" cstate="print"/>
          <a:srcRect/>
          <a:stretch>
            <a:fillRect/>
          </a:stretch>
        </p:blipFill>
        <p:spPr bwMode="auto">
          <a:xfrm>
            <a:off x="0" y="0"/>
            <a:ext cx="2483768" cy="2564904"/>
          </a:xfrm>
          <a:prstGeom prst="rect">
            <a:avLst/>
          </a:prstGeom>
          <a:noFill/>
        </p:spPr>
      </p:pic>
      <p:pic>
        <p:nvPicPr>
          <p:cNvPr id="4100" name="Picture 4" descr="http://t1.gstatic.com/images?q=tbn:ANd9GcTyn73R9LTmIOjH3q7nTBqIrTHOatoxo6djJm3FoBRghUXoojDqWg"/>
          <p:cNvPicPr>
            <a:picLocks noChangeAspect="1" noChangeArrowheads="1"/>
          </p:cNvPicPr>
          <p:nvPr/>
        </p:nvPicPr>
        <p:blipFill>
          <a:blip r:embed="rId3" cstate="print"/>
          <a:srcRect/>
          <a:stretch>
            <a:fillRect/>
          </a:stretch>
        </p:blipFill>
        <p:spPr bwMode="auto">
          <a:xfrm>
            <a:off x="5364088" y="1"/>
            <a:ext cx="3779912" cy="2564903"/>
          </a:xfrm>
          <a:prstGeom prst="rect">
            <a:avLst/>
          </a:prstGeom>
          <a:noFill/>
        </p:spPr>
      </p:pic>
      <p:pic>
        <p:nvPicPr>
          <p:cNvPr id="4104" name="Picture 8" descr="http://www.thenagain.info/webchron/india/Harappa1.jpg"/>
          <p:cNvPicPr>
            <a:picLocks noChangeAspect="1" noChangeArrowheads="1"/>
          </p:cNvPicPr>
          <p:nvPr/>
        </p:nvPicPr>
        <p:blipFill>
          <a:blip r:embed="rId4" cstate="print"/>
          <a:srcRect/>
          <a:stretch>
            <a:fillRect/>
          </a:stretch>
        </p:blipFill>
        <p:spPr bwMode="auto">
          <a:xfrm>
            <a:off x="4932040" y="2564904"/>
            <a:ext cx="4211960" cy="2304256"/>
          </a:xfrm>
          <a:prstGeom prst="rect">
            <a:avLst/>
          </a:prstGeom>
          <a:noFill/>
        </p:spPr>
      </p:pic>
      <p:sp>
        <p:nvSpPr>
          <p:cNvPr id="9" name="ZoneTexte 8"/>
          <p:cNvSpPr txBox="1"/>
          <p:nvPr/>
        </p:nvSpPr>
        <p:spPr>
          <a:xfrm>
            <a:off x="5868144" y="2420888"/>
            <a:ext cx="2448272" cy="369332"/>
          </a:xfrm>
          <a:prstGeom prst="rect">
            <a:avLst/>
          </a:prstGeom>
          <a:noFill/>
        </p:spPr>
        <p:txBody>
          <a:bodyPr wrap="square" rtlCol="0">
            <a:spAutoFit/>
          </a:bodyPr>
          <a:lstStyle/>
          <a:p>
            <a:pPr algn="ctr"/>
            <a:r>
              <a:rPr lang="fr-CA" b="1" dirty="0" smtClean="0">
                <a:solidFill>
                  <a:srgbClr val="FF0000"/>
                </a:solidFill>
              </a:rPr>
              <a:t>Harappa</a:t>
            </a:r>
            <a:endParaRPr lang="fr-CA" b="1" dirty="0">
              <a:solidFill>
                <a:srgbClr val="FF0000"/>
              </a:solidFill>
            </a:endParaRPr>
          </a:p>
        </p:txBody>
      </p:sp>
      <p:pic>
        <p:nvPicPr>
          <p:cNvPr id="4106" name="Picture 10" descr="http://upload.wikimedia.org/wikipedia/commons/thumb/9/9a/Mohenjodaro_Sindh.jpeg/280px-Mohenjodaro_Sindh.jpeg"/>
          <p:cNvPicPr>
            <a:picLocks noChangeAspect="1" noChangeArrowheads="1"/>
          </p:cNvPicPr>
          <p:nvPr/>
        </p:nvPicPr>
        <p:blipFill>
          <a:blip r:embed="rId5" cstate="print"/>
          <a:srcRect/>
          <a:stretch>
            <a:fillRect/>
          </a:stretch>
        </p:blipFill>
        <p:spPr bwMode="auto">
          <a:xfrm>
            <a:off x="0" y="2564904"/>
            <a:ext cx="4955780" cy="2304256"/>
          </a:xfrm>
          <a:prstGeom prst="rect">
            <a:avLst/>
          </a:prstGeom>
          <a:noFill/>
        </p:spPr>
      </p:pic>
      <p:pic>
        <p:nvPicPr>
          <p:cNvPr id="4108" name="Picture 12" descr="http://t1.gstatic.com/images?q=tbn:ANd9GcTGATekVggOdDNmjPK8gyxClZeRvPh2nDtARWxumyCW6W3ZaiqRnQ"/>
          <p:cNvPicPr>
            <a:picLocks noChangeAspect="1" noChangeArrowheads="1"/>
          </p:cNvPicPr>
          <p:nvPr/>
        </p:nvPicPr>
        <p:blipFill>
          <a:blip r:embed="rId6" cstate="print"/>
          <a:srcRect/>
          <a:stretch>
            <a:fillRect/>
          </a:stretch>
        </p:blipFill>
        <p:spPr bwMode="auto">
          <a:xfrm>
            <a:off x="2483768" y="0"/>
            <a:ext cx="2880320" cy="2564904"/>
          </a:xfrm>
          <a:prstGeom prst="rect">
            <a:avLst/>
          </a:prstGeom>
          <a:noFill/>
        </p:spPr>
      </p:pic>
      <p:sp>
        <p:nvSpPr>
          <p:cNvPr id="12" name="ZoneTexte 11"/>
          <p:cNvSpPr txBox="1"/>
          <p:nvPr/>
        </p:nvSpPr>
        <p:spPr>
          <a:xfrm>
            <a:off x="2771800" y="2348880"/>
            <a:ext cx="2160240" cy="369332"/>
          </a:xfrm>
          <a:prstGeom prst="rect">
            <a:avLst/>
          </a:prstGeom>
          <a:noFill/>
        </p:spPr>
        <p:txBody>
          <a:bodyPr wrap="square" rtlCol="0">
            <a:spAutoFit/>
          </a:bodyPr>
          <a:lstStyle/>
          <a:p>
            <a:pPr algn="ctr"/>
            <a:r>
              <a:rPr lang="fr-CA" b="1" dirty="0" smtClean="0">
                <a:solidFill>
                  <a:srgbClr val="FF0000"/>
                </a:solidFill>
              </a:rPr>
              <a:t>Mohenjo-Daro</a:t>
            </a:r>
            <a:endParaRPr lang="fr-CA" b="1"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5103674"/>
            <a:ext cx="9144000" cy="1754326"/>
          </a:xfrm>
          <a:prstGeom prst="rect">
            <a:avLst/>
          </a:prstGeom>
          <a:noFill/>
        </p:spPr>
        <p:txBody>
          <a:bodyPr wrap="square" rtlCol="0">
            <a:spAutoFit/>
          </a:bodyPr>
          <a:lstStyle/>
          <a:p>
            <a:pPr algn="ctr"/>
            <a:r>
              <a:rPr lang="fr-CA" b="1" dirty="0" smtClean="0">
                <a:solidFill>
                  <a:srgbClr val="7030A0"/>
                </a:solidFill>
              </a:rPr>
              <a:t>- L’écriture dans la vallée de l’Indus comportait environ 270 pictogrammes. Les inscriptions étaient faites sur des plaques de cuivre, des fragments de poterie et des sceaux.</a:t>
            </a:r>
          </a:p>
          <a:p>
            <a:pPr algn="ctr">
              <a:buFontTx/>
              <a:buChar char="-"/>
            </a:pPr>
            <a:r>
              <a:rPr lang="fr-CA" b="1" dirty="0" smtClean="0">
                <a:solidFill>
                  <a:srgbClr val="7030A0"/>
                </a:solidFill>
              </a:rPr>
              <a:t>Leur religion était polythéiste et une sorte de prototype de la religion hindoue d’aujourd’hui.</a:t>
            </a:r>
          </a:p>
          <a:p>
            <a:pPr algn="ctr">
              <a:buFontTx/>
              <a:buChar char="-"/>
            </a:pPr>
            <a:r>
              <a:rPr lang="fr-CA" b="1" dirty="0" smtClean="0">
                <a:solidFill>
                  <a:srgbClr val="7030A0"/>
                </a:solidFill>
              </a:rPr>
              <a:t> La civilisation se distingue par une hiérarchie sociale beaucoup moins distinguée que celle de la Mésopotamie ou de l’Égypte. Les archéologues n’ont jamais trouvé de vestiges de grandes armées, d’esclaves ou de guerres. On suppose que la civilisation prônait la non-violence.</a:t>
            </a:r>
            <a:endParaRPr lang="fr-CA" b="1" dirty="0">
              <a:solidFill>
                <a:srgbClr val="7030A0"/>
              </a:solidFill>
            </a:endParaRPr>
          </a:p>
        </p:txBody>
      </p:sp>
      <p:pic>
        <p:nvPicPr>
          <p:cNvPr id="6146" name="Picture 2" descr="http://t2.gstatic.com/images?q=tbn:ANd9GcTpAOVTA8yi8q7_ksecv765tRlybr0CmsxJYt57Lu-V-68jCjIaTA"/>
          <p:cNvPicPr>
            <a:picLocks noChangeAspect="1" noChangeArrowheads="1"/>
          </p:cNvPicPr>
          <p:nvPr/>
        </p:nvPicPr>
        <p:blipFill>
          <a:blip r:embed="rId2" cstate="print"/>
          <a:srcRect/>
          <a:stretch>
            <a:fillRect/>
          </a:stretch>
        </p:blipFill>
        <p:spPr bwMode="auto">
          <a:xfrm>
            <a:off x="3995936" y="0"/>
            <a:ext cx="2664296" cy="2492896"/>
          </a:xfrm>
          <a:prstGeom prst="rect">
            <a:avLst/>
          </a:prstGeom>
          <a:noFill/>
        </p:spPr>
      </p:pic>
      <p:pic>
        <p:nvPicPr>
          <p:cNvPr id="6148" name="Picture 4" descr="http://www.secret-realite.net/photo/majinindus6.jpg"/>
          <p:cNvPicPr>
            <a:picLocks noChangeAspect="1" noChangeArrowheads="1"/>
          </p:cNvPicPr>
          <p:nvPr/>
        </p:nvPicPr>
        <p:blipFill>
          <a:blip r:embed="rId3" cstate="print"/>
          <a:srcRect/>
          <a:stretch>
            <a:fillRect/>
          </a:stretch>
        </p:blipFill>
        <p:spPr bwMode="auto">
          <a:xfrm>
            <a:off x="6689973" y="0"/>
            <a:ext cx="2454027" cy="2502622"/>
          </a:xfrm>
          <a:prstGeom prst="rect">
            <a:avLst/>
          </a:prstGeom>
          <a:noFill/>
        </p:spPr>
      </p:pic>
      <p:pic>
        <p:nvPicPr>
          <p:cNvPr id="6150" name="Picture 6" descr="http://t3.gstatic.com/images?q=tbn:ANd9GcRfQ_G9UzfTD30qsMOwN0X1_UrBOVNHH-QT3ADip4Mc0XWTXj67"/>
          <p:cNvPicPr>
            <a:picLocks noChangeAspect="1" noChangeArrowheads="1"/>
          </p:cNvPicPr>
          <p:nvPr/>
        </p:nvPicPr>
        <p:blipFill>
          <a:blip r:embed="rId4" cstate="print"/>
          <a:srcRect/>
          <a:stretch>
            <a:fillRect/>
          </a:stretch>
        </p:blipFill>
        <p:spPr bwMode="auto">
          <a:xfrm>
            <a:off x="7236296" y="2492896"/>
            <a:ext cx="1907704" cy="2664296"/>
          </a:xfrm>
          <a:prstGeom prst="rect">
            <a:avLst/>
          </a:prstGeom>
          <a:noFill/>
        </p:spPr>
      </p:pic>
      <p:pic>
        <p:nvPicPr>
          <p:cNvPr id="6152" name="Picture 8" descr="http://t0.gstatic.com/images?q=tbn:ANd9GcR-Cgy5CnZhwA4EaXtbuW1_7fycHA_98TO5YMzx8PMiTS97jomj"/>
          <p:cNvPicPr>
            <a:picLocks noChangeAspect="1" noChangeArrowheads="1"/>
          </p:cNvPicPr>
          <p:nvPr/>
        </p:nvPicPr>
        <p:blipFill>
          <a:blip r:embed="rId5" cstate="print"/>
          <a:srcRect/>
          <a:stretch>
            <a:fillRect/>
          </a:stretch>
        </p:blipFill>
        <p:spPr bwMode="auto">
          <a:xfrm>
            <a:off x="3995936" y="2510689"/>
            <a:ext cx="3275439" cy="2646503"/>
          </a:xfrm>
          <a:prstGeom prst="rect">
            <a:avLst/>
          </a:prstGeom>
          <a:noFill/>
        </p:spPr>
      </p:pic>
      <p:pic>
        <p:nvPicPr>
          <p:cNvPr id="6154" name="Picture 10" descr="Deesse"/>
          <p:cNvPicPr>
            <a:picLocks noChangeAspect="1" noChangeArrowheads="1"/>
          </p:cNvPicPr>
          <p:nvPr/>
        </p:nvPicPr>
        <p:blipFill>
          <a:blip r:embed="rId6" cstate="print"/>
          <a:srcRect/>
          <a:stretch>
            <a:fillRect/>
          </a:stretch>
        </p:blipFill>
        <p:spPr bwMode="auto">
          <a:xfrm>
            <a:off x="0" y="0"/>
            <a:ext cx="1819082" cy="5157192"/>
          </a:xfrm>
          <a:prstGeom prst="rect">
            <a:avLst/>
          </a:prstGeom>
          <a:noFill/>
        </p:spPr>
      </p:pic>
      <p:pic>
        <p:nvPicPr>
          <p:cNvPr id="6156" name="Picture 12" descr="http://t1.gstatic.com/images?q=tbn:ANd9GcSA0IkU1XaUtAKTL1IkxB5qCplXfk8rjFObO7Wqzv5-juhw7aiE"/>
          <p:cNvPicPr>
            <a:picLocks noChangeAspect="1" noChangeArrowheads="1"/>
          </p:cNvPicPr>
          <p:nvPr/>
        </p:nvPicPr>
        <p:blipFill>
          <a:blip r:embed="rId7" cstate="print"/>
          <a:srcRect/>
          <a:stretch>
            <a:fillRect/>
          </a:stretch>
        </p:blipFill>
        <p:spPr bwMode="auto">
          <a:xfrm>
            <a:off x="1835696" y="3501008"/>
            <a:ext cx="2160240" cy="1668247"/>
          </a:xfrm>
          <a:prstGeom prst="rect">
            <a:avLst/>
          </a:prstGeom>
          <a:noFill/>
        </p:spPr>
      </p:pic>
      <p:pic>
        <p:nvPicPr>
          <p:cNvPr id="6158" name="Picture 14" descr="http://t0.gstatic.com/images?q=tbn:ANd9GcTMfjWX8lkoXf13V2bcKDNrIgOGVYH78ik9BbYBPYe57GTcel6-"/>
          <p:cNvPicPr>
            <a:picLocks noChangeAspect="1" noChangeArrowheads="1"/>
          </p:cNvPicPr>
          <p:nvPr/>
        </p:nvPicPr>
        <p:blipFill>
          <a:blip r:embed="rId8" cstate="print"/>
          <a:srcRect/>
          <a:stretch>
            <a:fillRect/>
          </a:stretch>
        </p:blipFill>
        <p:spPr bwMode="auto">
          <a:xfrm>
            <a:off x="1835696" y="2060848"/>
            <a:ext cx="2160240" cy="1458094"/>
          </a:xfrm>
          <a:prstGeom prst="rect">
            <a:avLst/>
          </a:prstGeom>
          <a:noFill/>
        </p:spPr>
      </p:pic>
      <p:pic>
        <p:nvPicPr>
          <p:cNvPr id="6160" name="Picture 16" descr="http://upload.wikimedia.org/wikipedia/commons/thumb/1/10/Storage_jar._Mature_Harappan_period._Indus_civilization.jpg/200px-Storage_jar._Mature_Harappan_period._Indus_civilization.jpg"/>
          <p:cNvPicPr>
            <a:picLocks noChangeAspect="1" noChangeArrowheads="1"/>
          </p:cNvPicPr>
          <p:nvPr/>
        </p:nvPicPr>
        <p:blipFill>
          <a:blip r:embed="rId9" cstate="print"/>
          <a:srcRect/>
          <a:stretch>
            <a:fillRect/>
          </a:stretch>
        </p:blipFill>
        <p:spPr bwMode="auto">
          <a:xfrm>
            <a:off x="1835696" y="0"/>
            <a:ext cx="2088232" cy="206084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8229600" cy="1143000"/>
          </a:xfrm>
        </p:spPr>
        <p:txBody>
          <a:bodyPr/>
          <a:lstStyle/>
          <a:p>
            <a:r>
              <a:rPr lang="fr-CA" b="1" dirty="0" smtClean="0">
                <a:solidFill>
                  <a:srgbClr val="FF0000"/>
                </a:solidFill>
              </a:rPr>
              <a:t>La civilisation du Huang </a:t>
            </a:r>
            <a:r>
              <a:rPr lang="fr-CA" b="1" dirty="0">
                <a:solidFill>
                  <a:srgbClr val="FF0000"/>
                </a:solidFill>
              </a:rPr>
              <a:t>H</a:t>
            </a:r>
            <a:r>
              <a:rPr lang="fr-CA" b="1" dirty="0" smtClean="0">
                <a:solidFill>
                  <a:srgbClr val="FF0000"/>
                </a:solidFill>
              </a:rPr>
              <a:t>e</a:t>
            </a:r>
            <a:endParaRPr lang="fr-CA" b="1" dirty="0">
              <a:solidFill>
                <a:srgbClr val="FF0000"/>
              </a:solidFill>
            </a:endParaRPr>
          </a:p>
        </p:txBody>
      </p:sp>
      <p:sp>
        <p:nvSpPr>
          <p:cNvPr id="4" name="ZoneTexte 3"/>
          <p:cNvSpPr txBox="1"/>
          <p:nvPr/>
        </p:nvSpPr>
        <p:spPr>
          <a:xfrm>
            <a:off x="0" y="4272677"/>
            <a:ext cx="9144000" cy="2585323"/>
          </a:xfrm>
          <a:prstGeom prst="rect">
            <a:avLst/>
          </a:prstGeom>
          <a:noFill/>
        </p:spPr>
        <p:txBody>
          <a:bodyPr wrap="square" rtlCol="0">
            <a:spAutoFit/>
          </a:bodyPr>
          <a:lstStyle/>
          <a:p>
            <a:pPr algn="ctr">
              <a:buFontTx/>
              <a:buChar char="-"/>
            </a:pPr>
            <a:r>
              <a:rPr lang="fr-CA" b="1" dirty="0" smtClean="0">
                <a:solidFill>
                  <a:srgbClr val="7030A0"/>
                </a:solidFill>
              </a:rPr>
              <a:t> Après la période des Trois Augustes et des Cinq Empereurs, la première dynastie chinoise était celle des Xia vers 2100 avant Jésus Christ. </a:t>
            </a:r>
          </a:p>
          <a:p>
            <a:pPr algn="ctr">
              <a:buFontTx/>
              <a:buChar char="-"/>
            </a:pPr>
            <a:r>
              <a:rPr lang="fr-CA" b="1" dirty="0" smtClean="0">
                <a:solidFill>
                  <a:srgbClr val="7030A0"/>
                </a:solidFill>
              </a:rPr>
              <a:t>Le Huang He (le fleuve Jaune) est le deuxième plus long fleuve de Chine avec une longueur d’environ 5000 kilomètres. Il coule des plateaux du Tibet juste qu’au delta dans le Golfe de Bohai. Il s’appelle le fleuve Jaune car sa couleur est jaune en raison d’une roche sédimentaire qui s’appelle lœss qui est très fréquente en Chine et qui donne une couleur jaune.</a:t>
            </a:r>
          </a:p>
          <a:p>
            <a:pPr algn="ctr"/>
            <a:r>
              <a:rPr lang="fr-CA" b="1" dirty="0" smtClean="0">
                <a:solidFill>
                  <a:srgbClr val="7030A0"/>
                </a:solidFill>
              </a:rPr>
              <a:t>-  Pour faire de l’agriculture, les civilisations chinoises construisaient des digues en terre ou en maçonnerie, des réservoirs équipés de barrages et des canaux et certaines de ces installations sont encore en fonction à nos jours.</a:t>
            </a:r>
            <a:endParaRPr lang="fr-CA" b="1" dirty="0">
              <a:solidFill>
                <a:srgbClr val="7030A0"/>
              </a:solidFill>
            </a:endParaRPr>
          </a:p>
        </p:txBody>
      </p:sp>
      <p:sp>
        <p:nvSpPr>
          <p:cNvPr id="5" name="Rectangle 4"/>
          <p:cNvSpPr/>
          <p:nvPr/>
        </p:nvSpPr>
        <p:spPr>
          <a:xfrm>
            <a:off x="8207896" y="-171400"/>
            <a:ext cx="936104" cy="1754326"/>
          </a:xfrm>
          <a:prstGeom prst="rect">
            <a:avLst/>
          </a:prstGeom>
        </p:spPr>
        <p:txBody>
          <a:bodyPr wrap="square">
            <a:spAutoFit/>
          </a:bodyPr>
          <a:lstStyle/>
          <a:p>
            <a:r>
              <a:rPr lang="ja-JP" altLang="fr-FR" sz="5400" b="1" dirty="0">
                <a:solidFill>
                  <a:srgbClr val="FF0000"/>
                </a:solidFill>
              </a:rPr>
              <a:t>黃河</a:t>
            </a:r>
            <a:endParaRPr lang="fr-CA" sz="5400" b="1" dirty="0">
              <a:solidFill>
                <a:srgbClr val="FF0000"/>
              </a:solidFill>
            </a:endParaRPr>
          </a:p>
        </p:txBody>
      </p:sp>
      <p:pic>
        <p:nvPicPr>
          <p:cNvPr id="16386" name="Picture 2" descr="http://biblio.alloprof.qc.ca/ImagesDesFiches/7000-7499-Histoire-premier-cycle/7017/7017i2.jpg"/>
          <p:cNvPicPr>
            <a:picLocks noChangeAspect="1" noChangeArrowheads="1"/>
          </p:cNvPicPr>
          <p:nvPr/>
        </p:nvPicPr>
        <p:blipFill>
          <a:blip r:embed="rId2" cstate="print"/>
          <a:srcRect/>
          <a:stretch>
            <a:fillRect/>
          </a:stretch>
        </p:blipFill>
        <p:spPr bwMode="auto">
          <a:xfrm>
            <a:off x="1175392" y="1072005"/>
            <a:ext cx="6492952" cy="314908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3212976"/>
            <a:ext cx="9144000" cy="923330"/>
          </a:xfrm>
          <a:prstGeom prst="rect">
            <a:avLst/>
          </a:prstGeom>
          <a:noFill/>
        </p:spPr>
        <p:txBody>
          <a:bodyPr wrap="square" rtlCol="0">
            <a:spAutoFit/>
          </a:bodyPr>
          <a:lstStyle/>
          <a:p>
            <a:pPr algn="ctr"/>
            <a:r>
              <a:rPr lang="fr-CA" b="1" dirty="0" smtClean="0">
                <a:solidFill>
                  <a:srgbClr val="7030A0"/>
                </a:solidFill>
              </a:rPr>
              <a:t>- Le dragon est un symbole important dans l’histoire de la Chine. Il rassemble en lui les quatre éléments naturels: l’air, l’eau, la terre et le feu. On lui associe harmonie, pouvoir</a:t>
            </a:r>
            <a:r>
              <a:rPr lang="fr-CA" b="1" dirty="0">
                <a:solidFill>
                  <a:srgbClr val="7030A0"/>
                </a:solidFill>
              </a:rPr>
              <a:t> </a:t>
            </a:r>
            <a:r>
              <a:rPr lang="fr-CA" b="1" dirty="0" smtClean="0">
                <a:solidFill>
                  <a:srgbClr val="7030A0"/>
                </a:solidFill>
              </a:rPr>
              <a:t>et richesse. Le dragon est aussi un des douze signes astrologiques chinois.</a:t>
            </a:r>
            <a:endParaRPr lang="fr-CA" b="1" dirty="0">
              <a:solidFill>
                <a:srgbClr val="7030A0"/>
              </a:solidFill>
            </a:endParaRPr>
          </a:p>
        </p:txBody>
      </p:sp>
      <p:pic>
        <p:nvPicPr>
          <p:cNvPr id="17410" name="Picture 2" descr="http://t2.gstatic.com/images?q=tbn:ANd9GcR6JpW41JP39PtE1WBl_7Oj_bi87_iVIYIU2Et3jB3GF2MtxsJhvQ"/>
          <p:cNvPicPr>
            <a:picLocks noChangeAspect="1" noChangeArrowheads="1"/>
          </p:cNvPicPr>
          <p:nvPr/>
        </p:nvPicPr>
        <p:blipFill>
          <a:blip r:embed="rId2" cstate="print"/>
          <a:srcRect/>
          <a:stretch>
            <a:fillRect/>
          </a:stretch>
        </p:blipFill>
        <p:spPr bwMode="auto">
          <a:xfrm>
            <a:off x="4427984" y="0"/>
            <a:ext cx="4716016" cy="3236824"/>
          </a:xfrm>
          <a:prstGeom prst="rect">
            <a:avLst/>
          </a:prstGeom>
          <a:noFill/>
        </p:spPr>
      </p:pic>
      <p:sp>
        <p:nvSpPr>
          <p:cNvPr id="17412" name="AutoShape 4" descr="data:image/jpeg;base64,/9j/4AAQSkZJRgABAQAAAQABAAD/2wCEAAkGBhQSERQUExQUFRUVGBgXGBgYGBoaHRkZHRgXFxcYGhcXHCYgFxkjGRcYHy8gJCcpLCwsHB4xNTAqNSYrLCkBCQoKDgwOGg8PGiwkHyQqLCwsLC8wLyksKSwsLCwsLCwsLC4sLCksLCwsLCwsLCwsLCksLCwsLCwsLCosLCwpLP/AABEIAMIBAwMBIgACEQEDEQH/xAAbAAACAwEBAQAAAAAAAAAAAAAEBQIDBgABB//EAEUQAAIBAgQDBgQDBQUHAwUAAAECEQADBBIhMQVBUQYTImFxgTKRobFCwdEUI1Lh8AczQ2JyFRaCkqKy8VPC0iREc6Oz/8QAGgEAAwEBAQEAAAAAAAAAAAAAAgMEAQAFBv/EADMRAAICAQMCAwcCBQUAAAAAAAECABEDEiExBEETIlEUYXGBocHwMuEjM0KRsQU0ctHx/9oADAMBAAIRAxEAPwD48HiiLeLeIzGOk0DNTFyhInRra4xcHMGOo/Si7XaIjdRPkTSNbgr3PQaBMmsXtFbJ1DCfIH7UTa4nab/EXXeZE6+YrErc1q4XZoSk2aDtFiIsaEHMwGhHQnkfKst3vkauua+gqIt0arQnT1cQKsW7O1Vd3VVqxMADU6VtCdGVvDuVLhGKrozAGATtJ2HvUFuV9V7PcC7rhl61H95Yvk+ZFtip/wCYEj2r5GivIAkk7CNT6RvSMWQZLrtGOhWhDUxbDZj06/ej8O10qXyBlTUtEdOm9OuA9h3CC/jP3dv8NsfHcPQDl6/+Ku7acWy4VLSAJb7weFVGsK2hPMA/rSmyrrCLDGM6dRmeTHKd1I6kEGph0nRo67j0pMmJHUUbg+DXsUclhGdz/Dy9Tso8zTyoirJh62wdtZ6a173B6bfetPgP7NsPw9O+4hdD3MsixbOnIjO41jQbR5TWZ4jxnPdZ7arbQxCgaaCNjtNKsE0IZBAsylrMct6ibNTTH/xAEVYMSp5Ef1/XKiswYMbHyoV8KDv7UzgE6Eemn2Nc1nqP51oaZEr8LU6if69aFfhzDbWtCy76c96qazRh5lTPQ6dRROH4sy/y0/kaaGx1oe9w4GdNf650WoGduJ1viltviAH/AE/aV+lF4cx4rV0ofWB9JU+4FKL3Do2JoS4rJrqPSsKBoQaam5iW/wAW0jj+NfAf+ZJQ+4qKWrJYMtxrbDbOI9s6yD7xWfwvGbinefofmKM/2xm0IVZ/FGv/AEwD7zSziriFqEaX+DwM0ZejqdPmNK9btZe7g2HIuKpBzTO2woSzgkuaKSxOscp9FEfNaf8AGf7O+IW7Av3La9yfGYKgqsAAso20PLrQjEGPn3qdZHEH4ZgMNdtK9xCXaZhyNiRty0FdQarZjQOP+AH6hta6pCHvZjHgiuBMwFqYSpBalFerIpWUrzJV2WuC11zpSLVW2bVTCUbgOHvdbKikn6D1PKsLADeaBfEHFquFqtif7Ob4tC5mWD8vnP5V5wHs3luHvAjbhZlgJEZoESRyqY9QlWDGDE11BP8AcxTh84ulr517tVELEyrGZnQaxGvMa0z7O9n7VkfvLQu3gCwB73wx5DKNyBrPOm3E+xRw22JuyolFIOUnlqo0n0+dKeE8fxFu8F7u4I8JgMfUb7T1keVStkdgQD9pUqKO0fcHxt1kKXX0IKiGgwVyssjRlyiMsHyFW8N4ibbBDbLrZaUkM4K5coEsSBlE6DSRtRGM4BaxBVkYKxicgiBEEnk2u41A8iSCj4njMTwu+cyM1oNGdQYg+fI6bEwdwQfFSEUt+mGzAczXcXtNfBuDKrKIS2W1k7sXICtcgaINhsBzwuP7HYjG5RaUBEY5mdgoBgaQdSYOwFXY/ja4gK2Hvi250KNEHy10jqh9QG+KnHDe1dzCW2W+VtswLo6RcGwkQCTmMAeImKMKVYOOYBIK6YPw7+yrDYcC5i3L+RlF9Avxv9Kv43/aRZwlnucHaS0B/CoBPnA0HqSTWJ4z2tvX2JzHXdiZP8hSBknfWapXHkfdzX59IhnVdlkuKdobuJcszEk666+szuaEt4tgdgfpVOIw+XXl9jWtt9g7zYMYtTbIA8dsN401gSnnvHn61YFVRQiSSxuZ4Y7qDVq41TzHvp96hcwxG4I9RVRw9ZSmduIcHB/r+pqYvkbEilf7L00qWZx+In11rNE7VHFnGkdD6j9KtOMUnUR6QaRrim6A/SrBjuoI/ryrChm3HQdTzA9f51J7M7azzpQuKXkauTEEagx6aUOkzYXcsAjShb2AzbjSrVxxG+vr/Krlxq7FYHkZrrImRYOFqvKqbnDh6U9t3UOzQeciPvUrmE0015Voc951TP4Rrlh86ETEajccxT1f7Qb623Q5/GpQjOcsERsRpQ13DUPdwdFYO5mcQH/ap5j6D8xXlXnBDoK8ovLNswcCrbCgnKdCdj+RqISpd1NawsQVNGXpgXJIClj5CaPTgagDvLmU7wEzH7itBwDD3Ew1y6VkllQNEwQM7EdG0XX1rVYbBjiOGuNcULcsqCGUQdN9BvpJrzsnUtdCWLhXkz5pa4ShcAXlg7SrAzyEaj61uuydh7SEW0UIYBusoMA6Ss6bgifKs/jOzt4AFAHAYklT4lG2xg69RPSo2+0L2cqKSpZWturcxBMEHo0EcwQKB3bIAIaoqz6xxPFYHD2VITvnfRc7c9yzNsiwCdulLuF8TwzFc9u8GJMC0oCECPCHnOQdOYr5Rf7U4lDLFWJXJOUba/XU677UThO2+LzEr3rZQZGp0MDxZRqAddaLw35AEDUBsbn2q7gUd/DgUdD+JlZSfMljQHF+wOFiQxstsyBgQJ6E6gV8oT+0LGKpTvrkkjfeBGm3P86G4h2ixWJlWzuSwjUyToABM613ht3nX6T6twTg9rBMT3gIfRbhcEgnopJGx3g8xOtZjtiL152RL9u8GXK2UkGAZGfSImPPSswht4XKcQ37RdP+CCQiE/xFSDcPkIHrTXC9p7zrlRms9LdpVt+8IJjzNJYFfNzGLvBsD2MysTduKJiAo1313/D5UBiuF97fuW0DsQ2UQCx6E+YnXSibnabFAle/uG4SQqhi0bRm996PwfGcS9szdLEE5hmhYHkpGYaGdaIM48xM0gHy1EzdkbqD949m0f4XuDN/yoGI9wKEbgz/AITbuf6HB+hg/StJxC03c2xlXQkyG1EycpGdoA84pTZ4fyZPXp7UftTDmL9nB4i/EYRLawxDXDGimVT1I+JvIaDzq/BcULLcJ/BlA5T5mhsbhcjEDbcehqjh1v8AdYjyy/eqHopd+n1i8I/iaTCzi3MnOPcUG3ERPiRT6VUprsNZDByemmo0MEz1G0e/lW+Gg3lzgCEI1pvwsPSubB2ztcg+Yr2xagAxGgkHrlBn0obEWpcDr7+/pXAHsTFnChF1LRwluRVvQ0PewDjdD9/tRGTKAfyIM6/p9qutYvzYe/6zRB39xiz0qncRPk0g13d9CR6U8/aZMHKf9S/mK8a1bO6L6q0feKLxT3EUelbsYlNx+s+tSTGEfh+VM7mAQ83X1WR8xQ1zhxAJBDDqKIZEPMU2J1lIxw6/OrP20qJTflBj7UI9mrrHZ666B0jWYEwTHSmUBFDeTwvG7paGCkc9NfnNHri1O4j01pHkKgkus9JJPpptV6P71hUTbjlSsfEPrXUsRJHOuodM65MWqlbSDPSiclQxFwhCFU5pHiGunMRWsYtDZmvtdoLlyyiq+S2i6KogTHiJPMnzqWF7RX7Qz2GG0ZgdxzB5GhuztnD422yupS4o/eBX7sGWVEKACCSWEg07xn9ndzCK4sZLiDMTLBTocjE5tDqBt1GleQyaSb5ueoCDJ8L4ibziBluGTPJvCxaRsDoBoIIJ06hdqcFba4rXhGmirBZhyAaJA84n1pl2c7JYpbhuXQlhU0JLAxmEAnXmNpAGup5U27W3rYuFC1tNBmt3EZXKiACrF+6uCBo3t6aqkbnacxBNCZbH9nMPcwLYmxae1ewx8aEls6SNYafEJBkaHXSstwrHXLRLMl1ATqQjbeenpW34Zx6z31y1aDizdUKFd5IlT4Qx2XNBHSalw/t5eVRZKWyBoEKrOmhzExAmZJI9a4ZNipFzNJu5kOOdoTihZUtPdkwcoDRGuYgSZPWmtrhT20VUWcQ4kA6d2hG5nZyOuwIHM0/t9xfJxtywtsWmKhIjvLw2QfxINGJ1Gw60kvcZGZmZxnYknUe5M7e9A7HYKISj1h+A/s2LIrh7b3zIaSGKa6FFkB9xrO88hQl/hr2S1kqLJXS7cYyzmPw82B8vCPpULfFs0Q4bScysGA5QSuzeXpQfE8aR4mDPpEZcw8pO3LYz6VmpnOkjebWncQK7eGc2sNZuHMILjVm9D09NKlw22UVoaB+MAExyPoeWlDcMcO0spQCQDlJ5HnEH0EedPMBxhbCsGQEmCNI9SSJn0imZPL5Zy2d4LZ4nnhFkgkBREmZgADqSRpUcfauAmGTwyGWVOv8AqRiJ5R96O4VfUFnVSGJ0Vd8zKyyGPw7zPX51Tc7OFIci7ZA/xNHGvUrlyz56UCKl7/Wc5btEN9CSS0z56V5wbDZxiVG5VY9da0OOsuigd5dEa7JH/wCv+dK7Ny4lxmVlvFgAc7FIidAz6H3jyFVNk1pS/lSfGhx5AxiFkI02jSK9wl8ISDMEjbyDDr5itDduBjNzCqSf4btok/Jwat4XwS1irvdpYvKw1YnRUX+JmkgD78pNb4przKfoZ6L5MTj0iW1cVgNQIQDLBnMAo6RGh50MxyvmMaKeu8aDQwZPXSJp1d4fh0uNbN10dWKkMpmQY2Kijj2FuXFzKwgblgR9BJ+lcMqjY3OAxla1TPPbzqQAMwGsLyyK8kjboJ8+tBYZCXEcpP009yYFNrvZa4CcpRo0kGJHowFDXOBXh/hsfSD/ANpNEuRKoGcMXlq5DFYcwQBpPKOQbWB5c+ZoXDSzKs6Hlrr0GlX9zdtgCHUCfwkbgAzproKostlYHpPTpt5D01pgOxEzwmCwi/eyAEQZ6frVWEvli46iY+9dfv5lAIEidp69JjXerOFW5uR/lP5Vh2TeLdDp3lBtEiQDExMc6Pw3Emt2ChTmYbp5VT3ZXUGDB+vlV1hsyHwkz4fePt50buR22nm41Vhsd5n72H0qVhtADOlNMLYEZWXYwZGs0Dfw8MREeVNXIGJEFkKgGWC//WteUMbVe0youPVrsRcyrMTH9T6VJVqwvAoTtvJhuQBEV3iFzMGUhSOnP3508t/2mXpt96M4U3e8BP8AeJdKl1PrB9JoL/ZC3XKr4WiRHPSdvSl2I4JcQSYKmRmG0jkf4T5Glfwsho8z0adBtxNTh/7SHhVDEPalbd1o8VrX93dGzCOR2JI2MUmxna175yHwWSZyTKoeZQN/dg9B6baUqtcLYkR4gd45euaKNwvZ4u0eIQdZEadB5mhK4ksmaC7Qi9i27z90WZFOhYkz1jXbl7eWmns4m2/ixGFS60KS4coW2jNl+I9TAPWd6hguEhSoJCpsxgnKOsDcCqeI4c22yi6rgfCyEEETPPX2NRajlNJHuVxC3hfE8c+IKDS1btDLbtoAEUdAPfUnfWaTt2YQmSzmrVxRG5ynkZJE+fSvL/FAoC3SyzMMokT11H0rAMqmhtNBxsL5hli3btAKCFnzHqatNuYi8jTyACkexkH2PtSdePsgyZbN5Dv4D8yrDQ+a6+dW4dDcIKq6f5QSQSSB+IkwKA4yu7fn3jAwbYRjhboUsRmfloYHzjb00qyzaBEwQJmP60PnPnRWE4eqqQ+YkSImDI6qYOo2M8tjUsU4VfDOvURodQTyMEfepy1mo2U8K4kouXLZCBmZGRieakE25Oi5hPvE1XjnxFu8btprkn4o18iGGsg9DIO1WYRLFyM1zCGP4jqP+ZRm9D86vftJbtGLaPcjmCltT6AqWj5U9QdXlW4hmAHmapVh+O2xDXcJlcCBqoWYB8Oa2XRYI8KtAnTKNKnw/ht3G3FixaOYkG5lcZRzJfPLR7084HZGJtvfdWtg+BFYLcBcR+8gjxBRpyzEgctGrOcPbyXHLXLs6iF/d7IsADu1OrEDUyOYmj1he28WQSdjtE3Eew9gRkcBVyq2bc6gM6gCDzOWfSYNPbPFrNm33ODRlVTAKjWNsxMSXbct0gDSuwXCXxZJZkAXlrlAiAAF0iBHtTg8Pw2GtgxbfQ5pePQjeCDtBG9ZrZhuZmlVO0y12xexF5boQZwAmbXNAkwXb16jSOWlNThcUMhZDkGqqBCnntsST766UTiO15VcwDou05l0IAAB71hJjdZn0oO124ZxAYZieW3mDGhH9Clsw73DAbsJnn7L2hda7dsMS7F2hmXUkkjfw6zSTtfhit1Rhs1u2EGgJ+KTmkkkNG1bz/fd4ZiqkfBBG3nttJ21FRxOIsX8i3LZDKPGyQRy1gj2HqPSiXKt2d/jOZGqhtPlKY7FqT4yYPNR0B5AV63Fr347Vt/VT+c1suNdm1s3ycOwu22UG4q5iRvkcLGjQDIG41AoDD4DvNU2GpJMeX4gIE6a018mMH9EBFyVYaZZsch+LDAf6Wj6QKuwGNsgwqOpPWD9ZrYnsqXdkOUXFAZydLdq3BJd2kZj0A89opHfwFjMQl9CRp4ka2CfIkt/1R60f8NhRsfOccmfi7iW4tCLnGZVGbXQc5Mchv6U4uYQgxHy1+29X8P4cy4hQ6sviEyIIInTyO1VMV02ZFjLBqE9xHZHErbBCgk+KC65gDyInf3pdjuyl63Za9dhYIGUmWM89NAPea+um0e6UyAxBMnXcoNPQctay+OwJF0rdyurkT0EEN8PLUch+tRY85XgS58evkz5d3ddX2y1wy1lGh9io+hrqd7Z7or2b3z5YKlasC4ShMECR184qIFDYvCFjIMEcxVeRSy0DU87C4RwTGViytp0ZZz22BOupHPT0nWo3MUJML+KQCNWnSI35/Whk41igI/dmNMxRSxHm0TUEuYj+PRjJOVZH+kxK+0VEOnyf1T0j1OMQrC3dJXWGIbQSsjSemx+tFWserAxqCBqpEg8xr+ehpSOEIOvpRiQugEU32VSbJk7dcQPKIT35BBBMjZtVPynQ1Q78yfOotcpJjuI5zlBgff+VUIipwJMWfMdzLeIcSBlV+f6frQmHwruYIJ+tTsYctspc+RH6zWr4B2YDkMe8Q6nKSNY10B1NKy5ggl2HDW0X8M4HrtPlqNflWtweCW2v4WnwmGjkSCOX1+RBq3u0tLHiGgIYQRvqAdQRIBEwZ6cxsTekkt1BzD259NJ18/fyMuUvzPQVa4nXbxOpkxlkHcHafPQD6b0nx3EIKmCywVB21HlzGsT517jcbOgMhRJIOwmaX8UxQOQLsBPzj9KPp8WpxcHO+hDUrv3lYjKgSP8xb7jSnWJ7K4i2iObbEMuYhVJKcwHgeElYb36ihOyloG+HaCtuG12LfhkcxMGPKvp1nipS3h3VlN3F4g2e9cZhZAbKxCnQ3GOonr7H0GyHXoX5zzhiBXW0lwe24tWUQZBbTxO2iWlEMXZj4SYzGPPWlfH+JrZTvQ1wd5/cohKs4O1y9cWLrM+4tqVABE6zQfbvi939q7he8vLpGfVS3UrGSZ6LHpUFwmRGxGLMuoBmduirHNiDHWDsqkiJfKaEsqxZmbscUYszshdtjnZ55QT+8mdvKpPxy7cyLatZjcfu1GbdtNJAnn1qY41exd5bZVEtlRlCIo1glS5iTESdddK3/Z/sa1mzbPcS6gkM7m2EDAhjKnNnYE7CAI57NKnV5t52tQNpisPgne273BojC0kbFpk5B/DrPuKIvWe7JRj4k5ryMQR5xqPatdjsN3cZTm7tf3aZYhy0m5uQ8Ekgg7qorMcbxNvDxafL3syxn4f8m/mcx6+msZFmPDbSuxfUldZA1uCTGus+XIUxweLVVd5OpKkjmonkOetZ6y6tLINzMq86DQyDMb7n61dbxrIQQZ5D7ct9AaFk9JoPrNd2T4ozSRmGX+8kCYmCByJ0IHp5UpxvaA4fFtbVA6i6bieE7mRpp4o1HQMPKmfY3DBrehXvLoIedkDHViJ6aDzbyp5xngWGxKoS628iZEuaBjBGUqukiFAmNQ2kaU9F7xDMAanzc4u6gLMzTcVrd4nSc3iDrPxKcxOm2byoJ2ttbgWhEsCz5hqXVzlPP4QJg6T61t8P2Rvst4PiLXdlMtu6oMydWcKx8I0KkifiaNZo/hnB8Lg7X7y69y6IBLGCGhsyi2QFZdOhOp1ptV3mahfE+e4Dhme4Ml5LaEktqxycwFCww1PPw+9H4HhTftQt5lfWc1ssVIHXQactOf1f9uOJYK4sLYRmDH94BlI20kanUnrtWc4X2qay65RoNcp23nSdjPOgZvnDANTX9qOK9x3duBMAgCC0dY/DJ12rH8X4wb0DI6kbQZn2irMfbOMxPeK0m4dVaQebGGGh6AGNhQnGEW2yradmGUZswjK3NRHL+ta5VLGlmEhBZl3iHxXdfSfrXUoKzqdTXlN04u5i9eTssXhqsRZIA3OlMuzPZxsW58QS2gl3PIbmPOKsxVq2mdEKsEJyuFGoO7ZoB2gQZgkkcqry9QqHSOZBi6YvueIne8FYodxz5H0r1rsAkAmOQ1/rehMehaIWANBPMUxwVorh85P4mA9FAP/AHOPkaE5yEB7x/si6vdBxiBXG7Sl8bncACdhAq/FB7ZWVIDbTp0O09CKcHPDRDdMOVM9x16fCCB86HtWsoAuCQef6GmmF4dnEkH1/Xyo3gWFuC5lNtnUmIifsaQ2cUZXjw6QBD+A9lbYhg0swBy6EgbasBpPzitQtjwpkFthouUkAkGIBRhCsGAgzzO01bY4awJlCgUAlUyyixvsRIME+XpRGO4fbgkFybg0ZSD4gPxKg1UwDmAmZk7V5TuzmyZYAFFCZ7E3cuglCMwyk+2nrHmJpFj+KGGySIEnpAGp+/0phxdzB0Yz/EOex1gDpypcMKzWiloZ3ueGBrz1noBBHuaLGgJszWahtK7lxe4PdkMWGsdTAg+dNOzXZDKBfxbWrVsj90t1h+9PUIJZ1HQAyYqnhHZXusRhrbvLXbqrcUaKBnQQDvMFgT6VreBcLN/CYnGu5/aGutbB527alQLaj8A8Ww5R72A6UbSbH1krjUwLQbhfBMLYBAxDSxnWw5jQjw94EB3kE7UxcYS1hblouzoZY2n8T3Lm4de6P7hhyOYzzGmqLh3ZK7dLNcdkWdcgn8Ua3DJOk7Df501/2Hh17y4S64e1BJDHNdO6AEknM8ZgNAqwYlhCgbP3hkACovHG3WZfEMBtnsW2u7SPEXGYx+I2zS3F4TEYlM7oyWNYBlj4oDXHb8VwiBJ2gAQABXuM7SXi7ImHs20Ootm0hMGYJLoWZjB1JJqnD8ZuFcsXEBkFUaV1n8DMCNTyaPKtBCnaaVJEc9n7aYIZnAa7BO2oPKJ2EAGdfIbVqMN20LKWLKzD4RMwQq8uakk6kEjrrWDv3mg+IgxALRMDkdSRoOp9qjYaBI0HU+uk+459KBshJJBnDGO8c8R7ZXrl4ZrWVAMpIcS0buBPxAz6jTlSPtNmOHcW1IzQXubm4V1yz/AIkAc4JJofi2IHUjqRoY0ECdp289fOjOCpcvEG2HLAaDN4csky2cQomdt450YaiHqYy7FQZ8+t4thBmRWnwPa4tlF4NcCiFKgBhpHTxCBGv0p1xrAXFQlraljpDMCpHRCnh9mFY67ZYtC4drcbwWP8h7VQdGYbiCNSd494Zxe6yMA7Tm1gx4dCT57fbpTc8RfNmY5l0AHtA9hHLoOVY3C4o2W8atrzg6/rrThuOK3PfyI+4qbJiIOw2jVYGNLvHLu7M7gGEQQAo2G2yjeOoFV43iTMxLuTEbmdRtH0pSeKZiQhBPXp/OrO6hQ24PPofyNEmLUaO0XkyaBY3k8VifDpy/qTUcDgrmKDBcoyeIsSB7AtGp2gn5Cg793T7x9auwPEQhuZTAZD6EgbabVRlTQAFETgcvZJj/gOBvEEv4GRTcGaROU6gf5ucVZ2h7svnsgqrbo3I84PQ6+m1C4birqEJYsGT8R5CFI0jSCKWXeMPkZCWhtNJkjQiT1kDfpUiY2Y7CUvkVf1GXJbEaZVHTPEe011Lv2YdW+Zrqp9jb1kvtqekZJxSMPbsoYzZi8cyTz9gBTvgvZ62ua5iWC2x8AJGukkx6zA5/KcLbxGViSYAjWjuI4y9iYdyUQfCDqY/wBOwrHwksd6HcxuN/KKG8v7R8Zslh3RBWekEa85ovhPDTiPBIVFUATpLNBO++v2rKLZXPHjkncmPsKcYZXt/wB3cO+zDQ+41rcmNVUKp3hJrO5EDvcN7nEqCZBbKSOk6x7TRPH7yteUKTkDaA/TbnFeM2Z1LGNcx1+etAYy/mfMvXT0/o1qBnYE9hMYhBXqZruAKT+DOBqRIB200bQ1agZLmkIOeY7ewmaW8GcnUOik/wARYD5hT9qKxVkjVmX5z9gBULKdRlFzXcL4iLdwN4rkiSVLKZB1Ay7CI89da0uD4nauIy2Ft3FMF0+Fl1/9UKQ0HYNDToJ0r5Q1w3FyA5TIZdYMzGhEakHb06VqeAcZYKDfcsEAhwzZ2M6s6klDrlUSpbwjWiVdI3MW4s8Qzj/CWJlSxbeCGUjmILgZvWTWcv4e8qsEXJm0JXQkcxO4G+0e9a3h/aBUQXBduMCphWuJqS2viKZ4B0B005CZqF3tUAly4UWNlQzqFkKzbEaQQNDO+g10DRMsmYPA2L6OISW0yxAI5hgfzJrQYXibPcuGyD39xh31hWAtYkbOVUxkvT4hlOusaaUj/wB52/dAt4WzFiObsQGc9SqZlHTWPNtjuEvGoU20AK3VZSpU6ghgfECeXU+1ExZTdc8zaBFHtGWCvYgFlFm8EYqG75GspCmRnd4EDmEBJ2E0RxjilolLYcsEliYA7x20a7GyjkvIKAKxEGcmdnbdnaTAH4FB0UCRPUx5ijoCrqdTJPynUnUnrQZKAoTUHcxxjcSsscgDZYjnzOhEjrsecilz3J5AaZv1+oihnF4AMyeHnGsTOUGNRIBiqOJYzJbzhpy6QdwToJ8poFxM3EJnCmjLHvC5dFpRmmCY5Db6/rRvFr3dCB4cogCI9Tqykkxy0035V52J4aUtPiXUnlP+YjT5DXp9qS8f4pbBysDr4iFA15CdhPtTUTzaRvBZtrMtwthruU95Yg6nNcAI9h0HKRz61LinE2CGzZzC0ILsQVN06/CCB+7XLtz08qxl/HGQRKrOwP58zRuBxgBv6ycsp6SY/Kq/AK+YxHiBthHOExN1UzqWFsnKTuh0nKQfKvF4wLQLqUzR4c0uAeUITHzmKD7P4+LV3MZKa5Z3EbD5falmKu2yxKAkHYRt10o1UMxBWL3VQQ0OftPeuEG4yn/gUfVFBp1hHFxJJzAQTpp6CRvP5Gsf+y3GMhCNDHKY8qJ4XxU22126En7VubBYtZqZt6M2WDuKrwBC6GSqwxnbqDAA5b0fieGrdGZNY1KKCojUnY77fTnSexiARmB0PPnPXy1ptgOK920mW8i2h6Sv9fWvMJINyugRUSXOG+I5dAOTbyZjly0pbhuD3QYUDUlZJAHOTrssA19BxeOw17Ozgq28rzOmgA5QAZ8m8oBwmMw9vVpeNgI5cjI2kH6VQMzkRQxKOIJxDgf7i1JC66HU6bHwgEmQNvSkuJUg+FGIG/WOsAaemvrTrj3GjcggZFGirvHX1pQMW+UrnfKdxmMH2qjplavdJeqdBsRvIIikTmA8ir//ABrqjXVZR9Z59j0iDFfEp5E/UUY/FyAFWCT12FUugYQaCuYcj9f1rGxhuZdgzadpaWbMTm1q23xF1PiMr16UAW9K7KzafWuKA7GUnKALEvxGLNx/L8qtzVSlsIPzrw3BRhQBQkbMWNxpw7FwywY15z7itTbYsv4dff8AIV8+a7rIp3wjjUQCxHrFQdT0/wDUssw5b2MbYpsjQNTpoIOu8b8/zogY46JcmW2cSdYkyOeuk79ZnStMZZ+IsJ6kifpVDY7DB8+ZZ/rapRxWkxx+Ma2sQw0sqjHeVXxDXmAAw9xExVN1mgyCJiREQefvSx+PWBzn2mqm7VLlIDXIP4ZMR6THtW+E54UztajvOGALKF0gTlM7TrEcx5+lF4Lhr+IZ8sGDEE9JGgj1pfc7SIYlWO3T33Ne2u01saZLkdcwkH566RvTSuYiqgasd8xrbXISqiVAMzJLc9emsaRz5zVbXAo2Iz6ENy33nlMQaV3O1sHQXD0JZQffwmgH7QPcZQ20jSa4dNkPIneKo7zZ4ri0EWVY90hDEdbkZS+3SeunWlty/mbPdAKGdBOo2AP+Yfp0oPGYkW1S6dRcA0BiPiOhO+kCKCbiaOGWW1gjyPIfz/8ANGFJUAcQdrJPM+i8C7TWxhmswsOrayTlaZ8Q5b7gdOlYjjOGtXMQzSwXTwmAYGh1/kKAt4jw5PFmkQABodtomfrVeKwd6347ltgJGrRz203pyYgjWIpmLLBeM8PFm4VVsykZlPVTtMcxQ9sRseX/AJpriMNcvRcKgymk3VkhQdlZs2wP5VK3wQkhZsZjELmdm6xltgmapvbeK0ntF1hApkSDtv8ArRlhwNtKvPCmBgvYBmCAZPzbwFv8uaasHC2z5M7g6RNgLILKJ1bzn2rtQgnGxEpa/qNev2oTG4QPqujemh9fPzpuOHiVE4iTOhyWydssQGy786mvDF0JJIMkBr8AjwgHOFWI8Wka1msThhImewGLuodFYidoMfandjje+a2y79fzqyxgrWYgoupGWe8uawmgi4srJJk1e/D0ySLVsDXN+6JIkkj94wIAHhAAM71O/hvyJUquveCvx1Rt7yfl6iqzx7+HL7yfzNNhhgollCEbeGyp2jMohdAW2JO01Br4VmIfTQ/3hBPhWP7sw7aAdN6DQgF1CBYnmKzi2cgkXG6ZUY+emgqxXcf4T/8AFC/9xovFYy0CPGpGxAzsNBA8LqoA20HU61KzxmyWUBT0B7tRGsyCGIWd4A358qcGKjYRDYlY2x5inEcWZGKtbII3E/pXV3FrBa850OsTEbADb2rqaG2izgS5UDVZauLVAmjiAJ6WqJavM1Vs1bCqQvnSo2JOgMSQPmYqN5tK9w51HqPvXHiGo3j7D8Lt5GNxrwdPjRVUlf8ANqfEnmKou4LDiPFifFtKpr6a0yW4SfGcuV2W3e3y8xbuDnbM/pVRxiISM72yCcyKquobmVZtgd6mDEysoqwO5wQKSDnJ7xrYAy/hAYzPkaje4cij4bqtlZhmNuDlH+UT9aNfilvwwXfxu7FsgJLpkMQY6UKuLthSBn+FlWSsDNudBNEdVQKW95y8Pt6fu7rxkBIcRLKG2CzGtFYfg9oGDaVjmvTnusgUIwAkrM6HfSo2uNWkGgugkKCVvFJgAbKvQVS3GkkRbJUBwQWYzmIJloB3FD5z6/nzheSEX+GWxA7pAc1khld3DI5IOrEdBsPevLmDBts37PaVclwhwXJBEgfEx1kUK3GBAC2Quqn8RnKZA8THT0qL8Un/AO3sj/g/UmsCt+H952pRCr+FTNGSyozFRKNqcqsZOYAfFQd2ysAwq5hZJMbZg8xOwkCvDxO8Z8KanNqqnWANJmPhFVNexDEkNEwPCANBMaAabmiCEQS6y2yzFFQNsVgjYFmykCRtBmiLIaCT3keH4piRdtxBgDaaX/s107u3Xc16OHud2P3+9aUEEZKjBMKReUnTxSSzryeZ+KYygb9KKtWbbKA37Pl8JP8A6kh5bVROo03FK7fDT1b5xRacH03bzk1xT3zhkAl4uoAhlZCKNVclSEyEaQPrV1ziaIHy3WAeJU20g6AQWLhgPSh14KOg9zXrcE6R7Ci0iD41Sm3xtQsRPKCzOoA1EIV115MSBvXt/jYbZHJiJZmaNZ0AyBR5CKtXhA5k0Xb4Mh5VxCqLMzxyeIsTiTnXJMTuJGojXMzTtz6VI8QvHSBy/g0iYiF03O1OcNwtZIHnyM7TqIPOrFsKDtselLXIjNQmF2AiFMbiNYZgGiYLawIE666Vwwl1oljHSNvnT1lA5V6uu1MqB4xMSJwhjzPzj7VenAuv604g+VegeddM1mLl4Kn/AIpZisMLd9OmZd52zDoZ+VaRlpBxoxcQjkR9xyO9YO8JWNiX42C5LAk6al7gOwiQzEiBpvXV4Uu9WHkoUD2AQD6V1DqldRITUCa9JqtjVEhAnpaq2Nek1AmuhSFyvMO+o9q8Y1DCb/11rjxCXmbL9l8N5k71i67CzciZDSWiOVK72GzYi8DuBI9fDTpsWwF127+7laIW86hVyBpJXlNLQkYu4BI8MwSW3VT8TEk/OpRxfu/6lLzxOFabCrF4Z5D5UwQ1PMKdI9ZgH+y/OuHCx1piGFWadK6CWMU2+GCvRgF86ZBPL61U1bB1GAHCDpXCwBRDCo5a6cDOS1UmtivbZ5EVbArIcpW3TTB2oIzaes6COg/Ogs0aGjrbREcxqSN9Dy6A/OkZ9RWhCSrszwBSNCojfQiTVD1K/A5gk9BFUd8TyNdjIRdz/f8ABNOJ8h8i38JFmouwfEP1j7UIVPSvVBHP6VjZsb+UHcxvsedF1stARiLkFieevP8AhJPxHzFVswJPnVQWvbZG1CuHwra+0WreIwX3zy42lRzHUD3qdwa+VQ/Kkt1JsAT1Mf8Ap6lSx+u3r+0lbbWKPbSSEWATvqdDHM0tVgSIo17g8UMWmYAHUzRdRZI/f/z+88zHtc9e6QSAYGY/esxx4/vF/wBX/uFaVzMkLz/E3P00rM9oPiE7z9ZFb01aj8PdDbtGNxlnly3Lzt/+Q/euqn9iffOwnXTMBrqPhUD5V1PuMqZ0mompGomqpLImo1I1B9q2dKLx1HrUrCQdxVZMxpsanYaSdANDsK6EJtWszLNZAzRIfEBAdAPhU9KXkn9rbMFBKbKcwjIIgkCdBRt+2CXZu4yvbXVshcEWgoyzqNRypedMSvnaX/8AnUQv6Sp+I1RBVq+lVLtRFlRlJadI0Ec6c7aRchAue17mq03RC+DTUDxHrJ+9VF4MjT05UtMjMCamsoHeTFpoJynTy+1U3LbcxFHra0fTpGk8+rGDQ+JiRljYTEb89tKmw9Q2R67fsIeTGFW4Cy86iandNRtgk+VWs6p+oxeLC+UkILqRt/EKIuxPSqUsGaIuEH1ioTmUZdXae6vR5G6YYzQNyNsA61fJFU2FE7CrLpJNVYsviXQnl9T03s9W1kym6JqJuVew0iqWQUGQIzhSLMZ07ZsWF8itQ2+ZnF9BXgbrXToK7vfX5GpkOgAqByfjPSzqMzFHLDYEVZHHpCre1QV4bbeo2rmleDeap6gjRvPN6FXGby8Dn4SVzE+VQNz7a1YQCdarLRMfaogQSLE9lkIU0x5vbnb7yQNGXGPi8URmgAdPMUGjzVz3xrC6mdz1qnLjZtO3+PvPA1rqY3/fmdiCDMnWTA9YrPdot/c08uYhuselIeObfP7UzBiZOZjMDxGdu6sDVRpzUf8AyNdQaYVyAQzx6OfqCBXUyjHWIlqJryuqmSTxqg1dXVs0Qewfi9a7Dbn3+9dXV0IT6RwnA2wiEW0kqDOUTOXrFIuLj/68/wCn/wBhrq6pe3yjoYu1E2P7tvUfnXV1dl4HxH+ZOksb4T/pU++aqLuxrq6l9P3+P2m5O0Kw58H9fxLUMYIYxpXV1SYv55+J+0Y36IDcqVveurqb1nKz0v8AR+H+X3hpNBncV1dSMH8wS3rf9u/53l9ga+1evtXV1eqJ8seJB/1odjtXldS8v6TLej3yKPfL68NdXV4s+vkrW1cvOurq9p+BPjMJ8x/O88nU14d66uqB+R8PtPdxHZv+X3MktSryur0U/SJ89l/mN8TPG2pLxz4fn9q6uoxzMEOs2VyjwjYchXV1dS5R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CA"/>
          </a:p>
        </p:txBody>
      </p:sp>
      <p:sp>
        <p:nvSpPr>
          <p:cNvPr id="17414" name="AutoShape 6" descr="data:image/jpeg;base64,/9j/4AAQSkZJRgABAQAAAQABAAD/2wCEAAkGBhQSERQUExQUFRUVGBgXGBgYGBoaHRkZHRgXFxcYGhcXHCYgFxkjGRcYHy8gJCcpLCwsHB4xNTAqNSYrLCkBCQoKDgwOGg8PGiwkHyQqLCwsLC8wLyksKSwsLCwsLCwsLC4sLCksLCwsLCwsLCwsLCksLCwsLCwsLCosLCwpLP/AABEIAMIBAwMBIgACEQEDEQH/xAAbAAACAwEBAQAAAAAAAAAAAAAEBQIDBgABB//EAEUQAAIBAgQDBgQDBQUHAwUAAAECEQADBBIhMQVBUQYTImFxgTKRobFCwdEUI1Lh8AczQ2JyFRaCkqKy8VPC0iREc6Oz/8QAGgEAAwEBAQEAAAAAAAAAAAAAAgMEAQAFBv/EADMRAAICAQMCAwcCBQUAAAAAAAECABEDEiExBEETIlEUYXGBocHwMuEjM0KRsQU0ctHx/9oADAMBAAIRAxEAPwD48HiiLeLeIzGOk0DNTFyhInRra4xcHMGOo/Si7XaIjdRPkTSNbgr3PQaBMmsXtFbJ1DCfIH7UTa4nab/EXXeZE6+YrErc1q4XZoSk2aDtFiIsaEHMwGhHQnkfKst3vkauua+gqIt0arQnT1cQKsW7O1Vd3VVqxMADU6VtCdGVvDuVLhGKrozAGATtJ2HvUFuV9V7PcC7rhl61H95Yvk+ZFtip/wCYEj2r5GivIAkk7CNT6RvSMWQZLrtGOhWhDUxbDZj06/ej8O10qXyBlTUtEdOm9OuA9h3CC/jP3dv8NsfHcPQDl6/+Ku7acWy4VLSAJb7weFVGsK2hPMA/rSmyrrCLDGM6dRmeTHKd1I6kEGph0nRo67j0pMmJHUUbg+DXsUclhGdz/Dy9Tso8zTyoirJh62wdtZ6a173B6bfetPgP7NsPw9O+4hdD3MsixbOnIjO41jQbR5TWZ4jxnPdZ7arbQxCgaaCNjtNKsE0IZBAsylrMct6ibNTTH/xAEVYMSp5Ef1/XKiswYMbHyoV8KDv7UzgE6Eemn2Nc1nqP51oaZEr8LU6if69aFfhzDbWtCy76c96qazRh5lTPQ6dRROH4sy/y0/kaaGx1oe9w4GdNf650WoGduJ1viltviAH/AE/aV+lF4cx4rV0ofWB9JU+4FKL3Do2JoS4rJrqPSsKBoQaam5iW/wAW0jj+NfAf+ZJQ+4qKWrJYMtxrbDbOI9s6yD7xWfwvGbinefofmKM/2xm0IVZ/FGv/AEwD7zSziriFqEaX+DwM0ZejqdPmNK9btZe7g2HIuKpBzTO2woSzgkuaKSxOscp9FEfNaf8AGf7O+IW7Av3La9yfGYKgqsAAso20PLrQjEGPn3qdZHEH4ZgMNdtK9xCXaZhyNiRty0FdQarZjQOP+AH6hta6pCHvZjHgiuBMwFqYSpBalFerIpWUrzJV2WuC11zpSLVW2bVTCUbgOHvdbKikn6D1PKsLADeaBfEHFquFqtif7Ob4tC5mWD8vnP5V5wHs3luHvAjbhZlgJEZoESRyqY9QlWDGDE11BP8AcxTh84ulr517tVELEyrGZnQaxGvMa0z7O9n7VkfvLQu3gCwB73wx5DKNyBrPOm3E+xRw22JuyolFIOUnlqo0n0+dKeE8fxFu8F7u4I8JgMfUb7T1keVStkdgQD9pUqKO0fcHxt1kKXX0IKiGgwVyssjRlyiMsHyFW8N4ibbBDbLrZaUkM4K5coEsSBlE6DSRtRGM4BaxBVkYKxicgiBEEnk2u41A8iSCj4njMTwu+cyM1oNGdQYg+fI6bEwdwQfFSEUt+mGzAczXcXtNfBuDKrKIS2W1k7sXICtcgaINhsBzwuP7HYjG5RaUBEY5mdgoBgaQdSYOwFXY/ja4gK2Hvi250KNEHy10jqh9QG+KnHDe1dzCW2W+VtswLo6RcGwkQCTmMAeImKMKVYOOYBIK6YPw7+yrDYcC5i3L+RlF9Avxv9Kv43/aRZwlnucHaS0B/CoBPnA0HqSTWJ4z2tvX2JzHXdiZP8hSBknfWapXHkfdzX59IhnVdlkuKdobuJcszEk666+szuaEt4tgdgfpVOIw+XXl9jWtt9g7zYMYtTbIA8dsN401gSnnvHn61YFVRQiSSxuZ4Y7qDVq41TzHvp96hcwxG4I9RVRw9ZSmduIcHB/r+pqYvkbEilf7L00qWZx+In11rNE7VHFnGkdD6j9KtOMUnUR6QaRrim6A/SrBjuoI/ryrChm3HQdTzA9f51J7M7azzpQuKXkauTEEagx6aUOkzYXcsAjShb2AzbjSrVxxG+vr/Krlxq7FYHkZrrImRYOFqvKqbnDh6U9t3UOzQeciPvUrmE0015Voc951TP4Rrlh86ETEajccxT1f7Qb623Q5/GpQjOcsERsRpQ13DUPdwdFYO5mcQH/ap5j6D8xXlXnBDoK8ovLNswcCrbCgnKdCdj+RqISpd1NawsQVNGXpgXJIClj5CaPTgagDvLmU7wEzH7itBwDD3Ew1y6VkllQNEwQM7EdG0XX1rVYbBjiOGuNcULcsqCGUQdN9BvpJrzsnUtdCWLhXkz5pa4ShcAXlg7SrAzyEaj61uuydh7SEW0UIYBusoMA6Ss6bgifKs/jOzt4AFAHAYklT4lG2xg69RPSo2+0L2cqKSpZWturcxBMEHo0EcwQKB3bIAIaoqz6xxPFYHD2VITvnfRc7c9yzNsiwCdulLuF8TwzFc9u8GJMC0oCECPCHnOQdOYr5Rf7U4lDLFWJXJOUba/XU677UThO2+LzEr3rZQZGp0MDxZRqAddaLw35AEDUBsbn2q7gUd/DgUdD+JlZSfMljQHF+wOFiQxstsyBgQJ6E6gV8oT+0LGKpTvrkkjfeBGm3P86G4h2ixWJlWzuSwjUyToABM613ht3nX6T6twTg9rBMT3gIfRbhcEgnopJGx3g8xOtZjtiL152RL9u8GXK2UkGAZGfSImPPSswht4XKcQ37RdP+CCQiE/xFSDcPkIHrTXC9p7zrlRms9LdpVt+8IJjzNJYFfNzGLvBsD2MysTduKJiAo1313/D5UBiuF97fuW0DsQ2UQCx6E+YnXSibnabFAle/uG4SQqhi0bRm996PwfGcS9szdLEE5hmhYHkpGYaGdaIM48xM0gHy1EzdkbqD949m0f4XuDN/yoGI9wKEbgz/AITbuf6HB+hg/StJxC03c2xlXQkyG1EycpGdoA84pTZ4fyZPXp7UftTDmL9nB4i/EYRLawxDXDGimVT1I+JvIaDzq/BcULLcJ/BlA5T5mhsbhcjEDbcehqjh1v8AdYjyy/eqHopd+n1i8I/iaTCzi3MnOPcUG3ERPiRT6VUprsNZDByemmo0MEz1G0e/lW+Gg3lzgCEI1pvwsPSubB2ztcg+Yr2xagAxGgkHrlBn0obEWpcDr7+/pXAHsTFnChF1LRwluRVvQ0PewDjdD9/tRGTKAfyIM6/p9qutYvzYe/6zRB39xiz0qncRPk0g13d9CR6U8/aZMHKf9S/mK8a1bO6L6q0feKLxT3EUelbsYlNx+s+tSTGEfh+VM7mAQ83X1WR8xQ1zhxAJBDDqKIZEPMU2J1lIxw6/OrP20qJTflBj7UI9mrrHZ666B0jWYEwTHSmUBFDeTwvG7paGCkc9NfnNHri1O4j01pHkKgkus9JJPpptV6P71hUTbjlSsfEPrXUsRJHOuodM65MWqlbSDPSiclQxFwhCFU5pHiGunMRWsYtDZmvtdoLlyyiq+S2i6KogTHiJPMnzqWF7RX7Qz2GG0ZgdxzB5GhuztnD422yupS4o/eBX7sGWVEKACCSWEg07xn9ndzCK4sZLiDMTLBTocjE5tDqBt1GleQyaSb5ueoCDJ8L4ibziBluGTPJvCxaRsDoBoIIJ06hdqcFba4rXhGmirBZhyAaJA84n1pl2c7JYpbhuXQlhU0JLAxmEAnXmNpAGup5U27W3rYuFC1tNBmt3EZXKiACrF+6uCBo3t6aqkbnacxBNCZbH9nMPcwLYmxae1ewx8aEls6SNYafEJBkaHXSstwrHXLRLMl1ATqQjbeenpW34Zx6z31y1aDizdUKFd5IlT4Qx2XNBHSalw/t5eVRZKWyBoEKrOmhzExAmZJI9a4ZNipFzNJu5kOOdoTihZUtPdkwcoDRGuYgSZPWmtrhT20VUWcQ4kA6d2hG5nZyOuwIHM0/t9xfJxtywtsWmKhIjvLw2QfxINGJ1Gw60kvcZGZmZxnYknUe5M7e9A7HYKISj1h+A/s2LIrh7b3zIaSGKa6FFkB9xrO88hQl/hr2S1kqLJXS7cYyzmPw82B8vCPpULfFs0Q4bScysGA5QSuzeXpQfE8aR4mDPpEZcw8pO3LYz6VmpnOkjebWncQK7eGc2sNZuHMILjVm9D09NKlw22UVoaB+MAExyPoeWlDcMcO0spQCQDlJ5HnEH0EedPMBxhbCsGQEmCNI9SSJn0imZPL5Zy2d4LZ4nnhFkgkBREmZgADqSRpUcfauAmGTwyGWVOv8AqRiJ5R96O4VfUFnVSGJ0Vd8zKyyGPw7zPX51Tc7OFIci7ZA/xNHGvUrlyz56UCKl7/Wc5btEN9CSS0z56V5wbDZxiVG5VY9da0OOsuigd5dEa7JH/wCv+dK7Ny4lxmVlvFgAc7FIidAz6H3jyFVNk1pS/lSfGhx5AxiFkI02jSK9wl8ISDMEjbyDDr5itDduBjNzCqSf4btok/Jwat4XwS1irvdpYvKw1YnRUX+JmkgD78pNb4przKfoZ6L5MTj0iW1cVgNQIQDLBnMAo6RGh50MxyvmMaKeu8aDQwZPXSJp1d4fh0uNbN10dWKkMpmQY2Kijj2FuXFzKwgblgR9BJ+lcMqjY3OAxla1TPPbzqQAMwGsLyyK8kjboJ8+tBYZCXEcpP009yYFNrvZa4CcpRo0kGJHowFDXOBXh/hsfSD/ANpNEuRKoGcMXlq5DFYcwQBpPKOQbWB5c+ZoXDSzKs6Hlrr0GlX9zdtgCHUCfwkbgAzproKostlYHpPTpt5D01pgOxEzwmCwi/eyAEQZ6frVWEvli46iY+9dfv5lAIEidp69JjXerOFW5uR/lP5Vh2TeLdDp3lBtEiQDExMc6Pw3Emt2ChTmYbp5VT3ZXUGDB+vlV1hsyHwkz4fePt50buR22nm41Vhsd5n72H0qVhtADOlNMLYEZWXYwZGs0Dfw8MREeVNXIGJEFkKgGWC//WteUMbVe0youPVrsRcyrMTH9T6VJVqwvAoTtvJhuQBEV3iFzMGUhSOnP3508t/2mXpt96M4U3e8BP8AeJdKl1PrB9JoL/ZC3XKr4WiRHPSdvSl2I4JcQSYKmRmG0jkf4T5Glfwsho8z0adBtxNTh/7SHhVDEPalbd1o8VrX93dGzCOR2JI2MUmxna175yHwWSZyTKoeZQN/dg9B6baUqtcLYkR4gd45euaKNwvZ4u0eIQdZEadB5mhK4ksmaC7Qi9i27z90WZFOhYkz1jXbl7eWmns4m2/ixGFS60KS4coW2jNl+I9TAPWd6hguEhSoJCpsxgnKOsDcCqeI4c22yi6rgfCyEEETPPX2NRajlNJHuVxC3hfE8c+IKDS1btDLbtoAEUdAPfUnfWaTt2YQmSzmrVxRG5ynkZJE+fSvL/FAoC3SyzMMokT11H0rAMqmhtNBxsL5hli3btAKCFnzHqatNuYi8jTyACkexkH2PtSdePsgyZbN5Dv4D8yrDQ+a6+dW4dDcIKq6f5QSQSSB+IkwKA4yu7fn3jAwbYRjhboUsRmfloYHzjb00qyzaBEwQJmP60PnPnRWE4eqqQ+YkSImDI6qYOo2M8tjUsU4VfDOvURodQTyMEfepy1mo2U8K4kouXLZCBmZGRieakE25Oi5hPvE1XjnxFu8btprkn4o18iGGsg9DIO1WYRLFyM1zCGP4jqP+ZRm9D86vftJbtGLaPcjmCltT6AqWj5U9QdXlW4hmAHmapVh+O2xDXcJlcCBqoWYB8Oa2XRYI8KtAnTKNKnw/ht3G3FixaOYkG5lcZRzJfPLR7084HZGJtvfdWtg+BFYLcBcR+8gjxBRpyzEgctGrOcPbyXHLXLs6iF/d7IsADu1OrEDUyOYmj1he28WQSdjtE3Eew9gRkcBVyq2bc6gM6gCDzOWfSYNPbPFrNm33ODRlVTAKjWNsxMSXbct0gDSuwXCXxZJZkAXlrlAiAAF0iBHtTg8Pw2GtgxbfQ5pePQjeCDtBG9ZrZhuZmlVO0y12xexF5boQZwAmbXNAkwXb16jSOWlNThcUMhZDkGqqBCnntsST766UTiO15VcwDou05l0IAAB71hJjdZn0oO124ZxAYZieW3mDGhH9Clsw73DAbsJnn7L2hda7dsMS7F2hmXUkkjfw6zSTtfhit1Rhs1u2EGgJ+KTmkkkNG1bz/fd4ZiqkfBBG3nttJ21FRxOIsX8i3LZDKPGyQRy1gj2HqPSiXKt2d/jOZGqhtPlKY7FqT4yYPNR0B5AV63Fr347Vt/VT+c1suNdm1s3ycOwu22UG4q5iRvkcLGjQDIG41AoDD4DvNU2GpJMeX4gIE6a018mMH9EBFyVYaZZsch+LDAf6Wj6QKuwGNsgwqOpPWD9ZrYnsqXdkOUXFAZydLdq3BJd2kZj0A89opHfwFjMQl9CRp4ka2CfIkt/1R60f8NhRsfOccmfi7iW4tCLnGZVGbXQc5Mchv6U4uYQgxHy1+29X8P4cy4hQ6sviEyIIInTyO1VMV02ZFjLBqE9xHZHErbBCgk+KC65gDyInf3pdjuyl63Za9dhYIGUmWM89NAPea+um0e6UyAxBMnXcoNPQctay+OwJF0rdyurkT0EEN8PLUch+tRY85XgS58evkz5d3ddX2y1wy1lGh9io+hrqd7Z7or2b3z5YKlasC4ShMECR184qIFDYvCFjIMEcxVeRSy0DU87C4RwTGViytp0ZZz22BOupHPT0nWo3MUJML+KQCNWnSI35/Whk41igI/dmNMxRSxHm0TUEuYj+PRjJOVZH+kxK+0VEOnyf1T0j1OMQrC3dJXWGIbQSsjSemx+tFWserAxqCBqpEg8xr+ehpSOEIOvpRiQugEU32VSbJk7dcQPKIT35BBBMjZtVPynQ1Q78yfOotcpJjuI5zlBgff+VUIipwJMWfMdzLeIcSBlV+f6frQmHwruYIJ+tTsYctspc+RH6zWr4B2YDkMe8Q6nKSNY10B1NKy5ggl2HDW0X8M4HrtPlqNflWtweCW2v4WnwmGjkSCOX1+RBq3u0tLHiGgIYQRvqAdQRIBEwZ6cxsTekkt1BzD259NJ18/fyMuUvzPQVa4nXbxOpkxlkHcHafPQD6b0nx3EIKmCywVB21HlzGsT517jcbOgMhRJIOwmaX8UxQOQLsBPzj9KPp8WpxcHO+hDUrv3lYjKgSP8xb7jSnWJ7K4i2iObbEMuYhVJKcwHgeElYb36ihOyloG+HaCtuG12LfhkcxMGPKvp1nipS3h3VlN3F4g2e9cZhZAbKxCnQ3GOonr7H0GyHXoX5zzhiBXW0lwe24tWUQZBbTxO2iWlEMXZj4SYzGPPWlfH+JrZTvQ1wd5/cohKs4O1y9cWLrM+4tqVABE6zQfbvi939q7he8vLpGfVS3UrGSZ6LHpUFwmRGxGLMuoBmduirHNiDHWDsqkiJfKaEsqxZmbscUYszshdtjnZ55QT+8mdvKpPxy7cyLatZjcfu1GbdtNJAnn1qY41exd5bZVEtlRlCIo1glS5iTESdddK3/Z/sa1mzbPcS6gkM7m2EDAhjKnNnYE7CAI57NKnV5t52tQNpisPgne273BojC0kbFpk5B/DrPuKIvWe7JRj4k5ryMQR5xqPatdjsN3cZTm7tf3aZYhy0m5uQ8Ekgg7qorMcbxNvDxafL3syxn4f8m/mcx6+msZFmPDbSuxfUldZA1uCTGus+XIUxweLVVd5OpKkjmonkOetZ6y6tLINzMq86DQyDMb7n61dbxrIQQZ5D7ct9AaFk9JoPrNd2T4ozSRmGX+8kCYmCByJ0IHp5UpxvaA4fFtbVA6i6bieE7mRpp4o1HQMPKmfY3DBrehXvLoIedkDHViJ6aDzbyp5xngWGxKoS628iZEuaBjBGUqukiFAmNQ2kaU9F7xDMAanzc4u6gLMzTcVrd4nSc3iDrPxKcxOm2byoJ2ttbgWhEsCz5hqXVzlPP4QJg6T61t8P2Rvst4PiLXdlMtu6oMydWcKx8I0KkifiaNZo/hnB8Lg7X7y69y6IBLGCGhsyi2QFZdOhOp1ptV3mahfE+e4Dhme4Ml5LaEktqxycwFCww1PPw+9H4HhTftQt5lfWc1ssVIHXQactOf1f9uOJYK4sLYRmDH94BlI20kanUnrtWc4X2qay65RoNcp23nSdjPOgZvnDANTX9qOK9x3duBMAgCC0dY/DJ12rH8X4wb0DI6kbQZn2irMfbOMxPeK0m4dVaQebGGGh6AGNhQnGEW2yradmGUZswjK3NRHL+ta5VLGlmEhBZl3iHxXdfSfrXUoKzqdTXlN04u5i9eTssXhqsRZIA3OlMuzPZxsW58QS2gl3PIbmPOKsxVq2mdEKsEJyuFGoO7ZoB2gQZgkkcqry9QqHSOZBi6YvueIne8FYodxz5H0r1rsAkAmOQ1/rehMehaIWANBPMUxwVorh85P4mA9FAP/AHOPkaE5yEB7x/si6vdBxiBXG7Sl8bncACdhAq/FB7ZWVIDbTp0O09CKcHPDRDdMOVM9x16fCCB86HtWsoAuCQef6GmmF4dnEkH1/Xyo3gWFuC5lNtnUmIifsaQ2cUZXjw6QBD+A9lbYhg0swBy6EgbasBpPzitQtjwpkFthouUkAkGIBRhCsGAgzzO01bY4awJlCgUAlUyyixvsRIME+XpRGO4fbgkFybg0ZSD4gPxKg1UwDmAmZk7V5TuzmyZYAFFCZ7E3cuglCMwyk+2nrHmJpFj+KGGySIEnpAGp+/0phxdzB0Yz/EOex1gDpypcMKzWiloZ3ueGBrz1noBBHuaLGgJszWahtK7lxe4PdkMWGsdTAg+dNOzXZDKBfxbWrVsj90t1h+9PUIJZ1HQAyYqnhHZXusRhrbvLXbqrcUaKBnQQDvMFgT6VreBcLN/CYnGu5/aGutbB527alQLaj8A8Ww5R72A6UbSbH1krjUwLQbhfBMLYBAxDSxnWw5jQjw94EB3kE7UxcYS1hblouzoZY2n8T3Lm4de6P7hhyOYzzGmqLh3ZK7dLNcdkWdcgn8Ua3DJOk7Df501/2Hh17y4S64e1BJDHNdO6AEknM8ZgNAqwYlhCgbP3hkACovHG3WZfEMBtnsW2u7SPEXGYx+I2zS3F4TEYlM7oyWNYBlj4oDXHb8VwiBJ2gAQABXuM7SXi7ImHs20Ootm0hMGYJLoWZjB1JJqnD8ZuFcsXEBkFUaV1n8DMCNTyaPKtBCnaaVJEc9n7aYIZnAa7BO2oPKJ2EAGdfIbVqMN20LKWLKzD4RMwQq8uakk6kEjrrWDv3mg+IgxALRMDkdSRoOp9qjYaBI0HU+uk+459KBshJJBnDGO8c8R7ZXrl4ZrWVAMpIcS0buBPxAz6jTlSPtNmOHcW1IzQXubm4V1yz/AIkAc4JJofi2IHUjqRoY0ECdp289fOjOCpcvEG2HLAaDN4csky2cQomdt450YaiHqYy7FQZ8+t4thBmRWnwPa4tlF4NcCiFKgBhpHTxCBGv0p1xrAXFQlraljpDMCpHRCnh9mFY67ZYtC4drcbwWP8h7VQdGYbiCNSd494Zxe6yMA7Tm1gx4dCT57fbpTc8RfNmY5l0AHtA9hHLoOVY3C4o2W8atrzg6/rrThuOK3PfyI+4qbJiIOw2jVYGNLvHLu7M7gGEQQAo2G2yjeOoFV43iTMxLuTEbmdRtH0pSeKZiQhBPXp/OrO6hQ24PPofyNEmLUaO0XkyaBY3k8VifDpy/qTUcDgrmKDBcoyeIsSB7AtGp2gn5Cg793T7x9auwPEQhuZTAZD6EgbabVRlTQAFETgcvZJj/gOBvEEv4GRTcGaROU6gf5ucVZ2h7svnsgqrbo3I84PQ6+m1C4birqEJYsGT8R5CFI0jSCKWXeMPkZCWhtNJkjQiT1kDfpUiY2Y7CUvkVf1GXJbEaZVHTPEe011Lv2YdW+Zrqp9jb1kvtqekZJxSMPbsoYzZi8cyTz9gBTvgvZ62ua5iWC2x8AJGukkx6zA5/KcLbxGViSYAjWjuI4y9iYdyUQfCDqY/wBOwrHwksd6HcxuN/KKG8v7R8Zslh3RBWekEa85ovhPDTiPBIVFUATpLNBO++v2rKLZXPHjkncmPsKcYZXt/wB3cO+zDQ+41rcmNVUKp3hJrO5EDvcN7nEqCZBbKSOk6x7TRPH7yteUKTkDaA/TbnFeM2Z1LGNcx1+etAYy/mfMvXT0/o1qBnYE9hMYhBXqZruAKT+DOBqRIB200bQ1agZLmkIOeY7ewmaW8GcnUOik/wARYD5hT9qKxVkjVmX5z9gBULKdRlFzXcL4iLdwN4rkiSVLKZB1Ay7CI89da0uD4nauIy2Ft3FMF0+Fl1/9UKQ0HYNDToJ0r5Q1w3FyA5TIZdYMzGhEakHb06VqeAcZYKDfcsEAhwzZ2M6s6klDrlUSpbwjWiVdI3MW4s8Qzj/CWJlSxbeCGUjmILgZvWTWcv4e8qsEXJm0JXQkcxO4G+0e9a3h/aBUQXBduMCphWuJqS2viKZ4B0B005CZqF3tUAly4UWNlQzqFkKzbEaQQNDO+g10DRMsmYPA2L6OISW0yxAI5hgfzJrQYXibPcuGyD39xh31hWAtYkbOVUxkvT4hlOusaaUj/wB52/dAt4WzFiObsQGc9SqZlHTWPNtjuEvGoU20AK3VZSpU6ghgfECeXU+1ExZTdc8zaBFHtGWCvYgFlFm8EYqG75GspCmRnd4EDmEBJ2E0RxjilolLYcsEliYA7x20a7GyjkvIKAKxEGcmdnbdnaTAH4FB0UCRPUx5ijoCrqdTJPynUnUnrQZKAoTUHcxxjcSsscgDZYjnzOhEjrsecilz3J5AaZv1+oihnF4AMyeHnGsTOUGNRIBiqOJYzJbzhpy6QdwToJ8poFxM3EJnCmjLHvC5dFpRmmCY5Db6/rRvFr3dCB4cogCI9Tqykkxy0035V52J4aUtPiXUnlP+YjT5DXp9qS8f4pbBysDr4iFA15CdhPtTUTzaRvBZtrMtwthruU95Yg6nNcAI9h0HKRz61LinE2CGzZzC0ILsQVN06/CCB+7XLtz08qxl/HGQRKrOwP58zRuBxgBv6ycsp6SY/Kq/AK+YxHiBthHOExN1UzqWFsnKTuh0nKQfKvF4wLQLqUzR4c0uAeUITHzmKD7P4+LV3MZKa5Z3EbD5falmKu2yxKAkHYRt10o1UMxBWL3VQQ0OftPeuEG4yn/gUfVFBp1hHFxJJzAQTpp6CRvP5Gsf+y3GMhCNDHKY8qJ4XxU22126En7VubBYtZqZt6M2WDuKrwBC6GSqwxnbqDAA5b0fieGrdGZNY1KKCojUnY77fTnSexiARmB0PPnPXy1ptgOK920mW8i2h6Sv9fWvMJINyugRUSXOG+I5dAOTbyZjly0pbhuD3QYUDUlZJAHOTrssA19BxeOw17Ozgq28rzOmgA5QAZ8m8oBwmMw9vVpeNgI5cjI2kH6VQMzkRQxKOIJxDgf7i1JC66HU6bHwgEmQNvSkuJUg+FGIG/WOsAaemvrTrj3GjcggZFGirvHX1pQMW+UrnfKdxmMH2qjplavdJeqdBsRvIIikTmA8ir//ABrqjXVZR9Z59j0iDFfEp5E/UUY/FyAFWCT12FUugYQaCuYcj9f1rGxhuZdgzadpaWbMTm1q23xF1PiMr16UAW9K7KzafWuKA7GUnKALEvxGLNx/L8qtzVSlsIPzrw3BRhQBQkbMWNxpw7FwywY15z7itTbYsv4dff8AIV8+a7rIp3wjjUQCxHrFQdT0/wDUssw5b2MbYpsjQNTpoIOu8b8/zogY46JcmW2cSdYkyOeuk79ZnStMZZ+IsJ6kifpVDY7DB8+ZZ/rapRxWkxx+Ma2sQw0sqjHeVXxDXmAAw9xExVN1mgyCJiREQefvSx+PWBzn2mqm7VLlIDXIP4ZMR6THtW+E54UztajvOGALKF0gTlM7TrEcx5+lF4Lhr+IZ8sGDEE9JGgj1pfc7SIYlWO3T33Ne2u01saZLkdcwkH566RvTSuYiqgasd8xrbXISqiVAMzJLc9emsaRz5zVbXAo2Iz6ENy33nlMQaV3O1sHQXD0JZQffwmgH7QPcZQ20jSa4dNkPIneKo7zZ4ri0EWVY90hDEdbkZS+3SeunWlty/mbPdAKGdBOo2AP+Yfp0oPGYkW1S6dRcA0BiPiOhO+kCKCbiaOGWW1gjyPIfz/8ANGFJUAcQdrJPM+i8C7TWxhmswsOrayTlaZ8Q5b7gdOlYjjOGtXMQzSwXTwmAYGh1/kKAt4jw5PFmkQABodtomfrVeKwd6347ltgJGrRz203pyYgjWIpmLLBeM8PFm4VVsykZlPVTtMcxQ9sRseX/AJpriMNcvRcKgymk3VkhQdlZs2wP5VK3wQkhZsZjELmdm6xltgmapvbeK0ntF1hApkSDtv8ArRlhwNtKvPCmBgvYBmCAZPzbwFv8uaasHC2z5M7g6RNgLILKJ1bzn2rtQgnGxEpa/qNev2oTG4QPqujemh9fPzpuOHiVE4iTOhyWydssQGy786mvDF0JJIMkBr8AjwgHOFWI8Wka1msThhImewGLuodFYidoMfandjje+a2y79fzqyxgrWYgoupGWe8uawmgi4srJJk1e/D0ySLVsDXN+6JIkkj94wIAHhAAM71O/hvyJUquveCvx1Rt7yfl6iqzx7+HL7yfzNNhhgollCEbeGyp2jMohdAW2JO01Br4VmIfTQ/3hBPhWP7sw7aAdN6DQgF1CBYnmKzi2cgkXG6ZUY+emgqxXcf4T/8AFC/9xovFYy0CPGpGxAzsNBA8LqoA20HU61KzxmyWUBT0B7tRGsyCGIWd4A358qcGKjYRDYlY2x5inEcWZGKtbII3E/pXV3FrBa850OsTEbADb2rqaG2izgS5UDVZauLVAmjiAJ6WqJavM1Vs1bCqQvnSo2JOgMSQPmYqN5tK9w51HqPvXHiGo3j7D8Lt5GNxrwdPjRVUlf8ANqfEnmKou4LDiPFifFtKpr6a0yW4SfGcuV2W3e3y8xbuDnbM/pVRxiISM72yCcyKquobmVZtgd6mDEysoqwO5wQKSDnJ7xrYAy/hAYzPkaje4cij4bqtlZhmNuDlH+UT9aNfilvwwXfxu7FsgJLpkMQY6UKuLthSBn+FlWSsDNudBNEdVQKW95y8Pt6fu7rxkBIcRLKG2CzGtFYfg9oGDaVjmvTnusgUIwAkrM6HfSo2uNWkGgugkKCVvFJgAbKvQVS3GkkRbJUBwQWYzmIJloB3FD5z6/nzheSEX+GWxA7pAc1khld3DI5IOrEdBsPevLmDBts37PaVclwhwXJBEgfEx1kUK3GBAC2Quqn8RnKZA8THT0qL8Un/AO3sj/g/UmsCt+H952pRCr+FTNGSyozFRKNqcqsZOYAfFQd2ysAwq5hZJMbZg8xOwkCvDxO8Z8KanNqqnWANJmPhFVNexDEkNEwPCANBMaAabmiCEQS6y2yzFFQNsVgjYFmykCRtBmiLIaCT3keH4piRdtxBgDaaX/s107u3Xc16OHud2P3+9aUEEZKjBMKReUnTxSSzryeZ+KYygb9KKtWbbKA37Pl8JP8A6kh5bVROo03FK7fDT1b5xRacH03bzk1xT3zhkAl4uoAhlZCKNVclSEyEaQPrV1ziaIHy3WAeJU20g6AQWLhgPSh14KOg9zXrcE6R7Ci0iD41Sm3xtQsRPKCzOoA1EIV115MSBvXt/jYbZHJiJZmaNZ0AyBR5CKtXhA5k0Xb4Mh5VxCqLMzxyeIsTiTnXJMTuJGojXMzTtz6VI8QvHSBy/g0iYiF03O1OcNwtZIHnyM7TqIPOrFsKDtselLXIjNQmF2AiFMbiNYZgGiYLawIE666Vwwl1oljHSNvnT1lA5V6uu1MqB4xMSJwhjzPzj7VenAuv604g+VegeddM1mLl4Kn/AIpZisMLd9OmZd52zDoZ+VaRlpBxoxcQjkR9xyO9YO8JWNiX42C5LAk6al7gOwiQzEiBpvXV4Uu9WHkoUD2AQD6V1DqldRITUCa9JqtjVEhAnpaq2Nek1AmuhSFyvMO+o9q8Y1DCb/11rjxCXmbL9l8N5k71i67CzciZDSWiOVK72GzYi8DuBI9fDTpsWwF127+7laIW86hVyBpJXlNLQkYu4BI8MwSW3VT8TEk/OpRxfu/6lLzxOFabCrF4Z5D5UwQ1PMKdI9ZgH+y/OuHCx1piGFWadK6CWMU2+GCvRgF86ZBPL61U1bB1GAHCDpXCwBRDCo5a6cDOS1UmtivbZ5EVbArIcpW3TTB2oIzaes6COg/Ogs0aGjrbREcxqSN9Dy6A/OkZ9RWhCSrszwBSNCojfQiTVD1K/A5gk9BFUd8TyNdjIRdz/f8ABNOJ8h8i38JFmouwfEP1j7UIVPSvVBHP6VjZsb+UHcxvsedF1stARiLkFieevP8AhJPxHzFVswJPnVQWvbZG1CuHwra+0WreIwX3zy42lRzHUD3qdwa+VQ/Kkt1JsAT1Mf8Ap6lSx+u3r+0lbbWKPbSSEWATvqdDHM0tVgSIo17g8UMWmYAHUzRdRZI/f/z+88zHtc9e6QSAYGY/esxx4/vF/wBX/uFaVzMkLz/E3P00rM9oPiE7z9ZFb01aj8PdDbtGNxlnly3Lzt/+Q/euqn9iffOwnXTMBrqPhUD5V1PuMqZ0mompGomqpLImo1I1B9q2dKLx1HrUrCQdxVZMxpsanYaSdANDsK6EJtWszLNZAzRIfEBAdAPhU9KXkn9rbMFBKbKcwjIIgkCdBRt+2CXZu4yvbXVshcEWgoyzqNRypedMSvnaX/8AnUQv6Sp+I1RBVq+lVLtRFlRlJadI0Ec6c7aRchAue17mq03RC+DTUDxHrJ+9VF4MjT05UtMjMCamsoHeTFpoJynTy+1U3LbcxFHra0fTpGk8+rGDQ+JiRljYTEb89tKmw9Q2R67fsIeTGFW4Cy86iandNRtgk+VWs6p+oxeLC+UkILqRt/EKIuxPSqUsGaIuEH1ioTmUZdXae6vR5G6YYzQNyNsA61fJFU2FE7CrLpJNVYsviXQnl9T03s9W1kym6JqJuVew0iqWQUGQIzhSLMZ07ZsWF8itQ2+ZnF9BXgbrXToK7vfX5GpkOgAqByfjPSzqMzFHLDYEVZHHpCre1QV4bbeo2rmleDeap6gjRvPN6FXGby8Dn4SVzE+VQNz7a1YQCdarLRMfaogQSLE9lkIU0x5vbnb7yQNGXGPi8URmgAdPMUGjzVz3xrC6mdz1qnLjZtO3+PvPA1rqY3/fmdiCDMnWTA9YrPdot/c08uYhuselIeObfP7UzBiZOZjMDxGdu6sDVRpzUf8AyNdQaYVyAQzx6OfqCBXUyjHWIlqJryuqmSTxqg1dXVs0Qewfi9a7Dbn3+9dXV0IT6RwnA2wiEW0kqDOUTOXrFIuLj/68/wCn/wBhrq6pe3yjoYu1E2P7tvUfnXV1dl4HxH+ZOksb4T/pU++aqLuxrq6l9P3+P2m5O0Kw58H9fxLUMYIYxpXV1SYv55+J+0Y36IDcqVveurqb1nKz0v8AR+H+X3hpNBncV1dSMH8wS3rf9u/53l9ga+1evtXV1eqJ8seJB/1odjtXldS8v6TLej3yKPfL68NdXV4s+vkrW1cvOurq9p+BPjMJ8x/O88nU14d66uqB+R8PtPdxHZv+X3MktSryur0U/SJ89l/mN8TPG2pLxz4fn9q6uoxzMEOs2VyjwjYchXV1dS5R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CA"/>
          </a:p>
        </p:txBody>
      </p:sp>
      <p:sp>
        <p:nvSpPr>
          <p:cNvPr id="17416" name="AutoShape 8" descr="data:image/jpeg;base64,/9j/4AAQSkZJRgABAQAAAQABAAD/2wCEAAkGBhQSERQUExQUFRUVGBgXGBgYGBoaHRkZHRgXFxcYGhcXHCYgFxkjGRcYHy8gJCcpLCwsHB4xNTAqNSYrLCkBCQoKDgwOGg8PGiwkHyQqLCwsLC8wLyksKSwsLCwsLCwsLC4sLCksLCwsLCwsLCwsLCksLCwsLCwsLCosLCwpLP/AABEIAMIBAwMBIgACEQEDEQH/xAAbAAACAwEBAQAAAAAAAAAAAAAEBQIDBgABB//EAEUQAAIBAgQDBgQDBQUHAwUAAAECEQADBBIhMQVBUQYTImFxgTKRobFCwdEUI1Lh8AczQ2JyFRaCkqKy8VPC0iREc6Oz/8QAGgEAAwEBAQEAAAAAAAAAAAAAAgMEAQAFBv/EADMRAAICAQMCAwcCBQUAAAAAAAECABEDEiExBEETIlEUYXGBocHwMuEjM0KRsQU0ctHx/9oADAMBAAIRAxEAPwD48HiiLeLeIzGOk0DNTFyhInRra4xcHMGOo/Si7XaIjdRPkTSNbgr3PQaBMmsXtFbJ1DCfIH7UTa4nab/EXXeZE6+YrErc1q4XZoSk2aDtFiIsaEHMwGhHQnkfKst3vkauua+gqIt0arQnT1cQKsW7O1Vd3VVqxMADU6VtCdGVvDuVLhGKrozAGATtJ2HvUFuV9V7PcC7rhl61H95Yvk+ZFtip/wCYEj2r5GivIAkk7CNT6RvSMWQZLrtGOhWhDUxbDZj06/ej8O10qXyBlTUtEdOm9OuA9h3CC/jP3dv8NsfHcPQDl6/+Ku7acWy4VLSAJb7weFVGsK2hPMA/rSmyrrCLDGM6dRmeTHKd1I6kEGph0nRo67j0pMmJHUUbg+DXsUclhGdz/Dy9Tso8zTyoirJh62wdtZ6a173B6bfetPgP7NsPw9O+4hdD3MsixbOnIjO41jQbR5TWZ4jxnPdZ7arbQxCgaaCNjtNKsE0IZBAsylrMct6ibNTTH/xAEVYMSp5Ef1/XKiswYMbHyoV8KDv7UzgE6Eemn2Nc1nqP51oaZEr8LU6if69aFfhzDbWtCy76c96qazRh5lTPQ6dRROH4sy/y0/kaaGx1oe9w4GdNf650WoGduJ1viltviAH/AE/aV+lF4cx4rV0ofWB9JU+4FKL3Do2JoS4rJrqPSsKBoQaam5iW/wAW0jj+NfAf+ZJQ+4qKWrJYMtxrbDbOI9s6yD7xWfwvGbinefofmKM/2xm0IVZ/FGv/AEwD7zSziriFqEaX+DwM0ZejqdPmNK9btZe7g2HIuKpBzTO2woSzgkuaKSxOscp9FEfNaf8AGf7O+IW7Av3La9yfGYKgqsAAso20PLrQjEGPn3qdZHEH4ZgMNdtK9xCXaZhyNiRty0FdQarZjQOP+AH6hta6pCHvZjHgiuBMwFqYSpBalFerIpWUrzJV2WuC11zpSLVW2bVTCUbgOHvdbKikn6D1PKsLADeaBfEHFquFqtif7Ob4tC5mWD8vnP5V5wHs3luHvAjbhZlgJEZoESRyqY9QlWDGDE11BP8AcxTh84ulr517tVELEyrGZnQaxGvMa0z7O9n7VkfvLQu3gCwB73wx5DKNyBrPOm3E+xRw22JuyolFIOUnlqo0n0+dKeE8fxFu8F7u4I8JgMfUb7T1keVStkdgQD9pUqKO0fcHxt1kKXX0IKiGgwVyssjRlyiMsHyFW8N4ibbBDbLrZaUkM4K5coEsSBlE6DSRtRGM4BaxBVkYKxicgiBEEnk2u41A8iSCj4njMTwu+cyM1oNGdQYg+fI6bEwdwQfFSEUt+mGzAczXcXtNfBuDKrKIS2W1k7sXICtcgaINhsBzwuP7HYjG5RaUBEY5mdgoBgaQdSYOwFXY/ja4gK2Hvi250KNEHy10jqh9QG+KnHDe1dzCW2W+VtswLo6RcGwkQCTmMAeImKMKVYOOYBIK6YPw7+yrDYcC5i3L+RlF9Avxv9Kv43/aRZwlnucHaS0B/CoBPnA0HqSTWJ4z2tvX2JzHXdiZP8hSBknfWapXHkfdzX59IhnVdlkuKdobuJcszEk666+szuaEt4tgdgfpVOIw+XXl9jWtt9g7zYMYtTbIA8dsN401gSnnvHn61YFVRQiSSxuZ4Y7qDVq41TzHvp96hcwxG4I9RVRw9ZSmduIcHB/r+pqYvkbEilf7L00qWZx+In11rNE7VHFnGkdD6j9KtOMUnUR6QaRrim6A/SrBjuoI/ryrChm3HQdTzA9f51J7M7azzpQuKXkauTEEagx6aUOkzYXcsAjShb2AzbjSrVxxG+vr/Krlxq7FYHkZrrImRYOFqvKqbnDh6U9t3UOzQeciPvUrmE0015Voc951TP4Rrlh86ETEajccxT1f7Qb623Q5/GpQjOcsERsRpQ13DUPdwdFYO5mcQH/ap5j6D8xXlXnBDoK8ovLNswcCrbCgnKdCdj+RqISpd1NawsQVNGXpgXJIClj5CaPTgagDvLmU7wEzH7itBwDD3Ew1y6VkllQNEwQM7EdG0XX1rVYbBjiOGuNcULcsqCGUQdN9BvpJrzsnUtdCWLhXkz5pa4ShcAXlg7SrAzyEaj61uuydh7SEW0UIYBusoMA6Ss6bgifKs/jOzt4AFAHAYklT4lG2xg69RPSo2+0L2cqKSpZWturcxBMEHo0EcwQKB3bIAIaoqz6xxPFYHD2VITvnfRc7c9yzNsiwCdulLuF8TwzFc9u8GJMC0oCECPCHnOQdOYr5Rf7U4lDLFWJXJOUba/XU677UThO2+LzEr3rZQZGp0MDxZRqAddaLw35AEDUBsbn2q7gUd/DgUdD+JlZSfMljQHF+wOFiQxstsyBgQJ6E6gV8oT+0LGKpTvrkkjfeBGm3P86G4h2ixWJlWzuSwjUyToABM613ht3nX6T6twTg9rBMT3gIfRbhcEgnopJGx3g8xOtZjtiL152RL9u8GXK2UkGAZGfSImPPSswht4XKcQ37RdP+CCQiE/xFSDcPkIHrTXC9p7zrlRms9LdpVt+8IJjzNJYFfNzGLvBsD2MysTduKJiAo1313/D5UBiuF97fuW0DsQ2UQCx6E+YnXSibnabFAle/uG4SQqhi0bRm996PwfGcS9szdLEE5hmhYHkpGYaGdaIM48xM0gHy1EzdkbqD949m0f4XuDN/yoGI9wKEbgz/AITbuf6HB+hg/StJxC03c2xlXQkyG1EycpGdoA84pTZ4fyZPXp7UftTDmL9nB4i/EYRLawxDXDGimVT1I+JvIaDzq/BcULLcJ/BlA5T5mhsbhcjEDbcehqjh1v8AdYjyy/eqHopd+n1i8I/iaTCzi3MnOPcUG3ERPiRT6VUprsNZDByemmo0MEz1G0e/lW+Gg3lzgCEI1pvwsPSubB2ztcg+Yr2xagAxGgkHrlBn0obEWpcDr7+/pXAHsTFnChF1LRwluRVvQ0PewDjdD9/tRGTKAfyIM6/p9qutYvzYe/6zRB39xiz0qncRPk0g13d9CR6U8/aZMHKf9S/mK8a1bO6L6q0feKLxT3EUelbsYlNx+s+tSTGEfh+VM7mAQ83X1WR8xQ1zhxAJBDDqKIZEPMU2J1lIxw6/OrP20qJTflBj7UI9mrrHZ666B0jWYEwTHSmUBFDeTwvG7paGCkc9NfnNHri1O4j01pHkKgkus9JJPpptV6P71hUTbjlSsfEPrXUsRJHOuodM65MWqlbSDPSiclQxFwhCFU5pHiGunMRWsYtDZmvtdoLlyyiq+S2i6KogTHiJPMnzqWF7RX7Qz2GG0ZgdxzB5GhuztnD422yupS4o/eBX7sGWVEKACCSWEg07xn9ndzCK4sZLiDMTLBTocjE5tDqBt1GleQyaSb5ueoCDJ8L4ibziBluGTPJvCxaRsDoBoIIJ06hdqcFba4rXhGmirBZhyAaJA84n1pl2c7JYpbhuXQlhU0JLAxmEAnXmNpAGup5U27W3rYuFC1tNBmt3EZXKiACrF+6uCBo3t6aqkbnacxBNCZbH9nMPcwLYmxae1ewx8aEls6SNYafEJBkaHXSstwrHXLRLMl1ATqQjbeenpW34Zx6z31y1aDizdUKFd5IlT4Qx2XNBHSalw/t5eVRZKWyBoEKrOmhzExAmZJI9a4ZNipFzNJu5kOOdoTihZUtPdkwcoDRGuYgSZPWmtrhT20VUWcQ4kA6d2hG5nZyOuwIHM0/t9xfJxtywtsWmKhIjvLw2QfxINGJ1Gw60kvcZGZmZxnYknUe5M7e9A7HYKISj1h+A/s2LIrh7b3zIaSGKa6FFkB9xrO88hQl/hr2S1kqLJXS7cYyzmPw82B8vCPpULfFs0Q4bScysGA5QSuzeXpQfE8aR4mDPpEZcw8pO3LYz6VmpnOkjebWncQK7eGc2sNZuHMILjVm9D09NKlw22UVoaB+MAExyPoeWlDcMcO0spQCQDlJ5HnEH0EedPMBxhbCsGQEmCNI9SSJn0imZPL5Zy2d4LZ4nnhFkgkBREmZgADqSRpUcfauAmGTwyGWVOv8AqRiJ5R96O4VfUFnVSGJ0Vd8zKyyGPw7zPX51Tc7OFIci7ZA/xNHGvUrlyz56UCKl7/Wc5btEN9CSS0z56V5wbDZxiVG5VY9da0OOsuigd5dEa7JH/wCv+dK7Ny4lxmVlvFgAc7FIidAz6H3jyFVNk1pS/lSfGhx5AxiFkI02jSK9wl8ISDMEjbyDDr5itDduBjNzCqSf4btok/Jwat4XwS1irvdpYvKw1YnRUX+JmkgD78pNb4przKfoZ6L5MTj0iW1cVgNQIQDLBnMAo6RGh50MxyvmMaKeu8aDQwZPXSJp1d4fh0uNbN10dWKkMpmQY2Kijj2FuXFzKwgblgR9BJ+lcMqjY3OAxla1TPPbzqQAMwGsLyyK8kjboJ8+tBYZCXEcpP009yYFNrvZa4CcpRo0kGJHowFDXOBXh/hsfSD/ANpNEuRKoGcMXlq5DFYcwQBpPKOQbWB5c+ZoXDSzKs6Hlrr0GlX9zdtgCHUCfwkbgAzproKostlYHpPTpt5D01pgOxEzwmCwi/eyAEQZ6frVWEvli46iY+9dfv5lAIEidp69JjXerOFW5uR/lP5Vh2TeLdDp3lBtEiQDExMc6Pw3Emt2ChTmYbp5VT3ZXUGDB+vlV1hsyHwkz4fePt50buR22nm41Vhsd5n72H0qVhtADOlNMLYEZWXYwZGs0Dfw8MREeVNXIGJEFkKgGWC//WteUMbVe0youPVrsRcyrMTH9T6VJVqwvAoTtvJhuQBEV3iFzMGUhSOnP3508t/2mXpt96M4U3e8BP8AeJdKl1PrB9JoL/ZC3XKr4WiRHPSdvSl2I4JcQSYKmRmG0jkf4T5Glfwsho8z0adBtxNTh/7SHhVDEPalbd1o8VrX93dGzCOR2JI2MUmxna175yHwWSZyTKoeZQN/dg9B6baUqtcLYkR4gd45euaKNwvZ4u0eIQdZEadB5mhK4ksmaC7Qi9i27z90WZFOhYkz1jXbl7eWmns4m2/ixGFS60KS4coW2jNl+I9TAPWd6hguEhSoJCpsxgnKOsDcCqeI4c22yi6rgfCyEEETPPX2NRajlNJHuVxC3hfE8c+IKDS1btDLbtoAEUdAPfUnfWaTt2YQmSzmrVxRG5ynkZJE+fSvL/FAoC3SyzMMokT11H0rAMqmhtNBxsL5hli3btAKCFnzHqatNuYi8jTyACkexkH2PtSdePsgyZbN5Dv4D8yrDQ+a6+dW4dDcIKq6f5QSQSSB+IkwKA4yu7fn3jAwbYRjhboUsRmfloYHzjb00qyzaBEwQJmP60PnPnRWE4eqqQ+YkSImDI6qYOo2M8tjUsU4VfDOvURodQTyMEfepy1mo2U8K4kouXLZCBmZGRieakE25Oi5hPvE1XjnxFu8btprkn4o18iGGsg9DIO1WYRLFyM1zCGP4jqP+ZRm9D86vftJbtGLaPcjmCltT6AqWj5U9QdXlW4hmAHmapVh+O2xDXcJlcCBqoWYB8Oa2XRYI8KtAnTKNKnw/ht3G3FixaOYkG5lcZRzJfPLR7084HZGJtvfdWtg+BFYLcBcR+8gjxBRpyzEgctGrOcPbyXHLXLs6iF/d7IsADu1OrEDUyOYmj1he28WQSdjtE3Eew9gRkcBVyq2bc6gM6gCDzOWfSYNPbPFrNm33ODRlVTAKjWNsxMSXbct0gDSuwXCXxZJZkAXlrlAiAAF0iBHtTg8Pw2GtgxbfQ5pePQjeCDtBG9ZrZhuZmlVO0y12xexF5boQZwAmbXNAkwXb16jSOWlNThcUMhZDkGqqBCnntsST766UTiO15VcwDou05l0IAAB71hJjdZn0oO124ZxAYZieW3mDGhH9Clsw73DAbsJnn7L2hda7dsMS7F2hmXUkkjfw6zSTtfhit1Rhs1u2EGgJ+KTmkkkNG1bz/fd4ZiqkfBBG3nttJ21FRxOIsX8i3LZDKPGyQRy1gj2HqPSiXKt2d/jOZGqhtPlKY7FqT4yYPNR0B5AV63Fr347Vt/VT+c1suNdm1s3ycOwu22UG4q5iRvkcLGjQDIG41AoDD4DvNU2GpJMeX4gIE6a018mMH9EBFyVYaZZsch+LDAf6Wj6QKuwGNsgwqOpPWD9ZrYnsqXdkOUXFAZydLdq3BJd2kZj0A89opHfwFjMQl9CRp4ka2CfIkt/1R60f8NhRsfOccmfi7iW4tCLnGZVGbXQc5Mchv6U4uYQgxHy1+29X8P4cy4hQ6sviEyIIInTyO1VMV02ZFjLBqE9xHZHErbBCgk+KC65gDyInf3pdjuyl63Za9dhYIGUmWM89NAPea+um0e6UyAxBMnXcoNPQctay+OwJF0rdyurkT0EEN8PLUch+tRY85XgS58evkz5d3ddX2y1wy1lGh9io+hrqd7Z7or2b3z5YKlasC4ShMECR184qIFDYvCFjIMEcxVeRSy0DU87C4RwTGViytp0ZZz22BOupHPT0nWo3MUJML+KQCNWnSI35/Whk41igI/dmNMxRSxHm0TUEuYj+PRjJOVZH+kxK+0VEOnyf1T0j1OMQrC3dJXWGIbQSsjSemx+tFWserAxqCBqpEg8xr+ehpSOEIOvpRiQugEU32VSbJk7dcQPKIT35BBBMjZtVPynQ1Q78yfOotcpJjuI5zlBgff+VUIipwJMWfMdzLeIcSBlV+f6frQmHwruYIJ+tTsYctspc+RH6zWr4B2YDkMe8Q6nKSNY10B1NKy5ggl2HDW0X8M4HrtPlqNflWtweCW2v4WnwmGjkSCOX1+RBq3u0tLHiGgIYQRvqAdQRIBEwZ6cxsTekkt1BzD259NJ18/fyMuUvzPQVa4nXbxOpkxlkHcHafPQD6b0nx3EIKmCywVB21HlzGsT517jcbOgMhRJIOwmaX8UxQOQLsBPzj9KPp8WpxcHO+hDUrv3lYjKgSP8xb7jSnWJ7K4i2iObbEMuYhVJKcwHgeElYb36ihOyloG+HaCtuG12LfhkcxMGPKvp1nipS3h3VlN3F4g2e9cZhZAbKxCnQ3GOonr7H0GyHXoX5zzhiBXW0lwe24tWUQZBbTxO2iWlEMXZj4SYzGPPWlfH+JrZTvQ1wd5/cohKs4O1y9cWLrM+4tqVABE6zQfbvi939q7he8vLpGfVS3UrGSZ6LHpUFwmRGxGLMuoBmduirHNiDHWDsqkiJfKaEsqxZmbscUYszshdtjnZ55QT+8mdvKpPxy7cyLatZjcfu1GbdtNJAnn1qY41exd5bZVEtlRlCIo1glS5iTESdddK3/Z/sa1mzbPcS6gkM7m2EDAhjKnNnYE7CAI57NKnV5t52tQNpisPgne273BojC0kbFpk5B/DrPuKIvWe7JRj4k5ryMQR5xqPatdjsN3cZTm7tf3aZYhy0m5uQ8Ekgg7qorMcbxNvDxafL3syxn4f8m/mcx6+msZFmPDbSuxfUldZA1uCTGus+XIUxweLVVd5OpKkjmonkOetZ6y6tLINzMq86DQyDMb7n61dbxrIQQZ5D7ct9AaFk9JoPrNd2T4ozSRmGX+8kCYmCByJ0IHp5UpxvaA4fFtbVA6i6bieE7mRpp4o1HQMPKmfY3DBrehXvLoIedkDHViJ6aDzbyp5xngWGxKoS628iZEuaBjBGUqukiFAmNQ2kaU9F7xDMAanzc4u6gLMzTcVrd4nSc3iDrPxKcxOm2byoJ2ttbgWhEsCz5hqXVzlPP4QJg6T61t8P2Rvst4PiLXdlMtu6oMydWcKx8I0KkifiaNZo/hnB8Lg7X7y69y6IBLGCGhsyi2QFZdOhOp1ptV3mahfE+e4Dhme4Ml5LaEktqxycwFCww1PPw+9H4HhTftQt5lfWc1ssVIHXQactOf1f9uOJYK4sLYRmDH94BlI20kanUnrtWc4X2qay65RoNcp23nSdjPOgZvnDANTX9qOK9x3duBMAgCC0dY/DJ12rH8X4wb0DI6kbQZn2irMfbOMxPeK0m4dVaQebGGGh6AGNhQnGEW2yradmGUZswjK3NRHL+ta5VLGlmEhBZl3iHxXdfSfrXUoKzqdTXlN04u5i9eTssXhqsRZIA3OlMuzPZxsW58QS2gl3PIbmPOKsxVq2mdEKsEJyuFGoO7ZoB2gQZgkkcqry9QqHSOZBi6YvueIne8FYodxz5H0r1rsAkAmOQ1/rehMehaIWANBPMUxwVorh85P4mA9FAP/AHOPkaE5yEB7x/si6vdBxiBXG7Sl8bncACdhAq/FB7ZWVIDbTp0O09CKcHPDRDdMOVM9x16fCCB86HtWsoAuCQef6GmmF4dnEkH1/Xyo3gWFuC5lNtnUmIifsaQ2cUZXjw6QBD+A9lbYhg0swBy6EgbasBpPzitQtjwpkFthouUkAkGIBRhCsGAgzzO01bY4awJlCgUAlUyyixvsRIME+XpRGO4fbgkFybg0ZSD4gPxKg1UwDmAmZk7V5TuzmyZYAFFCZ7E3cuglCMwyk+2nrHmJpFj+KGGySIEnpAGp+/0phxdzB0Yz/EOex1gDpypcMKzWiloZ3ueGBrz1noBBHuaLGgJszWahtK7lxe4PdkMWGsdTAg+dNOzXZDKBfxbWrVsj90t1h+9PUIJZ1HQAyYqnhHZXusRhrbvLXbqrcUaKBnQQDvMFgT6VreBcLN/CYnGu5/aGutbB527alQLaj8A8Ww5R72A6UbSbH1krjUwLQbhfBMLYBAxDSxnWw5jQjw94EB3kE7UxcYS1hblouzoZY2n8T3Lm4de6P7hhyOYzzGmqLh3ZK7dLNcdkWdcgn8Ua3DJOk7Df501/2Hh17y4S64e1BJDHNdO6AEknM8ZgNAqwYlhCgbP3hkACovHG3WZfEMBtnsW2u7SPEXGYx+I2zS3F4TEYlM7oyWNYBlj4oDXHb8VwiBJ2gAQABXuM7SXi7ImHs20Ootm0hMGYJLoWZjB1JJqnD8ZuFcsXEBkFUaV1n8DMCNTyaPKtBCnaaVJEc9n7aYIZnAa7BO2oPKJ2EAGdfIbVqMN20LKWLKzD4RMwQq8uakk6kEjrrWDv3mg+IgxALRMDkdSRoOp9qjYaBI0HU+uk+459KBshJJBnDGO8c8R7ZXrl4ZrWVAMpIcS0buBPxAz6jTlSPtNmOHcW1IzQXubm4V1yz/AIkAc4JJofi2IHUjqRoY0ECdp289fOjOCpcvEG2HLAaDN4csky2cQomdt450YaiHqYy7FQZ8+t4thBmRWnwPa4tlF4NcCiFKgBhpHTxCBGv0p1xrAXFQlraljpDMCpHRCnh9mFY67ZYtC4drcbwWP8h7VQdGYbiCNSd494Zxe6yMA7Tm1gx4dCT57fbpTc8RfNmY5l0AHtA9hHLoOVY3C4o2W8atrzg6/rrThuOK3PfyI+4qbJiIOw2jVYGNLvHLu7M7gGEQQAo2G2yjeOoFV43iTMxLuTEbmdRtH0pSeKZiQhBPXp/OrO6hQ24PPofyNEmLUaO0XkyaBY3k8VifDpy/qTUcDgrmKDBcoyeIsSB7AtGp2gn5Cg793T7x9auwPEQhuZTAZD6EgbabVRlTQAFETgcvZJj/gOBvEEv4GRTcGaROU6gf5ucVZ2h7svnsgqrbo3I84PQ6+m1C4birqEJYsGT8R5CFI0jSCKWXeMPkZCWhtNJkjQiT1kDfpUiY2Y7CUvkVf1GXJbEaZVHTPEe011Lv2YdW+Zrqp9jb1kvtqekZJxSMPbsoYzZi8cyTz9gBTvgvZ62ua5iWC2x8AJGukkx6zA5/KcLbxGViSYAjWjuI4y9iYdyUQfCDqY/wBOwrHwksd6HcxuN/KKG8v7R8Zslh3RBWekEa85ovhPDTiPBIVFUATpLNBO++v2rKLZXPHjkncmPsKcYZXt/wB3cO+zDQ+41rcmNVUKp3hJrO5EDvcN7nEqCZBbKSOk6x7TRPH7yteUKTkDaA/TbnFeM2Z1LGNcx1+etAYy/mfMvXT0/o1qBnYE9hMYhBXqZruAKT+DOBqRIB200bQ1agZLmkIOeY7ewmaW8GcnUOik/wARYD5hT9qKxVkjVmX5z9gBULKdRlFzXcL4iLdwN4rkiSVLKZB1Ay7CI89da0uD4nauIy2Ft3FMF0+Fl1/9UKQ0HYNDToJ0r5Q1w3FyA5TIZdYMzGhEakHb06VqeAcZYKDfcsEAhwzZ2M6s6klDrlUSpbwjWiVdI3MW4s8Qzj/CWJlSxbeCGUjmILgZvWTWcv4e8qsEXJm0JXQkcxO4G+0e9a3h/aBUQXBduMCphWuJqS2viKZ4B0B005CZqF3tUAly4UWNlQzqFkKzbEaQQNDO+g10DRMsmYPA2L6OISW0yxAI5hgfzJrQYXibPcuGyD39xh31hWAtYkbOVUxkvT4hlOusaaUj/wB52/dAt4WzFiObsQGc9SqZlHTWPNtjuEvGoU20AK3VZSpU6ghgfECeXU+1ExZTdc8zaBFHtGWCvYgFlFm8EYqG75GspCmRnd4EDmEBJ2E0RxjilolLYcsEliYA7x20a7GyjkvIKAKxEGcmdnbdnaTAH4FB0UCRPUx5ijoCrqdTJPynUnUnrQZKAoTUHcxxjcSsscgDZYjnzOhEjrsecilz3J5AaZv1+oihnF4AMyeHnGsTOUGNRIBiqOJYzJbzhpy6QdwToJ8poFxM3EJnCmjLHvC5dFpRmmCY5Db6/rRvFr3dCB4cogCI9Tqykkxy0035V52J4aUtPiXUnlP+YjT5DXp9qS8f4pbBysDr4iFA15CdhPtTUTzaRvBZtrMtwthruU95Yg6nNcAI9h0HKRz61LinE2CGzZzC0ILsQVN06/CCB+7XLtz08qxl/HGQRKrOwP58zRuBxgBv6ycsp6SY/Kq/AK+YxHiBthHOExN1UzqWFsnKTuh0nKQfKvF4wLQLqUzR4c0uAeUITHzmKD7P4+LV3MZKa5Z3EbD5falmKu2yxKAkHYRt10o1UMxBWL3VQQ0OftPeuEG4yn/gUfVFBp1hHFxJJzAQTpp6CRvP5Gsf+y3GMhCNDHKY8qJ4XxU22126En7VubBYtZqZt6M2WDuKrwBC6GSqwxnbqDAA5b0fieGrdGZNY1KKCojUnY77fTnSexiARmB0PPnPXy1ptgOK920mW8i2h6Sv9fWvMJINyugRUSXOG+I5dAOTbyZjly0pbhuD3QYUDUlZJAHOTrssA19BxeOw17Ozgq28rzOmgA5QAZ8m8oBwmMw9vVpeNgI5cjI2kH6VQMzkRQxKOIJxDgf7i1JC66HU6bHwgEmQNvSkuJUg+FGIG/WOsAaemvrTrj3GjcggZFGirvHX1pQMW+UrnfKdxmMH2qjplavdJeqdBsRvIIikTmA8ir//ABrqjXVZR9Z59j0iDFfEp5E/UUY/FyAFWCT12FUugYQaCuYcj9f1rGxhuZdgzadpaWbMTm1q23xF1PiMr16UAW9K7KzafWuKA7GUnKALEvxGLNx/L8qtzVSlsIPzrw3BRhQBQkbMWNxpw7FwywY15z7itTbYsv4dff8AIV8+a7rIp3wjjUQCxHrFQdT0/wDUssw5b2MbYpsjQNTpoIOu8b8/zogY46JcmW2cSdYkyOeuk79ZnStMZZ+IsJ6kifpVDY7DB8+ZZ/rapRxWkxx+Ma2sQw0sqjHeVXxDXmAAw9xExVN1mgyCJiREQefvSx+PWBzn2mqm7VLlIDXIP4ZMR6THtW+E54UztajvOGALKF0gTlM7TrEcx5+lF4Lhr+IZ8sGDEE9JGgj1pfc7SIYlWO3T33Ne2u01saZLkdcwkH566RvTSuYiqgasd8xrbXISqiVAMzJLc9emsaRz5zVbXAo2Iz6ENy33nlMQaV3O1sHQXD0JZQffwmgH7QPcZQ20jSa4dNkPIneKo7zZ4ri0EWVY90hDEdbkZS+3SeunWlty/mbPdAKGdBOo2AP+Yfp0oPGYkW1S6dRcA0BiPiOhO+kCKCbiaOGWW1gjyPIfz/8ANGFJUAcQdrJPM+i8C7TWxhmswsOrayTlaZ8Q5b7gdOlYjjOGtXMQzSwXTwmAYGh1/kKAt4jw5PFmkQABodtomfrVeKwd6347ltgJGrRz203pyYgjWIpmLLBeM8PFm4VVsykZlPVTtMcxQ9sRseX/AJpriMNcvRcKgymk3VkhQdlZs2wP5VK3wQkhZsZjELmdm6xltgmapvbeK0ntF1hApkSDtv8ArRlhwNtKvPCmBgvYBmCAZPzbwFv8uaasHC2z5M7g6RNgLILKJ1bzn2rtQgnGxEpa/qNev2oTG4QPqujemh9fPzpuOHiVE4iTOhyWydssQGy786mvDF0JJIMkBr8AjwgHOFWI8Wka1msThhImewGLuodFYidoMfandjje+a2y79fzqyxgrWYgoupGWe8uawmgi4srJJk1e/D0ySLVsDXN+6JIkkj94wIAHhAAM71O/hvyJUquveCvx1Rt7yfl6iqzx7+HL7yfzNNhhgollCEbeGyp2jMohdAW2JO01Br4VmIfTQ/3hBPhWP7sw7aAdN6DQgF1CBYnmKzi2cgkXG6ZUY+emgqxXcf4T/8AFC/9xovFYy0CPGpGxAzsNBA8LqoA20HU61KzxmyWUBT0B7tRGsyCGIWd4A358qcGKjYRDYlY2x5inEcWZGKtbII3E/pXV3FrBa850OsTEbADb2rqaG2izgS5UDVZauLVAmjiAJ6WqJavM1Vs1bCqQvnSo2JOgMSQPmYqN5tK9w51HqPvXHiGo3j7D8Lt5GNxrwdPjRVUlf8ANqfEnmKou4LDiPFifFtKpr6a0yW4SfGcuV2W3e3y8xbuDnbM/pVRxiISM72yCcyKquobmVZtgd6mDEysoqwO5wQKSDnJ7xrYAy/hAYzPkaje4cij4bqtlZhmNuDlH+UT9aNfilvwwXfxu7FsgJLpkMQY6UKuLthSBn+FlWSsDNudBNEdVQKW95y8Pt6fu7rxkBIcRLKG2CzGtFYfg9oGDaVjmvTnusgUIwAkrM6HfSo2uNWkGgugkKCVvFJgAbKvQVS3GkkRbJUBwQWYzmIJloB3FD5z6/nzheSEX+GWxA7pAc1khld3DI5IOrEdBsPevLmDBts37PaVclwhwXJBEgfEx1kUK3GBAC2Quqn8RnKZA8THT0qL8Un/AO3sj/g/UmsCt+H952pRCr+FTNGSyozFRKNqcqsZOYAfFQd2ysAwq5hZJMbZg8xOwkCvDxO8Z8KanNqqnWANJmPhFVNexDEkNEwPCANBMaAabmiCEQS6y2yzFFQNsVgjYFmykCRtBmiLIaCT3keH4piRdtxBgDaaX/s107u3Xc16OHud2P3+9aUEEZKjBMKReUnTxSSzryeZ+KYygb9KKtWbbKA37Pl8JP8A6kh5bVROo03FK7fDT1b5xRacH03bzk1xT3zhkAl4uoAhlZCKNVclSEyEaQPrV1ziaIHy3WAeJU20g6AQWLhgPSh14KOg9zXrcE6R7Ci0iD41Sm3xtQsRPKCzOoA1EIV115MSBvXt/jYbZHJiJZmaNZ0AyBR5CKtXhA5k0Xb4Mh5VxCqLMzxyeIsTiTnXJMTuJGojXMzTtz6VI8QvHSBy/g0iYiF03O1OcNwtZIHnyM7TqIPOrFsKDtselLXIjNQmF2AiFMbiNYZgGiYLawIE666Vwwl1oljHSNvnT1lA5V6uu1MqB4xMSJwhjzPzj7VenAuv604g+VegeddM1mLl4Kn/AIpZisMLd9OmZd52zDoZ+VaRlpBxoxcQjkR9xyO9YO8JWNiX42C5LAk6al7gOwiQzEiBpvXV4Uu9WHkoUD2AQD6V1DqldRITUCa9JqtjVEhAnpaq2Nek1AmuhSFyvMO+o9q8Y1DCb/11rjxCXmbL9l8N5k71i67CzciZDSWiOVK72GzYi8DuBI9fDTpsWwF127+7laIW86hVyBpJXlNLQkYu4BI8MwSW3VT8TEk/OpRxfu/6lLzxOFabCrF4Z5D5UwQ1PMKdI9ZgH+y/OuHCx1piGFWadK6CWMU2+GCvRgF86ZBPL61U1bB1GAHCDpXCwBRDCo5a6cDOS1UmtivbZ5EVbArIcpW3TTB2oIzaes6COg/Ogs0aGjrbREcxqSN9Dy6A/OkZ9RWhCSrszwBSNCojfQiTVD1K/A5gk9BFUd8TyNdjIRdz/f8ABNOJ8h8i38JFmouwfEP1j7UIVPSvVBHP6VjZsb+UHcxvsedF1stARiLkFieevP8AhJPxHzFVswJPnVQWvbZG1CuHwra+0WreIwX3zy42lRzHUD3qdwa+VQ/Kkt1JsAT1Mf8Ap6lSx+u3r+0lbbWKPbSSEWATvqdDHM0tVgSIo17g8UMWmYAHUzRdRZI/f/z+88zHtc9e6QSAYGY/esxx4/vF/wBX/uFaVzMkLz/E3P00rM9oPiE7z9ZFb01aj8PdDbtGNxlnly3Lzt/+Q/euqn9iffOwnXTMBrqPhUD5V1PuMqZ0mompGomqpLImo1I1B9q2dKLx1HrUrCQdxVZMxpsanYaSdANDsK6EJtWszLNZAzRIfEBAdAPhU9KXkn9rbMFBKbKcwjIIgkCdBRt+2CXZu4yvbXVshcEWgoyzqNRypedMSvnaX/8AnUQv6Sp+I1RBVq+lVLtRFlRlJadI0Ec6c7aRchAue17mq03RC+DTUDxHrJ+9VF4MjT05UtMjMCamsoHeTFpoJynTy+1U3LbcxFHra0fTpGk8+rGDQ+JiRljYTEb89tKmw9Q2R67fsIeTGFW4Cy86iandNRtgk+VWs6p+oxeLC+UkILqRt/EKIuxPSqUsGaIuEH1ioTmUZdXae6vR5G6YYzQNyNsA61fJFU2FE7CrLpJNVYsviXQnl9T03s9W1kym6JqJuVew0iqWQUGQIzhSLMZ07ZsWF8itQ2+ZnF9BXgbrXToK7vfX5GpkOgAqByfjPSzqMzFHLDYEVZHHpCre1QV4bbeo2rmleDeap6gjRvPN6FXGby8Dn4SVzE+VQNz7a1YQCdarLRMfaogQSLE9lkIU0x5vbnb7yQNGXGPi8URmgAdPMUGjzVz3xrC6mdz1qnLjZtO3+PvPA1rqY3/fmdiCDMnWTA9YrPdot/c08uYhuselIeObfP7UzBiZOZjMDxGdu6sDVRpzUf8AyNdQaYVyAQzx6OfqCBXUyjHWIlqJryuqmSTxqg1dXVs0Qewfi9a7Dbn3+9dXV0IT6RwnA2wiEW0kqDOUTOXrFIuLj/68/wCn/wBhrq6pe3yjoYu1E2P7tvUfnXV1dl4HxH+ZOksb4T/pU++aqLuxrq6l9P3+P2m5O0Kw58H9fxLUMYIYxpXV1SYv55+J+0Y36IDcqVveurqb1nKz0v8AR+H+X3hpNBncV1dSMH8wS3rf9u/53l9ga+1evtXV1eqJ8seJB/1odjtXldS8v6TLej3yKPfL68NdXV4s+vkrW1cvOurq9p+BPjMJ8x/O88nU14d66uqB+R8PtPdxHZv+X3MktSryur0U/SJ89l/mN8TPG2pLxz4fn9q6uoxzMEOs2VyjwjYchXV1dS5R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CA"/>
          </a:p>
        </p:txBody>
      </p:sp>
      <p:pic>
        <p:nvPicPr>
          <p:cNvPr id="17418" name="Picture 10" descr="http://t2.gstatic.com/images?q=tbn:ANd9GcTM4jaYRKUwWzZjUBUoiJyuSfbUFxp3v9yqDYQGSAdP1qR19JxCYw"/>
          <p:cNvPicPr>
            <a:picLocks noChangeAspect="1" noChangeArrowheads="1"/>
          </p:cNvPicPr>
          <p:nvPr/>
        </p:nvPicPr>
        <p:blipFill>
          <a:blip r:embed="rId3" cstate="print"/>
          <a:srcRect/>
          <a:stretch>
            <a:fillRect/>
          </a:stretch>
        </p:blipFill>
        <p:spPr bwMode="auto">
          <a:xfrm>
            <a:off x="0" y="1"/>
            <a:ext cx="4427984" cy="3212976"/>
          </a:xfrm>
          <a:prstGeom prst="rect">
            <a:avLst/>
          </a:prstGeom>
          <a:noFill/>
        </p:spPr>
      </p:pic>
      <p:pic>
        <p:nvPicPr>
          <p:cNvPr id="17424" name="Picture 16" descr="File:Les douze animaux 2.jpg"/>
          <p:cNvPicPr>
            <a:picLocks noChangeAspect="1" noChangeArrowheads="1"/>
          </p:cNvPicPr>
          <p:nvPr/>
        </p:nvPicPr>
        <p:blipFill>
          <a:blip r:embed="rId4" cstate="print"/>
          <a:srcRect/>
          <a:stretch>
            <a:fillRect/>
          </a:stretch>
        </p:blipFill>
        <p:spPr bwMode="auto">
          <a:xfrm>
            <a:off x="0" y="4149080"/>
            <a:ext cx="9144000" cy="270892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646331"/>
          </a:xfrm>
          <a:prstGeom prst="rect">
            <a:avLst/>
          </a:prstGeom>
          <a:noFill/>
        </p:spPr>
        <p:txBody>
          <a:bodyPr wrap="square" rtlCol="0">
            <a:spAutoFit/>
          </a:bodyPr>
          <a:lstStyle/>
          <a:p>
            <a:pPr algn="ctr"/>
            <a:r>
              <a:rPr lang="fr-CA" b="1" dirty="0" smtClean="0">
                <a:solidFill>
                  <a:srgbClr val="7030A0"/>
                </a:solidFill>
              </a:rPr>
              <a:t>- L’écriture chinoise se développe vers 1300 ans avant notre ère. Elle est d’abord une combinaison de 3,000 signes idéographiques, mais il y a 55,000 signes aujourd’hui.</a:t>
            </a:r>
            <a:endParaRPr lang="fr-CA" b="1" dirty="0">
              <a:solidFill>
                <a:srgbClr val="7030A0"/>
              </a:solidFill>
            </a:endParaRPr>
          </a:p>
        </p:txBody>
      </p:sp>
      <p:sp>
        <p:nvSpPr>
          <p:cNvPr id="5" name="ZoneTexte 4"/>
          <p:cNvSpPr txBox="1"/>
          <p:nvPr/>
        </p:nvSpPr>
        <p:spPr>
          <a:xfrm>
            <a:off x="0" y="2492896"/>
            <a:ext cx="9144000" cy="646331"/>
          </a:xfrm>
          <a:prstGeom prst="rect">
            <a:avLst/>
          </a:prstGeom>
          <a:noFill/>
        </p:spPr>
        <p:txBody>
          <a:bodyPr wrap="square" rtlCol="0">
            <a:spAutoFit/>
          </a:bodyPr>
          <a:lstStyle/>
          <a:p>
            <a:pPr algn="ctr"/>
            <a:r>
              <a:rPr lang="fr-CA" b="1" dirty="0" smtClean="0">
                <a:solidFill>
                  <a:srgbClr val="7030A0"/>
                </a:solidFill>
              </a:rPr>
              <a:t>- Les Chinois croient que les morts peuvent communiquer avec les dieux. Pour cette raison, le culte des ancêtres est un élément central de la culture chinoise.</a:t>
            </a:r>
            <a:endParaRPr lang="fr-CA" b="1" dirty="0">
              <a:solidFill>
                <a:srgbClr val="7030A0"/>
              </a:solidFill>
            </a:endParaRPr>
          </a:p>
        </p:txBody>
      </p:sp>
      <p:sp>
        <p:nvSpPr>
          <p:cNvPr id="6" name="ZoneTexte 5"/>
          <p:cNvSpPr txBox="1"/>
          <p:nvPr/>
        </p:nvSpPr>
        <p:spPr>
          <a:xfrm>
            <a:off x="0" y="5380672"/>
            <a:ext cx="9144000" cy="1477328"/>
          </a:xfrm>
          <a:prstGeom prst="rect">
            <a:avLst/>
          </a:prstGeom>
          <a:noFill/>
        </p:spPr>
        <p:txBody>
          <a:bodyPr wrap="square" rtlCol="0">
            <a:spAutoFit/>
          </a:bodyPr>
          <a:lstStyle/>
          <a:p>
            <a:pPr algn="ctr"/>
            <a:r>
              <a:rPr lang="fr-CA" b="1" dirty="0" smtClean="0">
                <a:solidFill>
                  <a:srgbClr val="7030A0"/>
                </a:solidFill>
              </a:rPr>
              <a:t>- La hiérarchie sociale en Chine est complexe: l’empereur exerce un pouvoir absolu. Il emploie des chanceliers et ministres qui administrent l’empire. Ceux-ci engagent des fonctionnaires dont les scribes. Chaque région est ensuite régnée par une aristocratie locale. Ensuite, il y a les marchands et les artisans, le peuple ordinaire qui fait de l’agriculture, de la construction ou un service militaire et enfin les esclaves qui sont des prisonniers de guerre.</a:t>
            </a:r>
            <a:endParaRPr lang="fr-CA" b="1" dirty="0">
              <a:solidFill>
                <a:srgbClr val="7030A0"/>
              </a:solidFill>
            </a:endParaRPr>
          </a:p>
        </p:txBody>
      </p:sp>
      <p:pic>
        <p:nvPicPr>
          <p:cNvPr id="18434" name="Picture 2" descr="http://www.mandarintools.com/images/iloveyou.gif"/>
          <p:cNvPicPr>
            <a:picLocks noChangeAspect="1" noChangeArrowheads="1"/>
          </p:cNvPicPr>
          <p:nvPr/>
        </p:nvPicPr>
        <p:blipFill>
          <a:blip r:embed="rId2" cstate="print"/>
          <a:srcRect/>
          <a:stretch>
            <a:fillRect/>
          </a:stretch>
        </p:blipFill>
        <p:spPr bwMode="auto">
          <a:xfrm>
            <a:off x="1" y="964494"/>
            <a:ext cx="3419872" cy="1200757"/>
          </a:xfrm>
          <a:prstGeom prst="rect">
            <a:avLst/>
          </a:prstGeom>
          <a:noFill/>
        </p:spPr>
      </p:pic>
      <p:sp>
        <p:nvSpPr>
          <p:cNvPr id="18436" name="AutoShape 4" descr="data:image/jpeg;base64,/9j/4AAQSkZJRgABAQAAAQABAAD/2wCEAAkGBhAQERUREhQSFBUUFhgXGBcWEx0VGBgYFxodFBQXFxYXIyYeFxkjHBUXHy8gJicpLy4sFR4xNTAqNSYrLCkBCQoKBQUFDQUFDSkYEhgpKSkpKSkpKSkpKSkpKSkpKSkpKSkpKSkpKSkpKSkpKSkpKSkpKSkpKSkpKSkpKSkpKf/AABEIAIwBFAMBIgACEQEDEQH/xAAcAAEAAwEAAwEAAAAAAAAAAAAABgcIBQEDBAL/xABLEAABAwIDBAYECQgHCQAAAAABAAIDBBEFEiEGBzFBCBMiUWGBcXKRoRQjJTJSkrGy0RUzQmJ0grPBGCQ1U3Oi4URkg5PC0tPi8P/EABQBAQAAAAAAAAAAAAAAAAAAAAD/xAAUEQEAAAAAAAAAAAAAAAAAAAAA/9oADAMBAAIRAxEAPwC8UREBERAREQEREBERAREQEREBERAREQEREBERAREQEREBERAREQEREBERAREQEREBERAREQF6azrOrf1WTrMrsme+TPbs5suuW9r21svciDN+Ib5MdglfFK+Jr43Fjm9Q3QtNj6R4qebA7746ySOlq4xFNIQ1kjDeN7ibNaWntRk6AakE92gUK3/wNZibHNFjJTMLj3uD5GA+nK1o8goxu3wltXidLC75hkzuHEERtMpB155A395BrBECICIiAiIgIiICIoZvH3i/kdsLvg5mEpcL9aIw0tAP0XE3v3ckEzRQrZLe3h2IuETXOhmcbNjlABcbX7Dmktdw4Xv4Ka3QEXCxDbnDYBeWrpm2Nrda1xv6rSTy7lw6zfVg0Zt8IMml7xxPePRe3FBOUVTVnSKogD1VNUvdyDiyNp11uQ5xGn6q5M+/uvlIFNh31jJNfutkazT2oLvRZ+rNstrar83TzRAm46uly2HIZpLm2vuUaG9jHaaUtkqJM7CWujljabHgQW2BuEGpkVNbFb/myvbFiDGRX0E7L5AbC3WMNy0HXtA21GgGquUFAREQEREBERAREQEREBFCdrt7FHhlR8HnjqS7KH3ZGMpDr2sXEZuB4ejkV+affTgr2ud8JyZeT43tcefZFteCCcIq1rt/2ERgFnwiU3tZkWW3jeQtCjVf0iZZHFlHRZtdDI8vcR/hxDsm/wCsUHJ6Q7vlGH9lb/FlXp6P1OXYm941DKd9z3ZnNA+wqKbf7SV1fUtmrIeof1TWtYGOYMl3OBs8km7nO1/BeNgYsUdUubhr3MmLDms4Nuy4Oua4OtkGt1ysa2poqIXqZ4or2ID3gOIOgIb84jQ625KlnbtdqJ79bVyWfcODqt9iDxBa3SxvwXPrtwlfFDJM6WEljXOsLkmwvxKC5qTedhErwxlZBmPC7sg4X+c8Acu9SdrgRcagrEtiFZG6veZWUlRDSPLpqeR7Yww3c6PNZrTFxNhp2OHG1uKDSaIEQEREBV5v1woTYS+TS8D45Bpe93dU4X5aSX/dHlYa4W3kBfhlYwAkuppQABcnsHgBxQZCgLswLSQ64ykGxBvoQRw9KuOHcbilXldW11wOAc+SdwB1Ns5sFVWAx56mBv0powfNwWywEFUYb0dqBn56eol9GWMe4E+9SWg3PYNDwpmvPfI5z/cTZTNcvEtqKKmF5qiCP1pGg+y90Hii2UoYPzVNTs9ETb+21102MAFgAB4aKusW384TDcRmWcj+7ZZv1n2UbqekgL/F0Rt+vMP5BBdazXv+wwRYp1gFhNE159YXYT7grs2C24GKwvlEEsBY4NIfqDcXu12lwqy6SNKetpJbaZZG+whw180FZ7G4B8PrYKXM4CV1nOaLlrAC55A9AOp0C11Q0bYY2RMuGxsaxtzc5WgNbrz0CzTuQb8sQ3+hN/DctOoCIiAiIgIiICIiAiIgqvf/ALNCajZVtaM9M7tHn1T9CPGz8h14XdbiVQmERROqImy36syNa/KbHKSAbHv1WwcdwttVTTU7rASxvZctzWzNIDrHiQSD5LGs7HMcWuGVzSQQdCHA2II5EEINP4VuYwaCzhB1p75Xl/u4e5S+iwuCAZYoo4wOTGBv2L49k8Q+EUVNN9OGMn05Rf33XWQZ16QrB+UYzprTt+85eej1H8oynugd94BfnpCv+UoxppTt97ncV7ejsL183+AeHrBBoRcLbvEBBh1TIbaROHmRb+a72nFVhv8AsZEWHtgB7U8g0/Vb2ifsHmgzt7FoTcfsFHBTtxCVt55gTHfXq4joCByc8XN/okDS7gqIwLCZKyoipowS6V7W6cbH5x8ABck8gCVsWhpGwxsiYLNY0NaLW0aLDQackHvREQEREBcbbMXw+rFg7+ry6F2UHsHQuuLem67K4O3j8uGVp7qab7hQZd2NiDq+kbxvPF94LVG1WFVNTTmOmqXUsl7h7QDe36J5gHvGuizHu5hz4pRt4/HsP1df5LWiChsU3U7Ryus+rEw7zUvA+rZVztbsvPh1QaeoLXSZWuzNNwQ7hqdT/otfrPHSGbbEYj307fc9yD590mwOHYoJBO+frIrEsbZrC0mwOa1/JXZg+7zDKTWKliBH6Tm53e191WfRvZd1Y7wiH3irvQeGtAFhoFT/AEjor09I63CV49rR+CuFVN0imf1KA24TnXuuw/8A3kgrzcl/bEPqTfw3LTiyrujmLcYpMul3uafQWOBC1UgIiICIiAiIgIiICIiAsm70cK+C4rVRgWa6TrBrfSUdZ9ritZKnd9+7eeqeyupGGR4bkmY3VxDblj2t4uIBLSL30ZYcUH1bodv6KLC44qmpiifC97AHvsS2+ZpAOpHaI8lJajfDgrDY1bT6rHu94Cqzd7uNfWRumrjPTDMWtj6sMkdYDtkyA5W3JHzbmx4aXsnDdyGDQ2vC6YgWvLI43PflaQ2/oCClt8G1NNiNcJqZ5ewQtZctLe0C4nR2vML4NgNvH4RLJKyJspkYG9pxaBre+i7e+7Zymo6+KKmiZCw0zXENvYuMkjSdb62a0eSkfRywxrpaqdwYTGI2tJF3NLs5JaTwuAR5oOVJvrxyqdkp42gkmwigdI7QXtzvoO7kuBj8WO4g5rqqCtlLL5b0kgAvxsA1arsiDNm7LAcSoq5lWcNqJWx3a4FnVuaHjKXx9YW3cASOYIcRpcEaSY64B1F+/ivKICIiAiIgKO7xP7Krv2ab7hUiUO3v1Lo8Gqy02JaxnlJKyNw82uI80FC7q23xek4/nb+xpWjdqNtqPDGtdVPc3PfLZjnXtxGgsDrzWfty1OX4vB+qHuPkwrSmJ4TBVRmKeNkrD+i9tx6fA+KCt67pDYa0fFRVMju7KGD2kn7FUG8bbf8AK9S2fquqDGCMNz5iRcuuTYa6q+XblcFLs3wby619vZdU9vrwCmoq2OGliZEzqA4gX1OZwvrxNgg4WxWN4rAXsw3riZLZxHF1nC9uINuKnWG4ttgHh2WawOvXxxtZ5l1re1SDo40tqOof9KYD6rf/AGVlbSYBFX00lLL8yRtrjiCNWuHiCAUHtwWplkgjdMI2ylvbbG/OwO55Xcwq66Q0V8OjPdO33tdyVP7SYJiWB1PV9ZJHzjkje5rXtvxb494XtxzeZW11D8DqcspZI14l4Ps0EZSBoePFB+N1jrYvR25zfa1wWsVkfdtLbFqM9kfHt4nKNbjjr36eNlrhAREQEREBERAREQEREBERAREQZ76QrflGH9lb/FlXc6OA7Fb60H2SLh9IUfKMOv8Asrf4sq73RwHxdZ68P3X/AIoLmREQEREBERAREQFWm/8AqC3C2tBID6iJpseIDXvsbcdWA+QVlqk+khXC1HDre8knhazWDzvdBFdxTPldnhFL4cv9VpZZu3Fxv/KDzEAXilltm4B125b87XsPaunj+2u1bXmN0MkRBt8TTZgfVf2rjxugv5Zy6QPaxNlrH4hg0NzfM7TTmvkjwTabECWv+HEc+teYm++w9i7ND0ea6TtT1EUZ52zSu9ugQN128+iwqhfFOJnSGVzw1jL6FoA7RIHJdv8ApIQX0opiP8Vt/ZZe2m6OVKB8ZVTu9VjW/bdfczo84YOMlUf+I0f9KD8DebgWMRinrWOjBNwJhYA94kYeyfHRRzeru4w6gw5s9Gx2Z0zBm6wvu14cbDlbQKU/0e8K+nV/81v/AGr1b4sEjpsCbDFfq4JIg25ubXI1J4/OQUbse9zMQpHAkEVEPA66yBp4eBPtWxVinD6p0MjJWfOjc14uLi7CHDT0hbVadEHlERAREQEREBERAREQEREBERBn7pDD+vwH/dh7pH/iu/0cm/E1Z75I/c134rndIylaJqOSxzOjladdLMcwt09MjlIuj1EBh0xsLmqeL8yBFFYX7gSfaUFooiICIiAiIgIiICzNvzxYT4s9rbWgjjive9zbrHcOBBky272eQ0yVlje5hDqbFqkOvaV3XNPC7ZBc248H5m/u8kEm6PFPeunf9GC1/We38CtArLW712MxmV+FxucSGtkcGMcBzaLvIF/Qp5DQbZSgOMrWX5F8TSPSADZBdK8FwHFU8/d7tNLYvxMNuBcCaQW8OwwA+S9EW4zEJS41OJHws2SW/ffO9luXegtuqxyli/OTws9aVo+0rhVu9PB4Rd1ZCfBhLz/lBUBHRvadXVxPopgD7TIV9tN0c6INtJVVLnX4sEbBbloWuPvQdSq3/YQw2aaiTxbFp/mIUU3jb2cOxHDJKeAytlc6OzHx20a65Nxccl3B0csN/v6z60f/AI1WW8/dk7CZWujMklPKLNe4C7Xgdpjy0AXIBcNBcX7iUEIButmYBVumpYJXWLpIY3mwsLuYHGw5alYyaz7FsrZqmdFR00bxlcyCJrh3FrGtI8iEHSREQEREBERAREQEREBERAREQVvvm2GqcSjgdStD5IS8FpeG3Y8Am2bi67GjjzK7W6/ZOTDaBsM1utc90jw05mtLrANBsL2a1t+Ot9bWUuRAREQEREBERAREQFHtqtg6HE8hqoy4x3ylr3MIB4i7TqNB7FIUQczZ3Zumw+EQUzMjAS61y4lx4kk6k6D2BdNEQEREBERAXE2x2YjxKjkpX/pC7Hc2vbqxwNjbXj4Ejmu2iDOOzm5DEZKlraqNsULXDrHZwc7QdRGGm5zAWvpbMCtGgLyiAiIgIiICIiAiIgIiICIiAiIgIiICIiAiIgIiICIiAiIgIiICIiAiIgIiICIiAiIgIiICIi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CA"/>
          </a:p>
        </p:txBody>
      </p:sp>
      <p:sp>
        <p:nvSpPr>
          <p:cNvPr id="18438" name="AutoShape 6" descr="data:image/jpeg;base64,/9j/4AAQSkZJRgABAQAAAQABAAD/2wCEAAkGBhAQERUREhQSFBUUFhgXGBcWEx0VGBgYFxodFBQXFxYXIyYeFxkjHBUXHy8gJicpLy4sFR4xNTAqNSYrLCkBCQoKBQUFDQUFDSkYEhgpKSkpKSkpKSkpKSkpKSkpKSkpKSkpKSkpKSkpKSkpKSkpKSkpKSkpKSkpKSkpKSkpKf/AABEIAIwBFAMBIgACEQEDEQH/xAAcAAEAAwEAAwEAAAAAAAAAAAAABgcIBQEDBAL/xABLEAABAwIDBAYECQgHCQAAAAABAAIDBBEFEiEGBzFBCBMiUWGBcXKRoRQjJTJSkrGy0RUzQmJ0grPBGCQ1U3Oi4URkg5PC0tPi8P/EABQBAQAAAAAAAAAAAAAAAAAAAAD/xAAUEQEAAAAAAAAAAAAAAAAAAAAA/9oADAMBAAIRAxEAPwC8UREBERAREQEREBERAREQEREBERAREQEREBERAREQEREBERAREQEREBERAREQEREBERAREQF6azrOrf1WTrMrsme+TPbs5suuW9r21svciDN+Ib5MdglfFK+Jr43Fjm9Q3QtNj6R4qebA7746ySOlq4xFNIQ1kjDeN7ibNaWntRk6AakE92gUK3/wNZibHNFjJTMLj3uD5GA+nK1o8goxu3wltXidLC75hkzuHEERtMpB155A395BrBECICIiAiIgIiICIoZvH3i/kdsLvg5mEpcL9aIw0tAP0XE3v3ckEzRQrZLe3h2IuETXOhmcbNjlABcbX7Dmktdw4Xv4Ka3QEXCxDbnDYBeWrpm2Nrda1xv6rSTy7lw6zfVg0Zt8IMml7xxPePRe3FBOUVTVnSKogD1VNUvdyDiyNp11uQ5xGn6q5M+/uvlIFNh31jJNfutkazT2oLvRZ+rNstrar83TzRAm46uly2HIZpLm2vuUaG9jHaaUtkqJM7CWujljabHgQW2BuEGpkVNbFb/myvbFiDGRX0E7L5AbC3WMNy0HXtA21GgGquUFAREQEREBERAREQEREBFCdrt7FHhlR8HnjqS7KH3ZGMpDr2sXEZuB4ejkV+affTgr2ud8JyZeT43tcefZFteCCcIq1rt/2ERgFnwiU3tZkWW3jeQtCjVf0iZZHFlHRZtdDI8vcR/hxDsm/wCsUHJ6Q7vlGH9lb/FlXp6P1OXYm941DKd9z3ZnNA+wqKbf7SV1fUtmrIeof1TWtYGOYMl3OBs8km7nO1/BeNgYsUdUubhr3MmLDms4Nuy4Oua4OtkGt1ysa2poqIXqZ4or2ID3gOIOgIb84jQ625KlnbtdqJ79bVyWfcODqt9iDxBa3SxvwXPrtwlfFDJM6WEljXOsLkmwvxKC5qTedhErwxlZBmPC7sg4X+c8Acu9SdrgRcagrEtiFZG6veZWUlRDSPLpqeR7Yww3c6PNZrTFxNhp2OHG1uKDSaIEQEREBV5v1woTYS+TS8D45Bpe93dU4X5aSX/dHlYa4W3kBfhlYwAkuppQABcnsHgBxQZCgLswLSQ64ykGxBvoQRw9KuOHcbilXldW11wOAc+SdwB1Ns5sFVWAx56mBv0powfNwWywEFUYb0dqBn56eol9GWMe4E+9SWg3PYNDwpmvPfI5z/cTZTNcvEtqKKmF5qiCP1pGg+y90Hii2UoYPzVNTs9ETb+21102MAFgAB4aKusW384TDcRmWcj+7ZZv1n2UbqekgL/F0Rt+vMP5BBdazXv+wwRYp1gFhNE159YXYT7grs2C24GKwvlEEsBY4NIfqDcXu12lwqy6SNKetpJbaZZG+whw180FZ7G4B8PrYKXM4CV1nOaLlrAC55A9AOp0C11Q0bYY2RMuGxsaxtzc5WgNbrz0CzTuQb8sQ3+hN/DctOoCIiAiIgIiICIiAiIgqvf/ALNCajZVtaM9M7tHn1T9CPGz8h14XdbiVQmERROqImy36syNa/KbHKSAbHv1WwcdwttVTTU7rASxvZctzWzNIDrHiQSD5LGs7HMcWuGVzSQQdCHA2II5EEINP4VuYwaCzhB1p75Xl/u4e5S+iwuCAZYoo4wOTGBv2L49k8Q+EUVNN9OGMn05Rf33XWQZ16QrB+UYzprTt+85eej1H8oynugd94BfnpCv+UoxppTt97ncV7ejsL183+AeHrBBoRcLbvEBBh1TIbaROHmRb+a72nFVhv8AsZEWHtgB7U8g0/Vb2ifsHmgzt7FoTcfsFHBTtxCVt55gTHfXq4joCByc8XN/okDS7gqIwLCZKyoipowS6V7W6cbH5x8ABck8gCVsWhpGwxsiYLNY0NaLW0aLDQackHvREQEREBcbbMXw+rFg7+ry6F2UHsHQuuLem67K4O3j8uGVp7qab7hQZd2NiDq+kbxvPF94LVG1WFVNTTmOmqXUsl7h7QDe36J5gHvGuizHu5hz4pRt4/HsP1df5LWiChsU3U7Ryus+rEw7zUvA+rZVztbsvPh1QaeoLXSZWuzNNwQ7hqdT/otfrPHSGbbEYj307fc9yD590mwOHYoJBO+frIrEsbZrC0mwOa1/JXZg+7zDKTWKliBH6Tm53e191WfRvZd1Y7wiH3irvQeGtAFhoFT/AEjor09I63CV49rR+CuFVN0imf1KA24TnXuuw/8A3kgrzcl/bEPqTfw3LTiyrujmLcYpMul3uafQWOBC1UgIiICIiAiIgIiICIiAsm70cK+C4rVRgWa6TrBrfSUdZ9ritZKnd9+7eeqeyupGGR4bkmY3VxDblj2t4uIBLSL30ZYcUH1bodv6KLC44qmpiifC97AHvsS2+ZpAOpHaI8lJajfDgrDY1bT6rHu94Cqzd7uNfWRumrjPTDMWtj6sMkdYDtkyA5W3JHzbmx4aXsnDdyGDQ2vC6YgWvLI43PflaQ2/oCClt8G1NNiNcJqZ5ewQtZctLe0C4nR2vML4NgNvH4RLJKyJspkYG9pxaBre+i7e+7Zymo6+KKmiZCw0zXENvYuMkjSdb62a0eSkfRywxrpaqdwYTGI2tJF3NLs5JaTwuAR5oOVJvrxyqdkp42gkmwigdI7QXtzvoO7kuBj8WO4g5rqqCtlLL5b0kgAvxsA1arsiDNm7LAcSoq5lWcNqJWx3a4FnVuaHjKXx9YW3cASOYIcRpcEaSY64B1F+/ivKICIiAiIgKO7xP7Krv2ab7hUiUO3v1Lo8Gqy02JaxnlJKyNw82uI80FC7q23xek4/nb+xpWjdqNtqPDGtdVPc3PfLZjnXtxGgsDrzWfty1OX4vB+qHuPkwrSmJ4TBVRmKeNkrD+i9tx6fA+KCt67pDYa0fFRVMju7KGD2kn7FUG8bbf8AK9S2fquqDGCMNz5iRcuuTYa6q+XblcFLs3wby619vZdU9vrwCmoq2OGliZEzqA4gX1OZwvrxNgg4WxWN4rAXsw3riZLZxHF1nC9uINuKnWG4ttgHh2WawOvXxxtZ5l1re1SDo40tqOof9KYD6rf/AGVlbSYBFX00lLL8yRtrjiCNWuHiCAUHtwWplkgjdMI2ylvbbG/OwO55Xcwq66Q0V8OjPdO33tdyVP7SYJiWB1PV9ZJHzjkje5rXtvxb494XtxzeZW11D8DqcspZI14l4Ps0EZSBoePFB+N1jrYvR25zfa1wWsVkfdtLbFqM9kfHt4nKNbjjr36eNlrhAREQEREBERAREQEREBERAREQZ76QrflGH9lb/FlXc6OA7Fb60H2SLh9IUfKMOv8Asrf4sq73RwHxdZ68P3X/AIoLmREQEREBERAREQFWm/8AqC3C2tBID6iJpseIDXvsbcdWA+QVlqk+khXC1HDre8knhazWDzvdBFdxTPldnhFL4cv9VpZZu3Fxv/KDzEAXilltm4B125b87XsPaunj+2u1bXmN0MkRBt8TTZgfVf2rjxugv5Zy6QPaxNlrH4hg0NzfM7TTmvkjwTabECWv+HEc+teYm++w9i7ND0ea6TtT1EUZ52zSu9ugQN128+iwqhfFOJnSGVzw1jL6FoA7RIHJdv8ApIQX0opiP8Vt/ZZe2m6OVKB8ZVTu9VjW/bdfczo84YOMlUf+I0f9KD8DebgWMRinrWOjBNwJhYA94kYeyfHRRzeru4w6gw5s9Gx2Z0zBm6wvu14cbDlbQKU/0e8K+nV/81v/AGr1b4sEjpsCbDFfq4JIg25ubXI1J4/OQUbse9zMQpHAkEVEPA66yBp4eBPtWxVinD6p0MjJWfOjc14uLi7CHDT0hbVadEHlERAREQEREBERAREQEREBERBn7pDD+vwH/dh7pH/iu/0cm/E1Z75I/c134rndIylaJqOSxzOjladdLMcwt09MjlIuj1EBh0xsLmqeL8yBFFYX7gSfaUFooiICIiAiIgIiICzNvzxYT4s9rbWgjjive9zbrHcOBBky272eQ0yVlje5hDqbFqkOvaV3XNPC7ZBc248H5m/u8kEm6PFPeunf9GC1/We38CtArLW712MxmV+FxucSGtkcGMcBzaLvIF/Qp5DQbZSgOMrWX5F8TSPSADZBdK8FwHFU8/d7tNLYvxMNuBcCaQW8OwwA+S9EW4zEJS41OJHws2SW/ffO9luXegtuqxyli/OTws9aVo+0rhVu9PB4Rd1ZCfBhLz/lBUBHRvadXVxPopgD7TIV9tN0c6INtJVVLnX4sEbBbloWuPvQdSq3/YQw2aaiTxbFp/mIUU3jb2cOxHDJKeAytlc6OzHx20a65Nxccl3B0csN/v6z60f/AI1WW8/dk7CZWujMklPKLNe4C7Xgdpjy0AXIBcNBcX7iUEIButmYBVumpYJXWLpIY3mwsLuYHGw5alYyaz7FsrZqmdFR00bxlcyCJrh3FrGtI8iEHSREQEREBERAREQEREBERAREQVvvm2GqcSjgdStD5IS8FpeG3Y8Am2bi67GjjzK7W6/ZOTDaBsM1utc90jw05mtLrANBsL2a1t+Ot9bWUuRAREQEREBERAREQFHtqtg6HE8hqoy4x3ylr3MIB4i7TqNB7FIUQczZ3Zumw+EQUzMjAS61y4lx4kk6k6D2BdNEQEREBERAXE2x2YjxKjkpX/pC7Hc2vbqxwNjbXj4Ejmu2iDOOzm5DEZKlraqNsULXDrHZwc7QdRGGm5zAWvpbMCtGgLyiAiIgIiICIiAiIgIiICIiAiIgIiICIiAiIgIiICIiAiIgIiICIiAiIgIiICIiAiIgIiICIi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CA"/>
          </a:p>
        </p:txBody>
      </p:sp>
      <p:sp>
        <p:nvSpPr>
          <p:cNvPr id="18440" name="AutoShape 8" descr="data:image/jpeg;base64,/9j/4AAQSkZJRgABAQAAAQABAAD/2wCEAAkGBhAQERUREhQSFBUUFhgXGBcWEx0VGBgYFxodFBQXFxYXIyYeFxkjHBUXHy8gJicpLy4sFR4xNTAqNSYrLCkBCQoKBQUFDQUFDSkYEhgpKSkpKSkpKSkpKSkpKSkpKSkpKSkpKSkpKSkpKSkpKSkpKSkpKSkpKSkpKSkpKSkpKf/AABEIAIwBFAMBIgACEQEDEQH/xAAcAAEAAwEAAwEAAAAAAAAAAAAABgcIBQEDBAL/xABLEAABAwIDBAYECQgHCQAAAAABAAIDBBEFEiEGBzFBCBMiUWGBcXKRoRQjJTJSkrGy0RUzQmJ0grPBGCQ1U3Oi4URkg5PC0tPi8P/EABQBAQAAAAAAAAAAAAAAAAAAAAD/xAAUEQEAAAAAAAAAAAAAAAAAAAAA/9oADAMBAAIRAxEAPwC8UREBERAREQEREBERAREQEREBERAREQEREBERAREQEREBERAREQEREBERAREQEREBERAREQF6azrOrf1WTrMrsme+TPbs5suuW9r21svciDN+Ib5MdglfFK+Jr43Fjm9Q3QtNj6R4qebA7746ySOlq4xFNIQ1kjDeN7ibNaWntRk6AakE92gUK3/wNZibHNFjJTMLj3uD5GA+nK1o8goxu3wltXidLC75hkzuHEERtMpB155A395BrBECICIiAiIgIiICIoZvH3i/kdsLvg5mEpcL9aIw0tAP0XE3v3ckEzRQrZLe3h2IuETXOhmcbNjlABcbX7Dmktdw4Xv4Ka3QEXCxDbnDYBeWrpm2Nrda1xv6rSTy7lw6zfVg0Zt8IMml7xxPePRe3FBOUVTVnSKogD1VNUvdyDiyNp11uQ5xGn6q5M+/uvlIFNh31jJNfutkazT2oLvRZ+rNstrar83TzRAm46uly2HIZpLm2vuUaG9jHaaUtkqJM7CWujljabHgQW2BuEGpkVNbFb/myvbFiDGRX0E7L5AbC3WMNy0HXtA21GgGquUFAREQEREBERAREQEREBFCdrt7FHhlR8HnjqS7KH3ZGMpDr2sXEZuB4ejkV+affTgr2ud8JyZeT43tcefZFteCCcIq1rt/2ERgFnwiU3tZkWW3jeQtCjVf0iZZHFlHRZtdDI8vcR/hxDsm/wCsUHJ6Q7vlGH9lb/FlXp6P1OXYm941DKd9z3ZnNA+wqKbf7SV1fUtmrIeof1TWtYGOYMl3OBs8km7nO1/BeNgYsUdUubhr3MmLDms4Nuy4Oua4OtkGt1ysa2poqIXqZ4or2ID3gOIOgIb84jQ625KlnbtdqJ79bVyWfcODqt9iDxBa3SxvwXPrtwlfFDJM6WEljXOsLkmwvxKC5qTedhErwxlZBmPC7sg4X+c8Acu9SdrgRcagrEtiFZG6veZWUlRDSPLpqeR7Yww3c6PNZrTFxNhp2OHG1uKDSaIEQEREBV5v1woTYS+TS8D45Bpe93dU4X5aSX/dHlYa4W3kBfhlYwAkuppQABcnsHgBxQZCgLswLSQ64ykGxBvoQRw9KuOHcbilXldW11wOAc+SdwB1Ns5sFVWAx56mBv0powfNwWywEFUYb0dqBn56eol9GWMe4E+9SWg3PYNDwpmvPfI5z/cTZTNcvEtqKKmF5qiCP1pGg+y90Hii2UoYPzVNTs9ETb+21102MAFgAB4aKusW384TDcRmWcj+7ZZv1n2UbqekgL/F0Rt+vMP5BBdazXv+wwRYp1gFhNE159YXYT7grs2C24GKwvlEEsBY4NIfqDcXu12lwqy6SNKetpJbaZZG+whw180FZ7G4B8PrYKXM4CV1nOaLlrAC55A9AOp0C11Q0bYY2RMuGxsaxtzc5WgNbrz0CzTuQb8sQ3+hN/DctOoCIiAiIgIiICIiAiIgqvf/ALNCajZVtaM9M7tHn1T9CPGz8h14XdbiVQmERROqImy36syNa/KbHKSAbHv1WwcdwttVTTU7rASxvZctzWzNIDrHiQSD5LGs7HMcWuGVzSQQdCHA2II5EEINP4VuYwaCzhB1p75Xl/u4e5S+iwuCAZYoo4wOTGBv2L49k8Q+EUVNN9OGMn05Rf33XWQZ16QrB+UYzprTt+85eej1H8oynugd94BfnpCv+UoxppTt97ncV7ejsL183+AeHrBBoRcLbvEBBh1TIbaROHmRb+a72nFVhv8AsZEWHtgB7U8g0/Vb2ifsHmgzt7FoTcfsFHBTtxCVt55gTHfXq4joCByc8XN/okDS7gqIwLCZKyoipowS6V7W6cbH5x8ABck8gCVsWhpGwxsiYLNY0NaLW0aLDQackHvREQEREBcbbMXw+rFg7+ry6F2UHsHQuuLem67K4O3j8uGVp7qab7hQZd2NiDq+kbxvPF94LVG1WFVNTTmOmqXUsl7h7QDe36J5gHvGuizHu5hz4pRt4/HsP1df5LWiChsU3U7Ryus+rEw7zUvA+rZVztbsvPh1QaeoLXSZWuzNNwQ7hqdT/otfrPHSGbbEYj307fc9yD590mwOHYoJBO+frIrEsbZrC0mwOa1/JXZg+7zDKTWKliBH6Tm53e191WfRvZd1Y7wiH3irvQeGtAFhoFT/AEjor09I63CV49rR+CuFVN0imf1KA24TnXuuw/8A3kgrzcl/bEPqTfw3LTiyrujmLcYpMul3uafQWOBC1UgIiICIiAiIgIiICIiAsm70cK+C4rVRgWa6TrBrfSUdZ9ritZKnd9+7eeqeyupGGR4bkmY3VxDblj2t4uIBLSL30ZYcUH1bodv6KLC44qmpiifC97AHvsS2+ZpAOpHaI8lJajfDgrDY1bT6rHu94Cqzd7uNfWRumrjPTDMWtj6sMkdYDtkyA5W3JHzbmx4aXsnDdyGDQ2vC6YgWvLI43PflaQ2/oCClt8G1NNiNcJqZ5ewQtZctLe0C4nR2vML4NgNvH4RLJKyJspkYG9pxaBre+i7e+7Zymo6+KKmiZCw0zXENvYuMkjSdb62a0eSkfRywxrpaqdwYTGI2tJF3NLs5JaTwuAR5oOVJvrxyqdkp42gkmwigdI7QXtzvoO7kuBj8WO4g5rqqCtlLL5b0kgAvxsA1arsiDNm7LAcSoq5lWcNqJWx3a4FnVuaHjKXx9YW3cASOYIcRpcEaSY64B1F+/ivKICIiAiIgKO7xP7Krv2ab7hUiUO3v1Lo8Gqy02JaxnlJKyNw82uI80FC7q23xek4/nb+xpWjdqNtqPDGtdVPc3PfLZjnXtxGgsDrzWfty1OX4vB+qHuPkwrSmJ4TBVRmKeNkrD+i9tx6fA+KCt67pDYa0fFRVMju7KGD2kn7FUG8bbf8AK9S2fquqDGCMNz5iRcuuTYa6q+XblcFLs3wby619vZdU9vrwCmoq2OGliZEzqA4gX1OZwvrxNgg4WxWN4rAXsw3riZLZxHF1nC9uINuKnWG4ttgHh2WawOvXxxtZ5l1re1SDo40tqOof9KYD6rf/AGVlbSYBFX00lLL8yRtrjiCNWuHiCAUHtwWplkgjdMI2ylvbbG/OwO55Xcwq66Q0V8OjPdO33tdyVP7SYJiWB1PV9ZJHzjkje5rXtvxb494XtxzeZW11D8DqcspZI14l4Ps0EZSBoePFB+N1jrYvR25zfa1wWsVkfdtLbFqM9kfHt4nKNbjjr36eNlrhAREQEREBERAREQEREBERAREQZ76QrflGH9lb/FlXc6OA7Fb60H2SLh9IUfKMOv8Asrf4sq73RwHxdZ68P3X/AIoLmREQEREBERAREQFWm/8AqC3C2tBID6iJpseIDXvsbcdWA+QVlqk+khXC1HDre8knhazWDzvdBFdxTPldnhFL4cv9VpZZu3Fxv/KDzEAXilltm4B125b87XsPaunj+2u1bXmN0MkRBt8TTZgfVf2rjxugv5Zy6QPaxNlrH4hg0NzfM7TTmvkjwTabECWv+HEc+teYm++w9i7ND0ea6TtT1EUZ52zSu9ugQN128+iwqhfFOJnSGVzw1jL6FoA7RIHJdv8ApIQX0opiP8Vt/ZZe2m6OVKB8ZVTu9VjW/bdfczo84YOMlUf+I0f9KD8DebgWMRinrWOjBNwJhYA94kYeyfHRRzeru4w6gw5s9Gx2Z0zBm6wvu14cbDlbQKU/0e8K+nV/81v/AGr1b4sEjpsCbDFfq4JIg25ubXI1J4/OQUbse9zMQpHAkEVEPA66yBp4eBPtWxVinD6p0MjJWfOjc14uLi7CHDT0hbVadEHlERAREQEREBERAREQEREBERBn7pDD+vwH/dh7pH/iu/0cm/E1Z75I/c134rndIylaJqOSxzOjladdLMcwt09MjlIuj1EBh0xsLmqeL8yBFFYX7gSfaUFooiICIiAiIgIiICzNvzxYT4s9rbWgjjive9zbrHcOBBky272eQ0yVlje5hDqbFqkOvaV3XNPC7ZBc248H5m/u8kEm6PFPeunf9GC1/We38CtArLW712MxmV+FxucSGtkcGMcBzaLvIF/Qp5DQbZSgOMrWX5F8TSPSADZBdK8FwHFU8/d7tNLYvxMNuBcCaQW8OwwA+S9EW4zEJS41OJHws2SW/ffO9luXegtuqxyli/OTws9aVo+0rhVu9PB4Rd1ZCfBhLz/lBUBHRvadXVxPopgD7TIV9tN0c6INtJVVLnX4sEbBbloWuPvQdSq3/YQw2aaiTxbFp/mIUU3jb2cOxHDJKeAytlc6OzHx20a65Nxccl3B0csN/v6z60f/AI1WW8/dk7CZWujMklPKLNe4C7Xgdpjy0AXIBcNBcX7iUEIButmYBVumpYJXWLpIY3mwsLuYHGw5alYyaz7FsrZqmdFR00bxlcyCJrh3FrGtI8iEHSREQEREBERAREQEREBERAREQVvvm2GqcSjgdStD5IS8FpeG3Y8Am2bi67GjjzK7W6/ZOTDaBsM1utc90jw05mtLrANBsL2a1t+Ot9bWUuRAREQEREBERAREQFHtqtg6HE8hqoy4x3ylr3MIB4i7TqNB7FIUQczZ3Zumw+EQUzMjAS61y4lx4kk6k6D2BdNEQEREBERAXE2x2YjxKjkpX/pC7Hc2vbqxwNjbXj4Ejmu2iDOOzm5DEZKlraqNsULXDrHZwc7QdRGGm5zAWvpbMCtGgLyiAiIgIiICIiAiIgIiICIiAiIgIiICIiAiIgIiICIiAiIgIiICIiAiIgIiICIiAiIgIiICIi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CA"/>
          </a:p>
        </p:txBody>
      </p:sp>
      <p:sp>
        <p:nvSpPr>
          <p:cNvPr id="18442" name="AutoShape 10" descr="data:image/jpeg;base64,/9j/4AAQSkZJRgABAQAAAQABAAD/2wCEAAkGBhQQEBUUEhQUFRUVFRQSFhYYFBcXFBQVFxUXFxQYFRQYHiYeGhojGRQVHy8gIycpLSwsFR8xNTAqNSYrLCkBCQoKBQUFDQUFDSkYEhgpKSkpKSkpKSkpKSkpKSkpKSkpKSkpKSkpKSkpKSkpKSkpKSkpKSkpKSkpKSkpKSkpKf/AABEIAK4BIgMBIgACEQEDEQH/xAAcAAEAAwEAAwEAAAAAAAAAAAAABgcIBQEDBAL/xABPEAABAwICAwoICQkHBQEAAAABAAIDBBEFEgcIIQYTMUFRYXFykaEiMlJzgZKxshQjMzWis8HC0RUkJTRCY3SCo0NUYmSTw9IYRFOE8Bf/xAAUAQEAAAAAAAAAAAAAAAAAAAAA/8QAFBEBAAAAAAAAAAAAAAAAAAAAAP/aAAwDAQACEQMRAD8AvFERAREQEREBEUP0nbuJMIpWTRwiXNKIzdxDWXa4gmwvty24kEwRUlhOsowm1TSOaPKikDvoPA95WVuX0g0WJbKadrn2uYnXZKOXwHcNuVtwgkaIiAiIgIiICIiAiIgIiICIiAiIgIiICIiAiIgIiICIiAiIgIiICIiAiIgLm7pMDZXUktPIPBlYW9V3Cxw5w4A+hdJEGIKmAxvcx2xzXFpHIQbHvC801Q6N7Xxuc17SHNc0kOaRwEEbQVItJlIIsXrWgWG/vfbrnP8AeXr0dYYKnFaSMi4M7HOHK1hzuHYwoNWbl3TGipzVfLmGMy7LHPlGa45eXnuuoiICIiAiIgIiICIiAioep1h6qCokjlo4fi5HsLA97XtLXEEFxuCdnIu3h+shRuA36nqI3f4MkjR6SWnuQW6irGTWFw0DY2pdzCJv2vC+Cp1kaMfJ01S7rb232Ocgt1FRdZrLH+yogOd85P0WsHtXDrNYjEH+JHTR9DHuP0n27kGkEWUqvTBi03/dPbzRsjZ3tbfvXPe7Fa3h+Hzg+fe30cIQarxDdJS0/wAtUQR9eVjT2E3UZxHTThUN/wA53wjijje+/wDNYN71n+l0WYpLwUU464DPfIXYptA+Kv8AGijj60zNnqFyCa4zrJxi4paV7jxOmeGj1GXJ9YKGVmnrFHuu2SKIeSyFhHbJmPeulFq5V5HhTUjTyZ5T7I1Gd12ieuwxhllY18Q2GWJ2Zrb7BmBAc0c5FkEswHWLqo3AVcMUzOMsvHIOfjaeiw6Vc+5LdxS4pFnppLkWzxu8GWO/lM5OcXB5VjtdDAcemoahk9O8skYbjkcONrhxtPAQg2mi+PB8QFRTwzAWEsUcoHJnaHW719iAiIgIiICIiAiIgIiIMrabY8uOVNuMQu9JgjuvdoKps+NQnyGTP/pub7XBezTyy2NSHlihP0LfYvr1eW/pZx5KWU9HhxD7UGlEXHxLdjRU3y1VTsI4jKzN6Gg3PYopimnfC4fFkkmPJHE73n5R2ILDRUPjWslIbikpWt5HzPLj/pssB6xVZ4/u8rq5xNRUyOB/YDskY6I22b3INiIsfbmN31bhzw6nmdl44nEuid0sJsOkWPOtA7gNMVNieWKS0FSdm9uPgSH90/j6psenhQWAiIgIiIM9axG5hsNVFVxtt8IDmSW4DJHazjzuaR6nSqlp4s72t4Mzg2/Jc2WkdYSiz4SH22x1ETr8gcHsPe4LOWH/AC0fXZ7wQXrSatcA+UrJXdWJjPaXLsUur1hrPGdUydMrQD6rQe9WaF5QQmm0M4TGP1QO53SSu9rrLs0e4TD4fk6KmB5d5YXesQSu6vxLKGglxAA4STYDpJQfinoo4xZjGMH+Fob7AvcorjGlHDaW4kq4i4fsxkyuvyERg2PSoPjWshTsuKWmklPlSOEbemwzE9yC4kWZMW0+YlMTvbooG8kcYcfS6TNt6LL1YJpyxOGVpklFQy4vG9jBfma5gDgeTh6Cg1AvmxKhbPDJE8XbIx0bhyhzS0+1fukn3yNjy1zC5rXZXbHNuAcrhyi9j0L3IMPzRFji08LSWnpBsV3Nwm5z8oYhBTHxXvu8jhEbQXyW58rSOkherdpSb1iVWzgDamcDo3x1u6ym2rxS58Wc4jxKaVw5iXxt9jig0hDEGNDWgBrQGgDgAAsAPQv2iICIiAiIgovdNp6rKSung+DQZIpXxgO3zfCGmwcXBwG0WPi8a+7DtZOAj4+klaf3b2vHY7KR3rnaxO5ENfHXxjxyIJreUBeJ56Wgt/laqTQaKl1j6EeLBVHpEQ++Vy6rWWZ/Z0TjzvmA7msPtXjRfomw+vw6GpnZI+R5kDxvpay7ZHNFg2xGwDjVg0uifC4vFooj180nvuKCpK3WOrXfJU9Mzrb48j6TR3LkS6W8aqdkcjxfihp29xyk960bR7mqWH5Kmgj6sLGntAXRDbcCDGG6KoqpJy6t34zFrb78HB+W3g7HAG1uBfXuP3JVGJzuhpcucRmR2Z+RuQOaDc8e1zdilGnz55f5mH3Surq3x/pCoPJTEdssf4IPNFq4Vjrb7UU7Bx5d8eR6MrR3ru0urTGPlK17uXJC1ve5zldSIKxptXrDWiznVLzymVo7msCrTS5orZhIjmp3vdDI4xlr7FzH2zDwgACCA7i2ZeNaZVZawgH5IF+H4TFbpyyfZdBmle+hppJZGMia50jnAMa0EuLidgaBtuvQr81fNxIZE7EJW+HJmjguPFjGx7xzuN235GnlQWrubhmZRwNqTmnbFGJTe95A0ZrnjN+PjXSREBERBB9NUObA6rm3l3ZPGsuYf8tH12e8Fq3S02+C1nmgex7T9iytg/6zD52P3wg2sFy91FXUxUkj6OJs07QCyNxsHbRfjFyBc2uL8q6gXlBmLdDpaxoOLJXupjtBaIBG4c13guHaoRiWO1FSbzzyy8fhyOf2BxW0ZIWuFnAEc4v7V6fyZF/4o/Ub+CDEql2AaKcRrWNkig+LeA5sj3sawg8Yubn0Arh7pMO+D1lRDxRTSxjoa8gdwCu/VuqJXUtS1xJibKzeweAPLSZQOa29m3PzoOPg2rbKbGqqmM5WxMLz0Z35QOwqydy2ifD8Oc18cW+St2iWU53g8rRsa084AKmKICIiDI+lWHLjNYP3xd6zWu+1TTVtH57Un/Lj6xv4KMaaosuOVXPvLu2CMqV6tn63VeZZ9Yg0AiIgIiICIiCOaRME+GYXVQ2u4xOezlzx+Gy3paB6Vj9biIWNN1+FfBK+pg4o5pGt6uY5PokINAavlTnwjL5FRK3tDH/fKsxU7q2VV6Sqj8mZj/Xjt/tlXEgIiIMxafPnl/mYfdK7Wra388qj+4aO2QfguLp8+eX+Zh90rvatbPzqrPJDGO15/BBf6IiAql1j6m2HwM43VId6GxSD74VtKiNZauvJRxA8DZpSOsWNafoOQVDgmFOq6mKBnjSyMjHNmIFzzAbfQtl4XhzKaCOGMWZExsbeq0AD07Fn7V33PiavkqHC4po7N85LdoPoY2TtC0WgIiICIiCKaVfmas8yfeasrYDHmq4ByzRDte0LVGld1sGrPNW7XNCy5uYZeupgOOogHbK1Bs8IiFAXgrP+6zT1XsmfFHTspS0ltpGl8wseO9m9xHOVAcW0jYjVX32rmIPC1rt7Z6sdgg92lKPLjNaB/wCdx7QCfarF0R6QqDC8MyVE1pXzSSFjWPc61mtbewsNjOMqkXOJNySSeEnhK+7DsBqKn5CCaXzcT397QgvXENZGlafiaaeTncWRj0WLipLuE0vUuKv3oB0M9iRG+xDwBc5HjYSBtsQDsKpLCtCWKVFiYBC08cr2st0tF3dys7R9oMFBUMqamcSSRnMxkYIjDrEXc47XWvwWHp4EFsoiIMvad47Y1KfKjgP9MD7q72rb+u1P8O36xq5esEy2L9NPCe94+xffq3yfpCoHLTE9ksf4oNEIiICIiAiIgLMmnzCd5xdzxwTxRy+kAxu+rB9K02qS1lMLuykqAOB0kDj1gHs91/ag+DVqrLVFXF5UcUnqPc3/AHFfixbgmMVFLIXUskkb3NyExkhxbcEjZxXaD6F3RRYzW/s4jMDy7+Wdp8FBqqsxaGEXlljj68jW+8QuBW6U8Lh8athPUJk+rBWfKbQ7i0u34K4X43yRtPpDnXXWp9X3E3eN8HZ0yk+60oONpb3RwYhiTp6Z5fGY42hxa5u1osdjgCvOjTSIMGkmfvG/b61jQN8yZcpJvfKb8K4+7DcnJhdUaeZzHPDWvJYXFtnC4HhAHuXY0Z6O/wAsyysM28iJrXkiPOXZiRbxhbgQS+q1k6g/J0kDes97/ZlXErdP2JyeK6CLqQg/WFynlLq20g+Uqah3VEbPaHLrU+gDDG8Inf1pv+ICCja7Sdic3j1s46jt7HZGAo/WV8kzs0sj5HcF3uc426XErU1PoawlnBSNPWkld3F9u5dKn0dYazxaGm9MTXe8Cgy/uFx6oo66GSlDnPLgwxjbvzXEZoyOO/cQDxLYYXxUOCQQEmGCGInhLImMJ6S0BfagIiICIiCH6XXWwSs820dsjAsybj23xGkHLVU4/rMWltM0mXA6vqxDtnjCzbuHZfE6If5qn+tag2OiIg+PEMGgqBaeGKUfvI2vt0ZgVyjo9w3+40n+hH+CkKFBkLSXRshxarjiY2NjZbNY1oa1oyt2Bo2BX/oNZbA6fndOen454+xUNpW+eazz33Wq/wDQqy2B0vPvx7Z5EHjTHLWR4Y6ShkfG6N7Xylmx5hAIdYjaLEtcbcQPEqUwLTfidM4Z5RUMHC2ZoJI842zr9JK1G9gIIIBBFiDtBB4bhZx0r6H30LnVNG0vpSS5zBtdTk8OzhMfIeLgPKQuPcBpFgxeIujvHKy2+QuILm34HNP7TCePZzgKWLLOg+WRuNwZL2c2ZsluDe96cfC5swYekBamQZu1io7YrGeWlj7pJQvOrq+2KyDlpZPrYV7NY5v6ThPLSt+tlXw6v8tsYA8qCYe677qDTSIiAiIgIiICg2mnBTVYPPlF3Q5agDzZ8P8ApuepyvDmgixFwdhB4CEFA6tuGk1VVNbYyJkQPPI/MQPRGr/XOwTc7T0THMpoWRNc4vcGi13HjP8A9sXRQEREGYtPnzy/zMPulSDVq/WKzzUXvuUf0+fPL/Mw+6VINWr9YrPNRe+5BfqIiAiIgIiICIiAiIggGnSXLgk48p8Df6zHfdWftHTb4tRcf5zD3PBV56wk2XCAPKqIm9jXu+6qR0YtvjFF59h7NqDXaKDaVN3k+EwRSQU7ZQ9xa97i7JGbDKCG7bu22Nx4vOqqn1i8QPixUrf5JD7XoNHLwVlut044rJe07YweJkMY7C4E96jmJbta6p+Wq6h45DK4N9UG3cg6OlY/pms8991qurRzu3oaPB6Rk9VAx7Y3EszgvF5Hnaxtzex5FnigwWoqT8TDNKT5Eb37ekAqS0Gh7FZuCke0csjmR9znA9yC667T1hcd8sksvUhdt9MmVRnEdZSIXEFG93IZJGs7WtDvaovRavGIvF3vpo+Z0jnH6DCO9dWDVrnPj1kQ6sb3e0hBzcN07ugmdIzDqJmfxjG0xyOF72dIL327eBXFuC0lU2LsO9XjmYLvhcRmA4MzSPGbfZfi4wLi9c/9M5t+vC/8Ps+sUk3AaFBhdWKl1U6VzWva1jY97b4TS05zmOYWPBs2gHiQQXWQ+caf+FH10q42gp1sbh545x/ScfsXZ1kPnGn/AIUfXSqOaF5cuOUvOZW9sMiDViIiAiIgIiICIiAiIgIiIMxafPnl/mYfdKkmrSz46tPIyAdrpPwCj+sCP0wfMQ/eUh1aB8ZW9SD3pUF8IiICIiAiIgIiICIiCntZOqAo6WPjdO59uZkZB+sCqzRJHmxqjH7wnsjefsUs1jMY3yuhgB2QQ5jzPldcj1WMPpUb0Lx3xyk5jMeyCQoNTVdGyaN0crGvY4ZXNcA5rhyEHYVW2KaveHyvLo3Tw3N8rHtcwdGdpI7VZ6IKxw/V7w2MgyGom5nSBrT6I2tPepZhmjvDqa29UcAI4HOYHu9Z9ypEiD8tYALAWA4hwdi/SXRARfPUYhFH48jGdZ7W+0rnS7tKFnjVtKOmoiv2ZkHZRcRm7igdwVtIf/Zi/wCS6dLiEcovHIx45WPa72FBnjWLlvikQ8mlZ3ySlRjRPJlxqjP723rMcPtXY09VYfjMjR/ZxQsPTlz/AHwo7o5ky4vRH/MwjteB9qDYCLwF5QEREBERAREQEREBERBmjWCbbF+mnhPe8fYpLqzt21x/hh9eo7rDttizeemiP05R9ilGrRH8XWu5XU47BKfvILsREQEREBERAREQEREGUNMjicbq7+VGPRvMdu5c3cBumZhuIR1T2OkEYkGVpAJL43MG07P2lLdYLBjDigmt4NREx1/8cfxbh2NYf5lzNEO4OPFquRs4fvMUeZxa7Kc7iBGL2PI8/wAqCczay7f2KF38049gYufLrKTnxaOEcl5Hu9gCmX/T5hn+Z/1R/wAF+26v+GDinPTN+AQVxUaxWIO8WOlZ0RyE/SkK5lTp0xZ/BOxnVgi+80q56bQhhLOGmL+d00x7g4BdGDRXhbOCihPWBd7xKDONTpTxSTxq2cdVwZ7gC5VRj9ZUePPUS9Msj+661xBuRoozdlJTNPKIIwe0NXSip2sFmta3oAHsQY1h3N1ku1tNUv5xDI7vDV98OjjEn7RQ1Ppic32gLX6IMif/AJjif9xqPUXoduKxKA5/glWwjbmbDILW23zNGxbCX5ewEEHgOw9HGgxJV1j5nl8r3Pe62ZznFznWFhdx2nYAujuPmyYhSO8mpgPZK1erdHhZpayeA/2U0kfSGuIafSLH0r6NxdIZcRpGD9qpgHo3xt+66DZKIiAiIgIiICIiAiIgIiIM5axsVsThPLSs7pZVLdW2C1FUv8qdrfVjB+8uNrK0NpqOW3jMljJ6rmuA+mVOtBuE7xg0RIsZnyTnoccre1rGn0oJ+iIgIiICIiAiIgIiIIfpN3ADGKURhwjljdnieRdouLPa623KRbg42hfvRruDbhFJvWYPle7fJXgWBNrNa2+3K0cF+Mk7LqWogIiICIiAiIgIiICIiDM2n3AjBiplA8GpjbIOTO0CN46fBaf500B4EajFRKR4FNG6QnizuBZGOnwnH+RXNpR0f/lilaxjmsmidnic6+XaLPa4gEgEWNwOFoXt0abgm4RSb2XB80js8zwNhdazWtvtytHBfjJOy9kEuREQEREBERAREQEREBERBxN1W4+mxOJsVUwuax4kbZxa4GxB8IbbEEgj8AutTUzYmNYxoaxjQxrRwNa0WAHMAF7UQEREBERAREQEREBERAREQEREBERAREQEREBERAREQEREBER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CA"/>
          </a:p>
        </p:txBody>
      </p:sp>
      <p:pic>
        <p:nvPicPr>
          <p:cNvPr id="18444" name="Picture 12" descr="http://t3.gstatic.com/images?q=tbn:ANd9GcTnh3hyxCaR4o51R8EJcEKJpzdRRQa8y3aDEwUn0KWiHg0oyrX22w"/>
          <p:cNvPicPr>
            <a:picLocks noChangeAspect="1" noChangeArrowheads="1"/>
          </p:cNvPicPr>
          <p:nvPr/>
        </p:nvPicPr>
        <p:blipFill>
          <a:blip r:embed="rId3" cstate="print"/>
          <a:srcRect/>
          <a:stretch>
            <a:fillRect/>
          </a:stretch>
        </p:blipFill>
        <p:spPr bwMode="auto">
          <a:xfrm>
            <a:off x="6588224" y="1124744"/>
            <a:ext cx="2362200" cy="1276350"/>
          </a:xfrm>
          <a:prstGeom prst="rect">
            <a:avLst/>
          </a:prstGeom>
          <a:noFill/>
        </p:spPr>
      </p:pic>
      <p:pic>
        <p:nvPicPr>
          <p:cNvPr id="18446" name="Picture 14" descr="http://t2.gstatic.com/images?q=tbn:ANd9GcT0VPWPlrTkmjMCIwDfbG2eS5tCMf13Q-MpiVDkMk-153mecBcx"/>
          <p:cNvPicPr>
            <a:picLocks noChangeAspect="1" noChangeArrowheads="1"/>
          </p:cNvPicPr>
          <p:nvPr/>
        </p:nvPicPr>
        <p:blipFill>
          <a:blip r:embed="rId4" cstate="print"/>
          <a:srcRect/>
          <a:stretch>
            <a:fillRect/>
          </a:stretch>
        </p:blipFill>
        <p:spPr bwMode="auto">
          <a:xfrm>
            <a:off x="3707904" y="620688"/>
            <a:ext cx="2160240" cy="1907158"/>
          </a:xfrm>
          <a:prstGeom prst="rect">
            <a:avLst/>
          </a:prstGeom>
          <a:noFill/>
        </p:spPr>
      </p:pic>
      <p:pic>
        <p:nvPicPr>
          <p:cNvPr id="18448" name="Picture 16" descr="http://t1.gstatic.com/images?q=tbn:ANd9GcTuJ3DiGFawkveQJPmHOPkzMVue5PKuWNWk43-ohU9WrgQj2SE5"/>
          <p:cNvPicPr>
            <a:picLocks noChangeAspect="1" noChangeArrowheads="1"/>
          </p:cNvPicPr>
          <p:nvPr/>
        </p:nvPicPr>
        <p:blipFill>
          <a:blip r:embed="rId5" cstate="print"/>
          <a:srcRect/>
          <a:stretch>
            <a:fillRect/>
          </a:stretch>
        </p:blipFill>
        <p:spPr bwMode="auto">
          <a:xfrm>
            <a:off x="0" y="3068960"/>
            <a:ext cx="3203848" cy="2376264"/>
          </a:xfrm>
          <a:prstGeom prst="rect">
            <a:avLst/>
          </a:prstGeom>
          <a:noFill/>
        </p:spPr>
      </p:pic>
      <p:sp>
        <p:nvSpPr>
          <p:cNvPr id="18450" name="AutoShape 18" descr="data:image/jpeg;base64,/9j/4AAQSkZJRgABAQAAAQABAAD/2wCEAAkGBhQSERUUExQUFRUWGRkWGBgXFxoYGxgYGhwcGxoYHB8YHCYfGhkkHRgYHy8gIycpLCwsFx4xNjAqNSYrLCkBCQoKDgwOGg8PGiwkHyQsLCwsLCwsLCwsLCwsLCwsLCwsLCwsLCwsLCwsLCwsLCwsLCwsLCwsLCwsLCwsLCwsLP/AABEIALcBFAMBIgACEQEDEQH/xAAbAAACAwEBAQAAAAAAAAAAAAADBAACBQYBB//EAEUQAAIBAgQEAwYDBQYFAgcAAAECEQMhAAQSMQUiQVETYXEGMkKBkaEjYrEUUsHR8DNykqLh8QcVQ4LCY7IWJDRTc+Ly/8QAGAEBAQEBAQAAAAAAAAAAAAAAAQACAwT/xAAkEQEBAAICAgIBBQEAAAAAAAAAAQIRITESQQNRIhMycaHxYf/aAAwDAQACEQMRAD8A+coxmAAT6xHmT0GGkIQg+8+4tKj07+p+mB0ltC2HU3v/ADPnhmlQAx53ZRVZjLAnym33OH6dQKPdP2/gcDQXgb/1vhhHVdoY956eXb1/XBSaprbVULU13gA6j38lHmftilTipI0UgET96DJPckzJ85+uIlLVd2n1af1N8NKw2WC3YEffsPM4ySCZemCWaoNRuSXj7TGH6dIgSztTTzALt6DTy+p+mPPFAb3lLjuYVfQHc/m+wwVKCs1ytRzfSCG9eth54tp5Wz1TSyUQKNM+82o6m8y1yfn/AAwqlHTdpBPU8zt5qDED8zQPXDLqgNimruSNK/3QbE/mI9Bi37Esy9TTPN7wDN5y2w/Mbnp3xIoms6lpjRbmN5I7vUIEDyEeQOKU8sAYSKjC+poKr/dUmAPzOfSMa5oqFB8VQkwI0FNX7oLe8/ck26npghyHicpanBg6NyeqlmmWnpYeWkQcW0w3yrP0FVupadA8gN3PlYeUXxV8hdS86jtrTUYF+RAdCqB128z06CjkUgEVKQAMBlqFRIE6UUGGImbwosbyDg1LIBZJMi4aaiMS021FgGZpnl2EGwgxeR05epliDqax/eJDmdo1NCg7f2as21sejIEnYlre9JN9pDBmIP72mnjqcvw4u4IVVZgFUIVBkTynTUIUbWgC4licdNwz2Hgy7qn5KcfcxE7jlVel5AOM35JFMXzheA1HhipgH3mCwLwR+J4sQbdIwwnArNz0fKHBkx/6ekC84+r0PZ3LpfQGbuw1t/iaW++GxSAMWgbXjHG/O3MI+NDgSt7z0xud1YwPIhj9Oxx5V9n6igAXLX0yYQfmEOo6idIk2GPsVfKKRzARA96CPvbGXW9mKJuB4ZMf2Z0T6gcrX/eBwz514PlH/J2QSG0KbE2AY9FA5qbfRdreVUyDTGkqd+QQ8eaEkR6GL47/AIl7NVFJedYAuyjnFpGpQw1re+kgQPd64xqmSCiy6lBFpUL390FPDc7/ABC4m2Osz2xcdOW/5eVko2nv4Y1E+TpEfp88VbJlZbT4ZGzrOn5qDKx5f4cbpy79EcadyqsIJ+FgtJtS/mB63k2wI5NjI8OGPVkZ1a9o1ET5CYtY9Mb2yyHcGPEGpjfXTWdUdSFsw85B9MRtQjZl6NuPQH3lPkfvjUq5F7mHiboUgnzB1TbvuLTN8KjLsJb8Uz0ITr0dRAM9DsfI2xJn1smWG9vNeb5HY/SfXAlr6Bp1iovVWIJ+loP0ONEZYLLCm4PVSQWjuCWMr5TIxQoTeCvnYz66SZ9dx5jDtEEYEcgt1Ui49Lc39b4WqENsrfYH7nD9TUTHhwRcHWtx3HcYBUVvjAU/vTPyIj+OEFBWcdLecH7C33GK1En3beREj5G30ODOWBgr853+32wJx5eXT+OIE3Vu/wBv5k4HoI6kjsYj9MPNS1bWPbf6H+GFXkWg/b+Jwos1MHqR5RP8Rj3BGXyP2/niYU1UQf0TgqLq2H6fxwGle+3r+v8Ap1w2iN2WPM/rY4yhqFEdABBJ2H19fPDtHKr2H0GAUQf3l+Q/1wytO0FmjvsT/hAgYxa0MFHSABuY2+m58sWWD8Sohi5Okn1k4EFV4Bg6fhEv8yF6+ZxoUEVP+np84RP9cBXy2gj8Mq0bkGQPWOvl1x74kkqEqsDYwhlo6SYEeQMeu+DayepA6cu3zYgH74aWkVEnlkbuYn7KuM7OipkbJ5wzKAvm14ZvSQMPJIX3ZL35WeozHu2hOVPOfIdxUMFltQHWUUf+5oH+Y4JlaDVDKg1JvYmoD9AR9DgS6LUWDNME2uACl7SKlRekwADG57FwUSRAYgdSGEufOaTiJvvfrNhjx+FVliaYXcmGFOB5+IWA+3rhjKOJHLVYflOoA+tMlT9o88BT/lrxq1NJiZblCjooGgg+Z2JJucF0KogOJ2HNVaF8/wAQyfO0wBYYfoGn0pVSevJ/+k4bCaVLeFoW0yhFz0JmWE9QBv0xmyncL5TMURB5ydyxDEtGxOkEQLwNhJgDGh/zinpBJAm4s9/8nXv1xkVKPXVHkQBv2LE9e+G/2otpWFhjAgNJYgmJtexNjtJiMcrz1y1r7MDjqE+7HnDdfVBgh4mDsP8A33+ikYa/5VTUBnPMJMiwHpMjbCmoGNRWD1JXYmLdxfe04MsbPSnjVzxJI2Ha/iD/AMb4RrcdUf8ASLeYm0WtK41W4WkQoTV2YKPtBOMfiNBCPcVirD3VuNJBN1RgNrjfcW6PhZ3BLjeqWqe0lJv+k42E66dvqcZlevRIBC8se5rpnzizGFm8DbGvkuOIGK1GZVmFLh1aPhEOIa15G214nAeP8LRA1VCtRGBcrN5707ENNzEjymQBqLenNOtIARTqiLAgCwvblIDC/X9LYz6tRCGUVqiz0YuSCfWoZHl19RfSqUqDNGjQRAINMoQTG8AHqMBbh1NhIaf7pdo+8fEv1GOs4+xSqNyjVXkjZuUau2rUpIfzkSIBvcir0ltFZNQt8BnvtFj1Xbt5StkKQYgObTPMtoIBkHbr9DilTJ6Rdmm+629LP/DGmQa1Fj7pW3e5HmCGFt9+3XAaiGJEE9R8J8wRMH7frieEJFvmtv8Axn748fSD5jrAJ+ssftjQLNQPxCOwB69YlRB/XCtV4MFSwOxGmD9WkHDbQfjv6sny95Z/w4C6RMjfqSP4hZ++EEKnUaW09okj0g4Wqcu+x2Pr3w+/chfmCv8AmAIwo5Me6SPykMP5/bGgXLA4E6zY7d+32vgtax3gdJEW+f8AuMBMm4APpjQAqUyOhPWwJx5grAA7Ef154mFNBPMwOg6/bfDaf3ZHc2H3v9sKpI3hPt+tz9MNUwouQxPSTpHyJlj8hjFMFp1T0j/tH/kYH2w5SpswuAQP3rj7kKPrhalXLe4ABtKqDftqeTMdowyvD2eC7JH7z1BbfvafTGK0colSP7QmOiSR9V0qP8WLU8yurSukH5sx+SA/+7F8rk6bWVXzJHw0wSovuSRG/bDacSq0CR4dBQQAUZWZtwBMIRuRY+URjO2tBLUbaSDO+sA9tkOsj59cO5XgtUkA06skalZQtL/M3O3+IYJlOMsr6qVKhlw86nldM9wSCxB6BQR64Ln+PNp0hqrkQCR+CCSSomOd5NhPh7DuBjG76OoOeBtTOpzlqMfHUIqMZHRX1OD88FfjlEAKzZjMEAiQxy6R5AGTG1wB5Yw8pwFajzUqDLiJJbUsyJJXUjSNrFg3N5XdPEstRhKKeKWZU8VkYgEkg+8Rq2I90AGPm8h43FMuCW/ZkP8A+erUrADsA5CwPQ4eT2trhdNNlpKLBadNFHoBGMrIcLq5xhpD1AwhqmgaKbcwN4BIDAGAZKtEY3eHZbK5WXd5qmwqJpK0GF4FKodS+pW8WC4bvXY4+lWOdIl6ldV7szAf5bAeuCcIzDCpDamB1CNeoalE94ncf7YS4lx/XUgNTLqC3iKWpqVF5KaonpJkE9se8KVjmRRdq5Z2L6lJAIsAw60oEAkTAHUGccrNt702aXDajsFDq7ACxUpIM6rhypkHb9OnScL4cKVINUAD6ZaI0qY5gIgDt8u2BcP4rlnbwVrB2XqHuSekqQSQMZHFuNIw0pmatJFqe+HUltG4GsE6dWkAydRYDYjHTHUnLnd3gX2k4iQvhhq1M1IMLURSEG8alMXgDSTv0xmDNUlsHLtEhRV0t2ufDUdTe2xvO6PDOKKKtfOVStaoAi011aBHNAUOLsSTeNhviz8QqGlWchxrZtdRS+liolFCNCaCkJqXfTbaTm8tTh2vCs54qLeBAYkPJn4gLSwBtJxj+1XDwAa4ctpADajUKAd2CHTItbSPOcZfCv8A6RagfwwjVArszamEkMo5g1iIielybtjpeF8Wp1eUvqZVkwW0npOqBqbaQLDVixvqizXMcNncumlXptFPZpo6ZYDcsWQBZ6AsY+eLcP8AaA5V3pH8SnIDLcgagmkEEtAIYmSb3wX2o4QtBPEQzSLcwKR4Ot4JggMFKtoFjAETfHPcM4g1SvKomZd3dwkGmFVByy0lUSQSReZHUideO4duv4q+Tr+86CswF1p6qgtI+AkgDdb27WOOZzSChJqmtpBAp1HpMiKJBIflPhyBcoQT0Kne3COJVRUqs/hU6tR4cuVBuLjQgmSIEGDc2JxRPahXqeAazBi7aXRakTdlXSHU6JG46C564pucLi8qDO1ERW5ao/8AueGWnVYxqJOkAbm4jzx4+XnUaQprUca+YM50mYIWoxXSYtYbDDdDgGT8GKuZFGq8kMjAeHFhpAJtHwk/oIxs9Qp0Cvh5sVaalSeRlJ0Ae9MqyQIMxAY+h1LL1RZ9vaVSpSgsgqML/AHawldPQXmRqMA7HCOezo8WoDTRb8oZdJE/BNhAtcksYuZw3wrjdNaFRnQVKuokEkqvhgeQs0zuIFiLgELHjZzbVHqA6Z0qomFWRfmBXUYXt3tvjX8gqlQFiqiOrIJ1afIE83cWg4C3hsx0EqO1wfnGn9DjSHBSyxSZApb3Kuloi0ALMXMzpkxvucCq5BoBelUdCVCsyLUU6mZZUmdKgQxOsAGB3l3PS1Sb5dokQT5G5+oDfQ4Wr0yp5l9T/wD1v8mwanRRo8NmBYBtNNtW4Y+7VEj3DC6pjyBOB1BUWFJEEMdLIUJUGC0NKxtvGEFiJuCfL+YkEffAmy5iTB8yNvmJwepUC++hS9iCVE+vun5Y9SqWkK2onYH9JG+HYKmn6/I4mGK1HmI03FjYG/XYxiYVoxTy51W5f7vMT6lZK4ZoGiDEmo3ZUaoZ/wC4Ko9SpwKvVQQGJqEfBsnWRoUdPzT8xhnJZuoVbSyUkS7cwGkzZhTLiCRba9+8Y52tyG6oqiNQNFdhqcO1xE8p0gSYgD5bYqiljAXxWhirOzHY2HvaRJAuwE6jeMLVc0KcnV4+5DPqpKSCliGkg6o5Z8xbD9DK5iorNSSqKQYhzrIp2khiAb30gzIhmuemeuSuy1SCalQleaQAdMISVJGmwKrMgGZPYHBcrkGJY0qDMVAltFSRupEhp+AXtvMXkiohVCVCGLFiJWpSaZsVFJlhxePi3vFsShxZS5NPL06pmAdDU2B5ojRWjVuOnbywb+i1aGVV3CucwrNyhHplZtyw7MVMkLeBt549PG0y8KF01w3vU3BMn4OdGJkk+6x3+WMnI0KuYZlDuACJl4sbyZMBOmo9xbG3wj2fy9OSayVqqknQrqu2xCkjUekGfQ9c3jtK8Q/bc1SYklkUxd1bwyt+fSus2PRT1ti+VyOlBUAoZkBQXCVmAaH1AkKA8gi5IG5kHAOJe0TioyUamYlYXwazqoIPvIVJUKQGOzHYYzGrZV+VEKupACO45akWOpVjTJCzIPNOGbDZznG3bSgJoU7kBK9MaNirIQo0QTBWFN52nGDnmsP2kVT+IZJbU50BuRzvddLDSx2MbnCh4j+CKrKhZDrIbdQ8AyJ5iX0SOnJ5jD1Hhw1eGqmoHdiuhrrUBZqaahq5R7skw2pv3QRvWg10qaNZCJXdAF8N6aDWrt+HMW0gkcpJVYawgx3HAAmgkVKdSqQuoEDSsKIUCBFPUC2pRJMG0Rjk+CZarQAeqmXDqApFaqWqLquVVKLEiDO4nmbocdHls4ajT41NJBAGnRoBsdPiUST66xPXHOlOPCaZrZgUgog+JRqNIjYKATrfoIuSRbYY4v2s454zJl6Rc1QAruwAfTILEkL7qhwdZgcu2D+3ntTlySmWd/FO5pHw03Dc8DVUJUG1hcGCcYlaiMv4lZqg/aCiJ4Gl1FM3IVxUU+KSDqClhEXBjl1jPdFvpq5nI0qVBlpVQ9apTgEsOWCYYnmWnys7EkqdNNuknD/i5lGpxXaCalNioHKSqamIbSSF0qqeTCDeMcfl6goNUZ31aiuqmUYOCs6absSNJXSGgHmgggacNUeItVDU21lVUEPU1Mgqb0tLhdQp7ADspN7g68Rt0/s5VZKjU2enUpVZABZgNbOS2kNYEFjDGJgi0Y6HMVKNBgpBdQzDwjQFUwBYJEhb/ETc6rHp8zquXplaLjUgVFY7VKgKzTDC5VY1KRMaehfHdZNV8BfxmqVKwAZqT1B4jyZAZCKgVdgpCrEzN455zV23OeHUu/j0tD5dqaMPdZabQu0MhUgDyIPS2PmntmE4c4q0aYU1ixBY02K6YjSELAU5YmDuY6KI2q3sswOnTUUn3gtUkQbCQXVQPLVO+FuN+yS1aYD5XMBluKiU6SzeRApm/wAyT06kiwvPNZs+nPpxar4XjEu4Ks9RiLIN0gbaiAp8lJOwujl8zUSrTC6FkJdQNZaCYCjmYSJEwIKyR0nBak0WoPJE62LSuqjy6QKbTJf3Ygnk3gTgdSiSDIGpCaVJBJdqrKNdSBYjmCaQbkCLIMddTmA8ubSdTqtR2bQkkgGDBbSlyLWJ3mwMHGvUpQitWOVoUpB5QSxHXSAxqEkSNovfHO0MpOZUKw8PKqajO6MVdgCWBhZu7G0WHeRI+GOrrUq1LgMVKvqOtzEoDe8E7mwAncYzYZW7STh9QfhckTEU2u0SWLUVDMPKRYTA6rr7HZqDVpty/uljT1QIkajedr79zj3I8Scaf2b9nortNMAPHaaksenuQD54ay/tVmmktRpal1c1RXgAdzq0iB1sPLGfLKdf23qVz+XylVWKvRamQbWCaQOpPuqIEyLbmcROLy2h2v0DAliJmASJMxv2uMaGdy2czQLnL0mYmzALqEfCeaGXuP0wpxbhjUVVHajJOutT/aFsRAUEGJAHNpm0Ad8b4rPMenLDQz1yocqVSGhkBQpYKYjSWgkHuB1wsKNRAQNTeIabxobYt1SCoTQdgQSUPc4xq+dWjV0K4dVuxb4juYAuFO0TMDe5xpjOvUDNIQWLPF5MhekAgTpA7k4bLBuVR8ypaYZWCoGjWCAKJduRp2Iaw03iSetaeRSSxPMZNh4e1oj3CQZBg7g4YztamNQrIpkleUy4WOuo6wzGxiN74WVMsQAvi02BLBmhgSZiRchQSTE7nfYB2tLjhc+61haWgT5iSLdiLYmMypnCsBG12ElWKiRbYDeACTJuTfExrVG41Xz9NVKU6a2khjq8RAOviU2WUE/FtO/YlGnWzHvaXOhzeujNp0sICip2YGD+5PqapwlaQBVqiagQHANNnnpoDS3pv1xm065pzUT8UgrpqCwDNYFldSDe09D1xynPTV47bICUgaqJTrq0F5JostzEBSIYSVkahYbiI8r8dNKo9XLvXpAgPdlZSSCQG0qAwkESQ297nGTn+IGpWuzSGq0zIAgMo0jTssaiCBHyicV4dkK+Yk06DlDTQhlU6QQZJBkCZG3W9sPj7q36hipUZqssNVVWU2UqXGvYBY0mCq7Wv2k7mQ4IVTXXeqlKmwARULvIbUHdVKkJZSYvzTaRjPascu+rwqiuwh/ELKDtzBqbo827xvvOGqPtrXplTTdXQ2ajXdXJjoNSq0RfVJI7mMF3f2qanbZ/50wpn9nFGshJZ/BfMUKob99g7Fi355O3lhLP+0FCogXNJXq1JimGZVqAmIVnsHWdmYAjaCL4x8/nkr62y4FNgrVKYXkc6YlDHxQZXSZbSbSQMKZzjgHhJXoUKgQiogUCnbmDhzSClj0M3DJ6zTBXJoDPVFqIDLppAQvVYrpurUhBAF4WwkaVYEC+FkzLGmxFCfxJVYYMCWKlyAbAsBqnqq9BgdPPK7GrSARhJWmKhOhlPOBquVdRAUkkkMPiGG1FGCVprLMZY1WbT4gOgANbQrQrSGO3NNxvpkZapbMCk1OfHUK8NUPjK50swvuZ8QxEMsmIOOx9lfZJqOpq2mq5T+zRgoDzsWN9UEzFhJF8ZPst7NKlCnWzfi+KU1JSoUnq1EWpF25CFmPub7jDua4ogH4lfiGWHTxcqK1MDyZqYMdtUY5ZXfEM+xc5VroxPgZ5ewp1kqKo7DVl2On5nGJxX2hLIadNC1arqCGqaLFHFwQP2dY/dmd2je+HP/jBUUmlxetUYDlp/sgIc/ui+nsOwxz3FPaqqalNyw/aqkJoqUKYp0qYmKkFTdrkxHuXm2NY40Wsrg2W1J+01i6jURRIKy2Y6MwP/TQmSd5IA2Me08w9TMVKFSotGQDUaq0gFIcMYPOS0EQb6heMC4rXDwmXXVp/CCqSWqsWM1VAHxMxGkbcouAY8zsUqRpqAzqA2ZYIJDCABrDMWpKbH3VLAG8jHZkyM4K1TQiuxUaDSll8SlTBIaoVYN4sjmiJkxpMYrks2awbUxVV91oJTUQNFOLhTZTIuFU+ULGsvhXCGrXXWasREaWFOdFngSzAiTUEzE49oV6RX9pqKIq6lWkilAGEK9adLKDayge8Z5YE2g1stXAUJV/tqjQ40MXpQ0yLrqqs5ErcQIsScbXsJWrKhpFqYmo4Cs0VNWozoABdVIBW0bzIi/JcKpOlSvV1KxVdNCpz81UwR4cAfihNW/unqDpOL5DiQbMIamoMFIa5RnMDTqME6oYiYmOpxjLHcsal1X0irmstROlcq1U3GpahczEMF1TpAuIMnuAdjUc4tJTUXKZqnIjVrp07b7gKSMK8MamRoeu2VqE89OmNOrUJERAYlTfUDfrsBp1OCZQXqVS53ivmqdMDz0oSfrjzOzleNcWp1wrU1qCpT1BDVPiBiTeSFgESSDeCZsbjl+G13Q1K7My+ETRQaoZahDa2EGYRW32JYdiD3uY4Rk2AWiKR76c2u5MzL0gT6AgbWxm8f/4atUWaNa5LchUOvN8RKMT84nyx1xyx6rFlcXm+KCnl9CtqNQB6jERO2imAT7oBZpO5b0wTjVQrQpZZXFVlJOoWAqVGE01FrSdyN+wtjB4plqlJ/BrK1N1ZQytYxYTfcQLHa+L1OIaqiMSsBi5v/wB0fwx38fbntvZ/PpRFPLoVqBOVnEgtUaA5BInRaACPhHnjSy/GdIgBm0mwqEOoPZQ0xFhIg26Y4unX1OmzXJhbyzdLXNzjqctkHpWraqRYagHkSDfoD323GMZ4yNY2jZjjxDGKSbR8FODv7wAYiek/LC/D+MVGqDUSwHu0lLMoEQABMfrthio+kHS5UGe0EdSV2i+xF8Dpsm1TNVEHUJQgfZxbGONNci58UqzVKlYNUNIDQC4C6p90khlCmNpPSIvjFz+YIvUR2V6usPCwQATplQVJ1Eze4IsOjtWtlzy0/FqQLECI9dgPkWxfLVGpo003powAnxCh+9ifQY1LoXll1KZVneo2p3UstiZq6Rq6XALEA3up7DFFri/u6VphixGmTbUFO55mAjeMHYLrR01AprAXQHBmRMAfm7YRyNbS1EMYZdYggBVUSwsYkzqa/WMbZaGT0Ku53JsCf0xMLZbjdTL0qa02MMpcwtpZm2JBmBA+WJg8LWvORFDKpqsGDBqbK1jZp0z+UwL9Cvng1PPEVVVYIFRrwAPDfml4gRzHf944LkODrX1srBwdOqiodWVQQbQrEiRHLt+mxQelTAVa4pEGQtXLB4IsDq8NXBgDvjNyikqZDgBtmArVaxKsfDqUKgnSASCdRDWuCrTO+Nep7ZeC5apk6tFrFjRZaRI25lIKsPIgjtvjnc/nqgJD08s4M6azZYoskWYEKNQ9Vg/fHP5zOSwBWnIB1FE06ztePTYQPLGZh5fuNy8enb8Y/wCIZqKfDNM0iBy1KcVh+8NVPSiydisnY7m3E5zNFla4UNPICx0+Z1E3+eFTWi5ERsB36fPE4d+JqBJEC9hJkx16fzx1x+OY9OeWdy7Bp1LHRKrJIJImw6+cjphyvmC1AX91tK2HuvdhO8SAY2BnucDyvCnZxSF1bZosBuSY2jHWZTgmVUGm7eISDqLs1KkjWgkIDUMXsSJsYxrLKQSWud4LlalRiKSM7ysae5JiTsovuSMd57P+z1SgzGpTo1XK/wBh49JQkmQXZn1EggRpA/vY1eC8Rp0KXg0G4UEvA8eorOepYsBzHu3kNsOVhTqJLcPI/PQq0XE9wzNt8/5482fyW+nbHCFcxwHOZmNVCrpHw086NHnZy9z3k4S4nwD9lh6r52gxFnV6dQCPhZ+S/YScZ2fz1OhzUXr0WY6YCZQaiOhamekHfBsj7aZynu1F3YQupiYHdoMOOwIIHSMEmXpUPN8ZZaJqPXzIFIAoGFMeMxIAGzKWFjL6iACemOWq+0r1XqZslRW5UWEFkEDcjSSdI+HqfTFPaviWqp4cUKtYgB6tEABmJsgCAJYzJCyS0E8uFs5RCqmVjKq9MEmqpI8RtyjVPda9gYAlYkDHoxxkc7lQeG5N/HJV0C0oq6idIiZVAIkufdC+R6XwLOuQfEWBTc6GCsCVJHMI3gjUR03HSMX4ZRIpms+grOgIW523k6QJCCWXVa7WvstRoL4mmsxSmQSWADkrI06BIBYm1yIvOxGOnthp5viCNoomm1OkAvhK0BxquHZ9MsGksTBENygALBMzUpmsabVF8AKHQK1QaFW2hA4/tDcGRpJJM9cK1eLFyarsHq0wVUOoPKT7wtBZJaAdtUj3YwPh+ZpsjLWDGkCIKBdSu1rMxtygnTcGBI64NLZhkpCspJdcs7FtKur1UVblJYAauzEbGdwcaOcz+p0rMhDWFEvOkUAYCgADUFtDSYAMzOObaiUqaawdV961iykcpUmRDd7i/WIxqZrOmoOZqugWoBmLKAoANPmt7ulTpiDEiLYrFK7pct41Kkzq2kE0y5IBkXLMvMQtzpFz36EuZn2Oq6opZei67iqWZi35ve0j6HHNcO9sGau7OJpOIZAoEj4TO6uN9QmJ7Y7XKZnKUhLVcx4cSdIIROwDa/lALdbY8eUyxr0Sywif+HNZhJRlnzBHysMGyv8AwwO5B+RT+eBZzjXB3YyuZf8ANff/ALmnGW/HeGo34dPMr+YMAR8gAfvi/O/4vxa+d/4buzI9OmtQJIdKrJDf3TzQbAEGx7jHPD2MOSza1qlFFF2Sk7o66hu0qWhVkG4MG/YYbzHtgIijncwg7Op/Xm/XHNZ+o1cFXrioG3JAk9d9JO8dcdMfLWqxdb3GjxnO0GzVOowQVUOpmSQkTADFgpO4Oq0EHBG45l9LeO6OKoXSlPUXSTGsmyoQtxz9+mOJ4pTemgDqDJs4YGQOhgmG23xOIEpSpy4ZtIssyg3AJgCTPSY+mOv6fTPn26n2hzuUpIFy6VWaOZmdQoIPUKCXbzLGNr3xgUeJF7z/ALfPfGLQzACkGfKOmNPKcJZhTCMrllDMBJKAwRJFryB3Bm2xOvGYxnytrTyld2Uk1Gp0xuQTc9FAHvH+rDbQHD8tTYeJVqsxAaAqDfaSXJ+2MnipFJlUNqZQZBBGkxYRFus4vR4s2mEqOtrgHc+ggRjnZb03LGhXegpJVypjl1a20/JaQB/xYUqUqJpvUOmo4tLGpMGy2lZP19cLZXLVHEqmpiY1Hb77nDtbItSpg1XKjVrIkhnI2jaw7/TF17XbBzQq1NJCwAqqAAYAUQIxMHq1q9Riw8SCT8bGPKScTHXbGm1ksktKl4mqoxJ5zSuqjoDy3EzzW/nXNcSouJ8SrI3gKyn+8p0kHzE+mM/NZ10YE5nxGGzKSG+cgMPQ4BmnepSNXxFY6oZIOoA2DWWCCbdDPffHOY75re/TyvnCy727SdP02wfhvD9ZNVtSUv3ju3kJ2HngmVz1JQF8BHnfWbzPQgiSe5AAJ2A30cv7QNTZR+BziSzAMrUzYUypkJGmCovNyTjV36ZmvZXIezNNg9Wq9XwrsgQDxCBMEyCAI2tfyw6vsmFptUNSK6y4BUAaZgK99z1jba8ThFvbSqG2UywAEFYSSSg0nlF9xe25FhXL8Uq1EqE+GdgLgajYKAo2VdLGREmQScH5n8Wrlxp1Jl0ZmPvtr0Tb3RO3Xb9b43sjm+JKQKS0qM3jWgBHUkap63JxymT47nEGlAD9D/DDGY40EWMx4tPVcoguT3DMdvXbHO42/TUsddUz+ZQlqlfh0ncFUP1aBJwlxD27oUlkD8WZBpwkN/epaSV/KQR1M449faaktqatH/qnUT5WEYVfN5Uvq8Oo7MZY6lVVJ30rG3zxT4vuK/J9OnX/AIlyzF6dKsG3WpTk6ojVrXckQCYmwubQKt7R5F6bE5EU6wHKadQ6NfS3KQBv12jGbSy9Flj/AOYUG40xpkbRqbT9TjEzLoEOhiRJibGJ3P8Av1xuYY3pm5UnqbxB7zMWBETJY+lyZ+uNrOZTwx+zVqVNapWSxZSUdjKSyzACjSVmLkkSLYeWqEVAynSV5gZ2IkiD3xEa8n1/1x2sc9iVxUSoUcc9liQfS4sZmZBvOBZpXVijCGUxG59BG/cR3xq8Mo1C/wC0UyirQvqYiCwkgKCDqN9ogWmMXPGq96yn8RYQ1FChkUmbadpJMsPMTe9taJcSy6U40OzQSjSIBOkSVsIUkssG/LM3t5kqhcLTZmFJdTmLDVEm9xqNlBO0jpjzL5kgmeYN7ytcEfPr1nocVXPlaZpLZWNzA1NeQCewgW2m+IPeIDnCa9SwuliCIDCSCPIkzHUGN8aL5pIFJXqeAIIJVdWsS2ogW3ZhAadJ3MYRzOcPheGTMXXyneD2N5G22HeD5ql+zNTq0qlQux0HxNKIYA1AaTzAm5m4gG2C9E77K8KrVdQQJCmWJN5AtpHnbfvjoOF0D4k+AKjhROrRBkn3vEHIRHvzHljnvY/jzZWoyurQy6WWAGlZ0m/USRHb5Y1vaL2pEMuXZ1NQEVDIA09VhSbnY36Y45zK5adcdSbaVbjedXlpLlkHVkekoHlIAJjrE4UHEM03vZ2ix6gtqH+ZCDji2aTJJPr/ALYlSrbD+nB5u1PETcPUoG+6JTX6a6On6YG/E8vt4zKR3oUag+ZRVOOJ8U4JTQNZpAOHwkHm2ePMHSFq5eqCbwGplY2M1DpHyP2xzeezGpmMR5TMRbf5Y6nK+yiusivRgi0zPoZgA/PC/tD7LUKCfhV3qVQoYqEGiOvNNjuQLm2NY5ToZY3tzWSpBqihp0yNUb6dz84nD2a4kTUNRAKf7oQkBQsQBfoAPpjMp1Cpkef3scOcM4a9csqSWVdUAE2mCSR7oE7nHS/dYh3gmWavXSmgLEkMRf3QZck9tIJP88GznEEqM5hUuSEHY9AQBAWIA37k4VyWaq5Za2klSQKTERaTJAI76Zt2xnir9cZ1utb4alGk7GxsOg33/TDAZlbZAxtrZQx+Wu2E0RjzgGJgGxlrWW/MdrDBxxV9ifkwv/vjNhlEbW1zUrse6rI+7DEwtSy2oCagnb4v5YmAgZBKdSpFRiqxGoXgnYxBkWiLb72xbKZ6otTknX7gAEyNtOmCCIHbCq5g6AskAXja53Pmek49zGe1BZALLImLlSNj3j+OOmmNtDM0UgVKQYgAioG0sFboVA+CNpmI32wI8QbwTTJmmTMG8G3MOxsPlPfFuH0Jou4ZAyjUFJu67MoHQgX7ET88kt0G2KRWmsjSUvz3Ubid+wt0/ljpKftLV0kIAFQLsg0r0Xpbtjl1psE1AHTNzFgegP1xrcHz3hKwejSfxBvUBJ0EQCoDCL3B7ieggymzjWqPbGpHwA9yAfpIxgVqr5ioE1CWPvOyoPmzQAMJPlHDMCrStzY2Hc2sPPDnDGNMh2QMCDAaQDeNViDuCLeeLxmPMW7ey4y0EgiCCQfUWIw3ljGww3xbPuW8YooWpB5V5dWzCb80gkgkm+BZfiCtZ0EfvIAGU9DtBHkd+4xbti1I98Uk3kef+uM2vAEddto+xxslF3DhwYgiUYH8wI+9xjIz7S09f5W/hixFLoJMWuYuQB8ybAeZwetlyjaSQbCCpkGex6j+RwbIZJtJrakQIZEnmYi/KIM3i5tiZhWqKGAB0TOkAQN5gdN741sJSrkIFm0Ex85+Zvi2VqyuksYbVyhR72wM/KD5Wwtk2WZIDR0Ox9Y6Tj2vmiWDWWIgKAoEXsBYXn64EErcuK0rsLgXFzMDztfDWfrCoA1gdjAiexMdfPEyWVYDxZCgSRfmJ2EAefUxsd8KCzQuASCLbdQfW+NDO8QauV1fAoQASAFHwgbAeQwo1NnXUCDom2xA3sOo3wPLud/PAWpm+Jl4aoxZkGlGPTpBPURt54bpZTUglFmNWotpEHYdZO+8ep6YVSpDCRqEyR3HbGlRz6MGNUVArHSFQwkBRbmNiLGbxG18ZsOxTkI30D1cfwxBlk6lf8X8xhKjRMkalkbgmD9Dj3MFVIDNv2v/AEMWkY1Ux0J6WsJG4BIucGStQ6+IO4tPoIwOrUTwFX8ZmiUBMKJaZUXsb+pOM9KQncfXBra3o5mM3flJC9BcW+RwpXplVDcrbiJkgbSQNryB6bXE1cx6/bDa5hqeXClUh9ZkrzRMbnbyPmcPS7Y9WkRE9ca/DOGxl6tcvptoVQYLXBYn8o28zPa+fTyrOHaVhAJ1MATMwF7mxsMeZlzFNRfl2Bm7En63xu8szgbMZVvBDBW09W+HcgTbe8WkfPGcMbHEqVSmKdKqxOlfdBkJJ90dJjGbmKGkggyDcTH3j0xSqtLOcWsqIAq0hpW156sfzEzfzxfMleUAMzBFLSYMkAtvvE2joNpvjLyVUCorMNQBkjoYkx6ThipWavWZjGppOx37AAYNaOxPFHTX/hn/AMhiY9qZoodLiDboP54mDR2LRrirT8EsFAOqnqGzRGmegI6jrBOM/JZI1X0je9o3I+HyJgxgDSpjthvL5wKRpkNMlgTJPS2wxrWumd77MUOIlXDhFtsukAQOhH6zinGBTLCpTTQG95AZCt+XsCOnQg+WKZiiI8RWBk8ymxBN58xgyFDl3XmLKVcbeQYWEkXtfpg/6THDh4a1KVRFmopUktdZGpdjAIIBg/TGbWzDauezLyx2jpgtIyA3Xf54BncwajAkydp8umKdq9Og4Vxt1AetQWqrAojPKyuzLIHOpmP6tks+6QQoPLM7dI72IwfONqp0jrBImmVAgBRdCbDpY9eUTgWfzJYISZ08vy7Yzrk7EyefZSKWr8MlZQkBTf6A7X6Y1OKUKdGo1EeInLzKIhiyys3i0jod8Y3CaeuobX2DF9OgnZt7/pfAkzDFtTEllI+o/wBsNnK2YypMQSP6/XCdfLtJJjfGhXqKxDBdE2IBtPcdp7eWF7Ei9upift1xSrQIpSm9wCYjpNzM7+UdMGpVCu1sQuFcBS2naSL33sPXFKtEpYkHsQZnCAIAJxMvVIMgkEA3AmJt19cRxOCVGZgE6CIGw/rzwhXNkaiQLMA3z6x85xRq0QPLDS1WCmm0EfWDvIOAZbLKxOskAdtziQpTSoYCIieaZnqO3YjzwqGImMNqoZzqgLB6x2iLb+vbAmpibGR0JtiQYJLDVsSJE/1GNarX/aAqKqpBKoQdKCY5YC7k9d9sZLJGG6+V8JFGuXf3lWeXoFPc4qXuart7lS5p8omDAFoBG4xbJV1V5ZQwAnSdidhPWLzHlhbMZbRYmHAErIIg9QVMfLFKVQCcGke4hnDUOs8tgAFgAAbAAbDHnFU5Uf8ADBhVIVtRYxJdvzdDt088BoUVf32IUdBuSenlbBKdSahARXkMAGvHnEi4At64JwQMrmYdTAIBmNwYE38rYbzmdasxZzJ88K5zLik40trEdoImRpYTY9bHqMVWpY4bPYhjI1eSodKkAjfcE7EXF7YSBIqK0fFIiNwdrbY0czmCV0WCLsB+vr54SokFGBC3a5gloH7p6fxxRVU1y0liSfPB6xZaaowVJBnlgwSfe6n/AGwrkjFRT2M/S/8ADBM7VL8xuTOH2PRZ1KMQd7jDHD0aSysV0g3G9wbCO+L5ti0LpVbC3nHc9cJ+IQI6Th7i6GHNJKlj3k49xWhVIHug36ziYOSAThvhrIG/EEqRBHXyjsZvgxrUCL0mB7q38CYwFVpT8cecfwOHewHXpsjQ3qCLgjoQcM5XMlTqsZBBB2IPfFc0ikAA2EkXmNpBBEj64ChK77YO4jeYImUGlW+HfSeoHl1+eBZPMeHqhUJNpZQ0eYmwPnvgFWtKjvOJTa3zxa4Oz/Ds0qAh6a1FMWO48wRcG+Fc2NJKzIJtPbp9oxcG2AZh5I8owTtXo3mPDGkUw0j3mY+83cAbDy38zgmYyWn8RWDKTfupPQg9PPCwucFRoJHcEf188BepBBF9/wCeL+EBeMVpj+vpgxWxwIANiVDbFAIwOo3nhSwIxA8nqe8dMUwSm5CETY3I7/1GECVa+pAApJQ7/lM2MDaeuF0qb4Nlq7IZUkTgGbPNPe56Cev9eeKJalVF7TtF4je+CVXk6iAJ+k/1JxHawUQANh/E9zgtPNME0Wi+4n6dsW0WYXHeRileqS3UmfngtQYJlKxp6oiTaYkgeX9dMSRAXXwlXUZ1AmAR3A6QcK1KRUwZBFiMFjrfFXMnFEsrwD8sHpZIaDVZgNwq9T0k9h+sYRAvhmfd9MVUeKF0sCt/hMxH8CMBVwBglQ4CwxRGVfUYGxgek4tmNMaUEKJubltrnztsML0nAibXxfxN8SBeqdQM3Fvl2xbK1tLT2BN++38cAqtfBMtly0/ugSx7D+eNMh1qsmcUw1CztA9f44r40bAD5SfqZw7Sqo/QGPTEx6ahO5J9TiYErGCUl64HGDARgpi+PD2OPJxMBCq04Fhbv1GBq18MaowKpS7Y1AMrjAnx4gx7pwJajgrrIPpgCjzwZLi+KqD0GsMF1TjynbF3qHsPr/pjDTPdpMzioEnBXTHiRtjbK2kH0xV26DywXQoGAzGAiM2F6t8F148nFFXqVL4sxvgVNses+LSGi3TAVYwR6YYTbrgLWOJPWNsUUYhqYsptiSjLi1NLDF3GBk2xJKmPSuBknBhiQTL0xGqADBFpknr8hjyrlR1Pywgsq6jhlntAsO39dcUxJwp4cUbFpx5iDwY8x7GJiQipfF9OJiYC8C48Xzx7iYkmJiYmJPCuJBxMTEk04LSTExMBNLT/AKgYrUp2x7iYxsgNTxXw8TExoPRSxHp4mJhQZXFtOJiYgoVxAMTEwocOP3vscCci98TEwaQZOCBl7n74mJh0tpqXFCw749xMOhtTUO+CCuO/2x5iYtLYjZ/tbAGrjviYmLxi2qaoxXxBiYmHQTxBiCpiYmLSe+LiYmJi0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CA"/>
          </a:p>
        </p:txBody>
      </p:sp>
      <p:sp>
        <p:nvSpPr>
          <p:cNvPr id="18452" name="AutoShape 20" descr="data:image/jpeg;base64,/9j/4AAQSkZJRgABAQAAAQABAAD/2wCEAAkGBhQSERUUExQUFRUWGRkWGBgXFxoYGxgYGhwcGxoYHB8YHCYfGhkkHRgYHy8gIycpLCwsFx4xNjAqNSYrLCkBCQoKDgwOGg8PGiwkHyQsLCwsLCwsLCwsLCwsLCwsLCwsLCwsLCwsLCwsLCwsLCwsLCwsLCwsLCwsLCwsLCwsLP/AABEIALcBFAMBIgACEQEDEQH/xAAbAAACAwEBAQAAAAAAAAAAAAADBAACBQYBB//EAEUQAAIBAgQEAwYDBQYFAgcAAAECEQMhAAQSMQUiQVETYXEGMkKBkaEjYrEUUsHR8DNykqLh8QcVQ4LCY7IWJDRTc+Ly/8QAGAEBAQEBAQAAAAAAAAAAAAAAAQACAwT/xAAkEQEBAAICAgIBBQEAAAAAAAAAAQIRITESQQNRIhMycaHxYf/aAAwDAQACEQMRAD8A+coxmAAT6xHmT0GGkIQg+8+4tKj07+p+mB0ltC2HU3v/ADPnhmlQAx53ZRVZjLAnym33OH6dQKPdP2/gcDQXgb/1vhhHVdoY956eXb1/XBSaprbVULU13gA6j38lHmftilTipI0UgET96DJPckzJ85+uIlLVd2n1af1N8NKw2WC3YEffsPM4ySCZemCWaoNRuSXj7TGH6dIgSztTTzALt6DTy+p+mPPFAb3lLjuYVfQHc/m+wwVKCs1ytRzfSCG9eth54tp5Wz1TSyUQKNM+82o6m8y1yfn/AAwqlHTdpBPU8zt5qDED8zQPXDLqgNimruSNK/3QbE/mI9Bi37Esy9TTPN7wDN5y2w/Mbnp3xIoms6lpjRbmN5I7vUIEDyEeQOKU8sAYSKjC+poKr/dUmAPzOfSMa5oqFB8VQkwI0FNX7oLe8/ck26npghyHicpanBg6NyeqlmmWnpYeWkQcW0w3yrP0FVupadA8gN3PlYeUXxV8hdS86jtrTUYF+RAdCqB128z06CjkUgEVKQAMBlqFRIE6UUGGImbwosbyDg1LIBZJMi4aaiMS021FgGZpnl2EGwgxeR05epliDqax/eJDmdo1NCg7f2as21sejIEnYlre9JN9pDBmIP72mnjqcvw4u4IVVZgFUIVBkTynTUIUbWgC4licdNwz2Hgy7qn5KcfcxE7jlVel5AOM35JFMXzheA1HhipgH3mCwLwR+J4sQbdIwwnArNz0fKHBkx/6ekC84+r0PZ3LpfQGbuw1t/iaW++GxSAMWgbXjHG/O3MI+NDgSt7z0xud1YwPIhj9Oxx5V9n6igAXLX0yYQfmEOo6idIk2GPsVfKKRzARA96CPvbGXW9mKJuB4ZMf2Z0T6gcrX/eBwz514PlH/J2QSG0KbE2AY9FA5qbfRdreVUyDTGkqd+QQ8eaEkR6GL47/AIl7NVFJedYAuyjnFpGpQw1re+kgQPd64xqmSCiy6lBFpUL390FPDc7/ABC4m2Osz2xcdOW/5eVko2nv4Y1E+TpEfp88VbJlZbT4ZGzrOn5qDKx5f4cbpy79EcadyqsIJ+FgtJtS/mB63k2wI5NjI8OGPVkZ1a9o1ET5CYtY9Mb2yyHcGPEGpjfXTWdUdSFsw85B9MRtQjZl6NuPQH3lPkfvjUq5F7mHiboUgnzB1TbvuLTN8KjLsJb8Uz0ITr0dRAM9DsfI2xJn1smWG9vNeb5HY/SfXAlr6Bp1iovVWIJ+loP0ONEZYLLCm4PVSQWjuCWMr5TIxQoTeCvnYz66SZ9dx5jDtEEYEcgt1Ui49Lc39b4WqENsrfYH7nD9TUTHhwRcHWtx3HcYBUVvjAU/vTPyIj+OEFBWcdLecH7C33GK1En3beREj5G30ODOWBgr853+32wJx5eXT+OIE3Vu/wBv5k4HoI6kjsYj9MPNS1bWPbf6H+GFXkWg/b+Jwos1MHqR5RP8Rj3BGXyP2/niYU1UQf0TgqLq2H6fxwGle+3r+v8Ap1w2iN2WPM/rY4yhqFEdABBJ2H19fPDtHKr2H0GAUQf3l+Q/1wytO0FmjvsT/hAgYxa0MFHSABuY2+m58sWWD8Sohi5Okn1k4EFV4Bg6fhEv8yF6+ZxoUEVP+np84RP9cBXy2gj8Mq0bkGQPWOvl1x74kkqEqsDYwhlo6SYEeQMeu+DayepA6cu3zYgH74aWkVEnlkbuYn7KuM7OipkbJ5wzKAvm14ZvSQMPJIX3ZL35WeozHu2hOVPOfIdxUMFltQHWUUf+5oH+Y4JlaDVDKg1JvYmoD9AR9DgS6LUWDNME2uACl7SKlRekwADG57FwUSRAYgdSGEufOaTiJvvfrNhjx+FVliaYXcmGFOB5+IWA+3rhjKOJHLVYflOoA+tMlT9o88BT/lrxq1NJiZblCjooGgg+Z2JJucF0KogOJ2HNVaF8/wAQyfO0wBYYfoGn0pVSevJ/+k4bCaVLeFoW0yhFz0JmWE9QBv0xmyncL5TMURB5ydyxDEtGxOkEQLwNhJgDGh/zinpBJAm4s9/8nXv1xkVKPXVHkQBv2LE9e+G/2otpWFhjAgNJYgmJtexNjtJiMcrz1y1r7MDjqE+7HnDdfVBgh4mDsP8A33+ikYa/5VTUBnPMJMiwHpMjbCmoGNRWD1JXYmLdxfe04MsbPSnjVzxJI2Ha/iD/AMb4RrcdUf8ASLeYm0WtK41W4WkQoTV2YKPtBOMfiNBCPcVirD3VuNJBN1RgNrjfcW6PhZ3BLjeqWqe0lJv+k42E66dvqcZlevRIBC8se5rpnzizGFm8DbGvkuOIGK1GZVmFLh1aPhEOIa15G214nAeP8LRA1VCtRGBcrN5707ENNzEjymQBqLenNOtIARTqiLAgCwvblIDC/X9LYz6tRCGUVqiz0YuSCfWoZHl19RfSqUqDNGjQRAINMoQTG8AHqMBbh1NhIaf7pdo+8fEv1GOs4+xSqNyjVXkjZuUau2rUpIfzkSIBvcir0ltFZNQt8BnvtFj1Xbt5StkKQYgObTPMtoIBkHbr9DilTJ6Rdmm+629LP/DGmQa1Fj7pW3e5HmCGFt9+3XAaiGJEE9R8J8wRMH7frieEJFvmtv8Axn748fSD5jrAJ+ssftjQLNQPxCOwB69YlRB/XCtV4MFSwOxGmD9WkHDbQfjv6sny95Z/w4C6RMjfqSP4hZ++EEKnUaW09okj0g4Wqcu+x2Pr3w+/chfmCv8AmAIwo5Me6SPykMP5/bGgXLA4E6zY7d+32vgtax3gdJEW+f8AuMBMm4APpjQAqUyOhPWwJx5grAA7Ef154mFNBPMwOg6/bfDaf3ZHc2H3v9sKpI3hPt+tz9MNUwouQxPSTpHyJlj8hjFMFp1T0j/tH/kYH2w5SpswuAQP3rj7kKPrhalXLe4ABtKqDftqeTMdowyvD2eC7JH7z1BbfvafTGK0colSP7QmOiSR9V0qP8WLU8yurSukH5sx+SA/+7F8rk6bWVXzJHw0wSovuSRG/bDacSq0CR4dBQQAUZWZtwBMIRuRY+URjO2tBLUbaSDO+sA9tkOsj59cO5XgtUkA06skalZQtL/M3O3+IYJlOMsr6qVKhlw86nldM9wSCxB6BQR64Ln+PNp0hqrkQCR+CCSSomOd5NhPh7DuBjG76OoOeBtTOpzlqMfHUIqMZHRX1OD88FfjlEAKzZjMEAiQxy6R5AGTG1wB5Yw8pwFajzUqDLiJJbUsyJJXUjSNrFg3N5XdPEstRhKKeKWZU8VkYgEkg+8Rq2I90AGPm8h43FMuCW/ZkP8A+erUrADsA5CwPQ4eT2trhdNNlpKLBadNFHoBGMrIcLq5xhpD1AwhqmgaKbcwN4BIDAGAZKtEY3eHZbK5WXd5qmwqJpK0GF4FKodS+pW8WC4bvXY4+lWOdIl6ldV7szAf5bAeuCcIzDCpDamB1CNeoalE94ncf7YS4lx/XUgNTLqC3iKWpqVF5KaonpJkE9se8KVjmRRdq5Z2L6lJAIsAw60oEAkTAHUGccrNt702aXDajsFDq7ACxUpIM6rhypkHb9OnScL4cKVINUAD6ZaI0qY5gIgDt8u2BcP4rlnbwVrB2XqHuSekqQSQMZHFuNIw0pmatJFqe+HUltG4GsE6dWkAydRYDYjHTHUnLnd3gX2k4iQvhhq1M1IMLURSEG8alMXgDSTv0xmDNUlsHLtEhRV0t2ufDUdTe2xvO6PDOKKKtfOVStaoAi011aBHNAUOLsSTeNhviz8QqGlWchxrZtdRS+liolFCNCaCkJqXfTbaTm8tTh2vCs54qLeBAYkPJn4gLSwBtJxj+1XDwAa4ctpADajUKAd2CHTItbSPOcZfCv8A6RagfwwjVArszamEkMo5g1iIielybtjpeF8Wp1eUvqZVkwW0npOqBqbaQLDVixvqizXMcNncumlXptFPZpo6ZYDcsWQBZ6AsY+eLcP8AaA5V3pH8SnIDLcgagmkEEtAIYmSb3wX2o4QtBPEQzSLcwKR4Ot4JggMFKtoFjAETfHPcM4g1SvKomZd3dwkGmFVByy0lUSQSReZHUideO4duv4q+Tr+86CswF1p6qgtI+AkgDdb27WOOZzSChJqmtpBAp1HpMiKJBIflPhyBcoQT0Kne3COJVRUqs/hU6tR4cuVBuLjQgmSIEGDc2JxRPahXqeAazBi7aXRakTdlXSHU6JG46C564pucLi8qDO1ERW5ao/8AueGWnVYxqJOkAbm4jzx4+XnUaQprUca+YM50mYIWoxXSYtYbDDdDgGT8GKuZFGq8kMjAeHFhpAJtHwk/oIxs9Qp0Cvh5sVaalSeRlJ0Ae9MqyQIMxAY+h1LL1RZ9vaVSpSgsgqML/AHawldPQXmRqMA7HCOezo8WoDTRb8oZdJE/BNhAtcksYuZw3wrjdNaFRnQVKuokEkqvhgeQs0zuIFiLgELHjZzbVHqA6Z0qomFWRfmBXUYXt3tvjX8gqlQFiqiOrIJ1afIE83cWg4C3hsx0EqO1wfnGn9DjSHBSyxSZApb3Kuloi0ALMXMzpkxvucCq5BoBelUdCVCsyLUU6mZZUmdKgQxOsAGB3l3PS1Sb5dokQT5G5+oDfQ4Wr0yp5l9T/wD1v8mwanRRo8NmBYBtNNtW4Y+7VEj3DC6pjyBOB1BUWFJEEMdLIUJUGC0NKxtvGEFiJuCfL+YkEffAmy5iTB8yNvmJwepUC++hS9iCVE+vun5Y9SqWkK2onYH9JG+HYKmn6/I4mGK1HmI03FjYG/XYxiYVoxTy51W5f7vMT6lZK4ZoGiDEmo3ZUaoZ/wC4Ko9SpwKvVQQGJqEfBsnWRoUdPzT8xhnJZuoVbSyUkS7cwGkzZhTLiCRba9+8Y52tyG6oqiNQNFdhqcO1xE8p0gSYgD5bYqiljAXxWhirOzHY2HvaRJAuwE6jeMLVc0KcnV4+5DPqpKSCliGkg6o5Z8xbD9DK5iorNSSqKQYhzrIp2khiAb30gzIhmuemeuSuy1SCalQleaQAdMISVJGmwKrMgGZPYHBcrkGJY0qDMVAltFSRupEhp+AXtvMXkiohVCVCGLFiJWpSaZsVFJlhxePi3vFsShxZS5NPL06pmAdDU2B5ojRWjVuOnbywb+i1aGVV3CucwrNyhHplZtyw7MVMkLeBt549PG0y8KF01w3vU3BMn4OdGJkk+6x3+WMnI0KuYZlDuACJl4sbyZMBOmo9xbG3wj2fy9OSayVqqknQrqu2xCkjUekGfQ9c3jtK8Q/bc1SYklkUxd1bwyt+fSus2PRT1ti+VyOlBUAoZkBQXCVmAaH1AkKA8gi5IG5kHAOJe0TioyUamYlYXwazqoIPvIVJUKQGOzHYYzGrZV+VEKupACO45akWOpVjTJCzIPNOGbDZznG3bSgJoU7kBK9MaNirIQo0QTBWFN52nGDnmsP2kVT+IZJbU50BuRzvddLDSx2MbnCh4j+CKrKhZDrIbdQ8AyJ5iX0SOnJ5jD1Hhw1eGqmoHdiuhrrUBZqaahq5R7skw2pv3QRvWg10qaNZCJXdAF8N6aDWrt+HMW0gkcpJVYawgx3HAAmgkVKdSqQuoEDSsKIUCBFPUC2pRJMG0Rjk+CZarQAeqmXDqApFaqWqLquVVKLEiDO4nmbocdHls4ajT41NJBAGnRoBsdPiUST66xPXHOlOPCaZrZgUgog+JRqNIjYKATrfoIuSRbYY4v2s454zJl6Rc1QAruwAfTILEkL7qhwdZgcu2D+3ntTlySmWd/FO5pHw03Dc8DVUJUG1hcGCcYlaiMv4lZqg/aCiJ4Gl1FM3IVxUU+KSDqClhEXBjl1jPdFvpq5nI0qVBlpVQ9apTgEsOWCYYnmWnys7EkqdNNuknD/i5lGpxXaCalNioHKSqamIbSSF0qqeTCDeMcfl6goNUZ31aiuqmUYOCs6absSNJXSGgHmgggacNUeItVDU21lVUEPU1Mgqb0tLhdQp7ADspN7g68Rt0/s5VZKjU2enUpVZABZgNbOS2kNYEFjDGJgi0Y6HMVKNBgpBdQzDwjQFUwBYJEhb/ETc6rHp8zquXplaLjUgVFY7VKgKzTDC5VY1KRMaehfHdZNV8BfxmqVKwAZqT1B4jyZAZCKgVdgpCrEzN455zV23OeHUu/j0tD5dqaMPdZabQu0MhUgDyIPS2PmntmE4c4q0aYU1ixBY02K6YjSELAU5YmDuY6KI2q3sswOnTUUn3gtUkQbCQXVQPLVO+FuN+yS1aYD5XMBluKiU6SzeRApm/wAyT06kiwvPNZs+nPpxar4XjEu4Ks9RiLIN0gbaiAp8lJOwujl8zUSrTC6FkJdQNZaCYCjmYSJEwIKyR0nBak0WoPJE62LSuqjy6QKbTJf3Ygnk3gTgdSiSDIGpCaVJBJdqrKNdSBYjmCaQbkCLIMddTmA8ubSdTqtR2bQkkgGDBbSlyLWJ3mwMHGvUpQitWOVoUpB5QSxHXSAxqEkSNovfHO0MpOZUKw8PKqajO6MVdgCWBhZu7G0WHeRI+GOrrUq1LgMVKvqOtzEoDe8E7mwAncYzYZW7STh9QfhckTEU2u0SWLUVDMPKRYTA6rr7HZqDVpty/uljT1QIkajedr79zj3I8Scaf2b9nortNMAPHaaksenuQD54ay/tVmmktRpal1c1RXgAdzq0iB1sPLGfLKdf23qVz+XylVWKvRamQbWCaQOpPuqIEyLbmcROLy2h2v0DAliJmASJMxv2uMaGdy2czQLnL0mYmzALqEfCeaGXuP0wpxbhjUVVHajJOutT/aFsRAUEGJAHNpm0Ad8b4rPMenLDQz1yocqVSGhkBQpYKYjSWgkHuB1wsKNRAQNTeIabxobYt1SCoTQdgQSUPc4xq+dWjV0K4dVuxb4juYAuFO0TMDe5xpjOvUDNIQWLPF5MhekAgTpA7k4bLBuVR8ypaYZWCoGjWCAKJduRp2Iaw03iSetaeRSSxPMZNh4e1oj3CQZBg7g4YztamNQrIpkleUy4WOuo6wzGxiN74WVMsQAvi02BLBmhgSZiRchQSTE7nfYB2tLjhc+61haWgT5iSLdiLYmMypnCsBG12ElWKiRbYDeACTJuTfExrVG41Xz9NVKU6a2khjq8RAOviU2WUE/FtO/YlGnWzHvaXOhzeujNp0sICip2YGD+5PqapwlaQBVqiagQHANNnnpoDS3pv1xm065pzUT8UgrpqCwDNYFldSDe09D1xynPTV47bICUgaqJTrq0F5JostzEBSIYSVkahYbiI8r8dNKo9XLvXpAgPdlZSSCQG0qAwkESQ297nGTn+IGpWuzSGq0zIAgMo0jTssaiCBHyicV4dkK+Yk06DlDTQhlU6QQZJBkCZG3W9sPj7q36hipUZqssNVVWU2UqXGvYBY0mCq7Wv2k7mQ4IVTXXeqlKmwARULvIbUHdVKkJZSYvzTaRjPascu+rwqiuwh/ELKDtzBqbo827xvvOGqPtrXplTTdXQ2ajXdXJjoNSq0RfVJI7mMF3f2qanbZ/50wpn9nFGshJZ/BfMUKob99g7Fi355O3lhLP+0FCogXNJXq1JimGZVqAmIVnsHWdmYAjaCL4x8/nkr62y4FNgrVKYXkc6YlDHxQZXSZbSbSQMKZzjgHhJXoUKgQiogUCnbmDhzSClj0M3DJ6zTBXJoDPVFqIDLppAQvVYrpurUhBAF4WwkaVYEC+FkzLGmxFCfxJVYYMCWKlyAbAsBqnqq9BgdPPK7GrSARhJWmKhOhlPOBquVdRAUkkkMPiGG1FGCVprLMZY1WbT4gOgANbQrQrSGO3NNxvpkZapbMCk1OfHUK8NUPjK50swvuZ8QxEMsmIOOx9lfZJqOpq2mq5T+zRgoDzsWN9UEzFhJF8ZPst7NKlCnWzfi+KU1JSoUnq1EWpF25CFmPub7jDua4ogH4lfiGWHTxcqK1MDyZqYMdtUY5ZXfEM+xc5VroxPgZ5ewp1kqKo7DVl2On5nGJxX2hLIadNC1arqCGqaLFHFwQP2dY/dmd2je+HP/jBUUmlxetUYDlp/sgIc/ui+nsOwxz3FPaqqalNyw/aqkJoqUKYp0qYmKkFTdrkxHuXm2NY40Wsrg2W1J+01i6jURRIKy2Y6MwP/TQmSd5IA2Me08w9TMVKFSotGQDUaq0gFIcMYPOS0EQb6heMC4rXDwmXXVp/CCqSWqsWM1VAHxMxGkbcouAY8zsUqRpqAzqA2ZYIJDCABrDMWpKbH3VLAG8jHZkyM4K1TQiuxUaDSll8SlTBIaoVYN4sjmiJkxpMYrks2awbUxVV91oJTUQNFOLhTZTIuFU+ULGsvhXCGrXXWasREaWFOdFngSzAiTUEzE49oV6RX9pqKIq6lWkilAGEK9adLKDayge8Z5YE2g1stXAUJV/tqjQ40MXpQ0yLrqqs5ErcQIsScbXsJWrKhpFqYmo4Cs0VNWozoABdVIBW0bzIi/JcKpOlSvV1KxVdNCpz81UwR4cAfihNW/unqDpOL5DiQbMIamoMFIa5RnMDTqME6oYiYmOpxjLHcsal1X0irmstROlcq1U3GpahczEMF1TpAuIMnuAdjUc4tJTUXKZqnIjVrp07b7gKSMK8MamRoeu2VqE89OmNOrUJERAYlTfUDfrsBp1OCZQXqVS53ivmqdMDz0oSfrjzOzleNcWp1wrU1qCpT1BDVPiBiTeSFgESSDeCZsbjl+G13Q1K7My+ETRQaoZahDa2EGYRW32JYdiD3uY4Rk2AWiKR76c2u5MzL0gT6AgbWxm8f/4atUWaNa5LchUOvN8RKMT84nyx1xyx6rFlcXm+KCnl9CtqNQB6jERO2imAT7oBZpO5b0wTjVQrQpZZXFVlJOoWAqVGE01FrSdyN+wtjB4plqlJ/BrK1N1ZQytYxYTfcQLHa+L1OIaqiMSsBi5v/wB0fwx38fbntvZ/PpRFPLoVqBOVnEgtUaA5BInRaACPhHnjSy/GdIgBm0mwqEOoPZQ0xFhIg26Y4unX1OmzXJhbyzdLXNzjqctkHpWraqRYagHkSDfoD323GMZ4yNY2jZjjxDGKSbR8FODv7wAYiek/LC/D+MVGqDUSwHu0lLMoEQABMfrthio+kHS5UGe0EdSV2i+xF8Dpsm1TNVEHUJQgfZxbGONNci58UqzVKlYNUNIDQC4C6p90khlCmNpPSIvjFz+YIvUR2V6usPCwQATplQVJ1Eze4IsOjtWtlzy0/FqQLECI9dgPkWxfLVGpo003powAnxCh+9ifQY1LoXll1KZVneo2p3UstiZq6Rq6XALEA3up7DFFri/u6VphixGmTbUFO55mAjeMHYLrR01AprAXQHBmRMAfm7YRyNbS1EMYZdYggBVUSwsYkzqa/WMbZaGT0Ku53JsCf0xMLZbjdTL0qa02MMpcwtpZm2JBmBA+WJg8LWvORFDKpqsGDBqbK1jZp0z+UwL9Cvng1PPEVVVYIFRrwAPDfml4gRzHf944LkODrX1srBwdOqiodWVQQbQrEiRHLt+mxQelTAVa4pEGQtXLB4IsDq8NXBgDvjNyikqZDgBtmArVaxKsfDqUKgnSASCdRDWuCrTO+Nep7ZeC5apk6tFrFjRZaRI25lIKsPIgjtvjnc/nqgJD08s4M6azZYoskWYEKNQ9Vg/fHP5zOSwBWnIB1FE06ztePTYQPLGZh5fuNy8enb8Y/wCIZqKfDNM0iBy1KcVh+8NVPSiydisnY7m3E5zNFla4UNPICx0+Z1E3+eFTWi5ERsB36fPE4d+JqBJEC9hJkx16fzx1x+OY9OeWdy7Bp1LHRKrJIJImw6+cjphyvmC1AX91tK2HuvdhO8SAY2BnucDyvCnZxSF1bZosBuSY2jHWZTgmVUGm7eISDqLs1KkjWgkIDUMXsSJsYxrLKQSWud4LlalRiKSM7ysae5JiTsovuSMd57P+z1SgzGpTo1XK/wBh49JQkmQXZn1EggRpA/vY1eC8Rp0KXg0G4UEvA8eorOepYsBzHu3kNsOVhTqJLcPI/PQq0XE9wzNt8/5482fyW+nbHCFcxwHOZmNVCrpHw086NHnZy9z3k4S4nwD9lh6r52gxFnV6dQCPhZ+S/YScZ2fz1OhzUXr0WY6YCZQaiOhamekHfBsj7aZynu1F3YQupiYHdoMOOwIIHSMEmXpUPN8ZZaJqPXzIFIAoGFMeMxIAGzKWFjL6iACemOWq+0r1XqZslRW5UWEFkEDcjSSdI+HqfTFPaviWqp4cUKtYgB6tEABmJsgCAJYzJCyS0E8uFs5RCqmVjKq9MEmqpI8RtyjVPda9gYAlYkDHoxxkc7lQeG5N/HJV0C0oq6idIiZVAIkufdC+R6XwLOuQfEWBTc6GCsCVJHMI3gjUR03HSMX4ZRIpms+grOgIW523k6QJCCWXVa7WvstRoL4mmsxSmQSWADkrI06BIBYm1yIvOxGOnthp5viCNoomm1OkAvhK0BxquHZ9MsGksTBENygALBMzUpmsabVF8AKHQK1QaFW2hA4/tDcGRpJJM9cK1eLFyarsHq0wVUOoPKT7wtBZJaAdtUj3YwPh+ZpsjLWDGkCIKBdSu1rMxtygnTcGBI64NLZhkpCspJdcs7FtKur1UVblJYAauzEbGdwcaOcz+p0rMhDWFEvOkUAYCgADUFtDSYAMzOObaiUqaawdV961iykcpUmRDd7i/WIxqZrOmoOZqugWoBmLKAoANPmt7ulTpiDEiLYrFK7pct41Kkzq2kE0y5IBkXLMvMQtzpFz36EuZn2Oq6opZei67iqWZi35ve0j6HHNcO9sGau7OJpOIZAoEj4TO6uN9QmJ7Y7XKZnKUhLVcx4cSdIIROwDa/lALdbY8eUyxr0Sywif+HNZhJRlnzBHysMGyv8AwwO5B+RT+eBZzjXB3YyuZf8ANff/ALmnGW/HeGo34dPMr+YMAR8gAfvi/O/4vxa+d/4buzI9OmtQJIdKrJDf3TzQbAEGx7jHPD2MOSza1qlFFF2Sk7o66hu0qWhVkG4MG/YYbzHtgIijncwg7Op/Xm/XHNZ+o1cFXrioG3JAk9d9JO8dcdMfLWqxdb3GjxnO0GzVOowQVUOpmSQkTADFgpO4Oq0EHBG45l9LeO6OKoXSlPUXSTGsmyoQtxz9+mOJ4pTemgDqDJs4YGQOhgmG23xOIEpSpy4ZtIssyg3AJgCTPSY+mOv6fTPn26n2hzuUpIFy6VWaOZmdQoIPUKCXbzLGNr3xgUeJF7z/ALfPfGLQzACkGfKOmNPKcJZhTCMrllDMBJKAwRJFryB3Bm2xOvGYxnytrTyld2Uk1Gp0xuQTc9FAHvH+rDbQHD8tTYeJVqsxAaAqDfaSXJ+2MnipFJlUNqZQZBBGkxYRFus4vR4s2mEqOtrgHc+ggRjnZb03LGhXegpJVypjl1a20/JaQB/xYUqUqJpvUOmo4tLGpMGy2lZP19cLZXLVHEqmpiY1Hb77nDtbItSpg1XKjVrIkhnI2jaw7/TF17XbBzQq1NJCwAqqAAYAUQIxMHq1q9Riw8SCT8bGPKScTHXbGm1ksktKl4mqoxJ5zSuqjoDy3EzzW/nXNcSouJ8SrI3gKyn+8p0kHzE+mM/NZ10YE5nxGGzKSG+cgMPQ4BmnepSNXxFY6oZIOoA2DWWCCbdDPffHOY75re/TyvnCy727SdP02wfhvD9ZNVtSUv3ju3kJ2HngmVz1JQF8BHnfWbzPQgiSe5AAJ2A30cv7QNTZR+BziSzAMrUzYUypkJGmCovNyTjV36ZmvZXIezNNg9Wq9XwrsgQDxCBMEyCAI2tfyw6vsmFptUNSK6y4BUAaZgK99z1jba8ThFvbSqG2UywAEFYSSSg0nlF9xe25FhXL8Uq1EqE+GdgLgajYKAo2VdLGREmQScH5n8Wrlxp1Jl0ZmPvtr0Tb3RO3Xb9b43sjm+JKQKS0qM3jWgBHUkap63JxymT47nEGlAD9D/DDGY40EWMx4tPVcoguT3DMdvXbHO42/TUsddUz+ZQlqlfh0ncFUP1aBJwlxD27oUlkD8WZBpwkN/epaSV/KQR1M449faaktqatH/qnUT5WEYVfN5Uvq8Oo7MZY6lVVJ30rG3zxT4vuK/J9OnX/AIlyzF6dKsG3WpTk6ojVrXckQCYmwubQKt7R5F6bE5EU6wHKadQ6NfS3KQBv12jGbSy9Flj/AOYUG40xpkbRqbT9TjEzLoEOhiRJibGJ3P8Av1xuYY3pm5UnqbxB7zMWBETJY+lyZ+uNrOZTwx+zVqVNapWSxZSUdjKSyzACjSVmLkkSLYeWqEVAynSV5gZ2IkiD3xEa8n1/1x2sc9iVxUSoUcc9liQfS4sZmZBvOBZpXVijCGUxG59BG/cR3xq8Mo1C/wC0UyirQvqYiCwkgKCDqN9ogWmMXPGq96yn8RYQ1FChkUmbadpJMsPMTe9taJcSy6U40OzQSjSIBOkSVsIUkssG/LM3t5kqhcLTZmFJdTmLDVEm9xqNlBO0jpjzL5kgmeYN7ytcEfPr1nocVXPlaZpLZWNzA1NeQCewgW2m+IPeIDnCa9SwuliCIDCSCPIkzHUGN8aL5pIFJXqeAIIJVdWsS2ogW3ZhAadJ3MYRzOcPheGTMXXyneD2N5G22HeD5ql+zNTq0qlQux0HxNKIYA1AaTzAm5m4gG2C9E77K8KrVdQQJCmWJN5AtpHnbfvjoOF0D4k+AKjhROrRBkn3vEHIRHvzHljnvY/jzZWoyurQy6WWAGlZ0m/USRHb5Y1vaL2pEMuXZ1NQEVDIA09VhSbnY36Y45zK5adcdSbaVbjedXlpLlkHVkekoHlIAJjrE4UHEM03vZ2ix6gtqH+ZCDji2aTJJPr/ALYlSrbD+nB5u1PETcPUoG+6JTX6a6On6YG/E8vt4zKR3oUag+ZRVOOJ8U4JTQNZpAOHwkHm2ePMHSFq5eqCbwGplY2M1DpHyP2xzeezGpmMR5TMRbf5Y6nK+yiusivRgi0zPoZgA/PC/tD7LUKCfhV3qVQoYqEGiOvNNjuQLm2NY5ToZY3tzWSpBqihp0yNUb6dz84nD2a4kTUNRAKf7oQkBQsQBfoAPpjMp1Cpkef3scOcM4a9csqSWVdUAE2mCSR7oE7nHS/dYh3gmWavXSmgLEkMRf3QZck9tIJP88GznEEqM5hUuSEHY9AQBAWIA37k4VyWaq5Za2klSQKTERaTJAI76Zt2xnir9cZ1utb4alGk7GxsOg33/TDAZlbZAxtrZQx+Wu2E0RjzgGJgGxlrWW/MdrDBxxV9ifkwv/vjNhlEbW1zUrse6rI+7DEwtSy2oCagnb4v5YmAgZBKdSpFRiqxGoXgnYxBkWiLb72xbKZ6otTknX7gAEyNtOmCCIHbCq5g6AskAXja53Pmek49zGe1BZALLImLlSNj3j+OOmmNtDM0UgVKQYgAioG0sFboVA+CNpmI32wI8QbwTTJmmTMG8G3MOxsPlPfFuH0Jou4ZAyjUFJu67MoHQgX7ET88kt0G2KRWmsjSUvz3Ubid+wt0/ljpKftLV0kIAFQLsg0r0Xpbtjl1psE1AHTNzFgegP1xrcHz3hKwejSfxBvUBJ0EQCoDCL3B7ieggymzjWqPbGpHwA9yAfpIxgVqr5ioE1CWPvOyoPmzQAMJPlHDMCrStzY2Hc2sPPDnDGNMh2QMCDAaQDeNViDuCLeeLxmPMW7ey4y0EgiCCQfUWIw3ljGww3xbPuW8YooWpB5V5dWzCb80gkgkm+BZfiCtZ0EfvIAGU9DtBHkd+4xbti1I98Uk3kef+uM2vAEddto+xxslF3DhwYgiUYH8wI+9xjIz7S09f5W/hixFLoJMWuYuQB8ybAeZwetlyjaSQbCCpkGex6j+RwbIZJtJrakQIZEnmYi/KIM3i5tiZhWqKGAB0TOkAQN5gdN741sJSrkIFm0Ex85+Zvi2VqyuksYbVyhR72wM/KD5Wwtk2WZIDR0Ox9Y6Tj2vmiWDWWIgKAoEXsBYXn64EErcuK0rsLgXFzMDztfDWfrCoA1gdjAiexMdfPEyWVYDxZCgSRfmJ2EAefUxsd8KCzQuASCLbdQfW+NDO8QauV1fAoQASAFHwgbAeQwo1NnXUCDom2xA3sOo3wPLud/PAWpm+Jl4aoxZkGlGPTpBPURt54bpZTUglFmNWotpEHYdZO+8ep6YVSpDCRqEyR3HbGlRz6MGNUVArHSFQwkBRbmNiLGbxG18ZsOxTkI30D1cfwxBlk6lf8X8xhKjRMkalkbgmD9Dj3MFVIDNv2v/AEMWkY1Ux0J6WsJG4BIucGStQ6+IO4tPoIwOrUTwFX8ZmiUBMKJaZUXsb+pOM9KQncfXBra3o5mM3flJC9BcW+RwpXplVDcrbiJkgbSQNryB6bXE1cx6/bDa5hqeXClUh9ZkrzRMbnbyPmcPS7Y9WkRE9ca/DOGxl6tcvptoVQYLXBYn8o28zPa+fTyrOHaVhAJ1MATMwF7mxsMeZlzFNRfl2Bm7En63xu8szgbMZVvBDBW09W+HcgTbe8WkfPGcMbHEqVSmKdKqxOlfdBkJJ90dJjGbmKGkggyDcTH3j0xSqtLOcWsqIAq0hpW156sfzEzfzxfMleUAMzBFLSYMkAtvvE2joNpvjLyVUCorMNQBkjoYkx6ThipWavWZjGppOx37AAYNaOxPFHTX/hn/AMhiY9qZoodLiDboP54mDR2LRrirT8EsFAOqnqGzRGmegI6jrBOM/JZI1X0je9o3I+HyJgxgDSpjthvL5wKRpkNMlgTJPS2wxrWumd77MUOIlXDhFtsukAQOhH6zinGBTLCpTTQG95AZCt+XsCOnQg+WKZiiI8RWBk8ymxBN58xgyFDl3XmLKVcbeQYWEkXtfpg/6THDh4a1KVRFmopUktdZGpdjAIIBg/TGbWzDauezLyx2jpgtIyA3Xf54BncwajAkydp8umKdq9Og4Vxt1AetQWqrAojPKyuzLIHOpmP6tks+6QQoPLM7dI72IwfONqp0jrBImmVAgBRdCbDpY9eUTgWfzJYISZ08vy7Yzrk7EyefZSKWr8MlZQkBTf6A7X6Y1OKUKdGo1EeInLzKIhiyys3i0jod8Y3CaeuobX2DF9OgnZt7/pfAkzDFtTEllI+o/wBsNnK2YypMQSP6/XCdfLtJJjfGhXqKxDBdE2IBtPcdp7eWF7Ei9upift1xSrQIpSm9wCYjpNzM7+UdMGpVCu1sQuFcBS2naSL33sPXFKtEpYkHsQZnCAIAJxMvVIMgkEA3AmJt19cRxOCVGZgE6CIGw/rzwhXNkaiQLMA3z6x85xRq0QPLDS1WCmm0EfWDvIOAZbLKxOskAdtziQpTSoYCIieaZnqO3YjzwqGImMNqoZzqgLB6x2iLb+vbAmpibGR0JtiQYJLDVsSJE/1GNarX/aAqKqpBKoQdKCY5YC7k9d9sZLJGG6+V8JFGuXf3lWeXoFPc4qXuart7lS5p8omDAFoBG4xbJV1V5ZQwAnSdidhPWLzHlhbMZbRYmHAErIIg9QVMfLFKVQCcGke4hnDUOs8tgAFgAAbAAbDHnFU5Uf8ADBhVIVtRYxJdvzdDt088BoUVf32IUdBuSenlbBKdSahARXkMAGvHnEi4At64JwQMrmYdTAIBmNwYE38rYbzmdasxZzJ88K5zLik40trEdoImRpYTY9bHqMVWpY4bPYhjI1eSodKkAjfcE7EXF7YSBIqK0fFIiNwdrbY0czmCV0WCLsB+vr54SokFGBC3a5gloH7p6fxxRVU1y0liSfPB6xZaaowVJBnlgwSfe6n/AGwrkjFRT2M/S/8ADBM7VL8xuTOH2PRZ1KMQd7jDHD0aSysV0g3G9wbCO+L5ti0LpVbC3nHc9cJ+IQI6Th7i6GHNJKlj3k49xWhVIHug36ziYOSAThvhrIG/EEqRBHXyjsZvgxrUCL0mB7q38CYwFVpT8cecfwOHewHXpsjQ3qCLgjoQcM5XMlTqsZBBB2IPfFc0ikAA2EkXmNpBBEj64ChK77YO4jeYImUGlW+HfSeoHl1+eBZPMeHqhUJNpZQ0eYmwPnvgFWtKjvOJTa3zxa4Oz/Ds0qAh6a1FMWO48wRcG+Fc2NJKzIJtPbp9oxcG2AZh5I8owTtXo3mPDGkUw0j3mY+83cAbDy38zgmYyWn8RWDKTfupPQg9PPCwucFRoJHcEf188BepBBF9/wCeL+EBeMVpj+vpgxWxwIANiVDbFAIwOo3nhSwIxA8nqe8dMUwSm5CETY3I7/1GECVa+pAApJQ7/lM2MDaeuF0qb4Nlq7IZUkTgGbPNPe56Cev9eeKJalVF7TtF4je+CVXk6iAJ+k/1JxHawUQANh/E9zgtPNME0Wi+4n6dsW0WYXHeRileqS3UmfngtQYJlKxp6oiTaYkgeX9dMSRAXXwlXUZ1AmAR3A6QcK1KRUwZBFiMFjrfFXMnFEsrwD8sHpZIaDVZgNwq9T0k9h+sYRAvhmfd9MVUeKF0sCt/hMxH8CMBVwBglQ4CwxRGVfUYGxgek4tmNMaUEKJubltrnztsML0nAibXxfxN8SBeqdQM3Fvl2xbK1tLT2BN++38cAqtfBMtly0/ugSx7D+eNMh1qsmcUw1CztA9f44r40bAD5SfqZw7Sqo/QGPTEx6ahO5J9TiYErGCUl64HGDARgpi+PD2OPJxMBCq04Fhbv1GBq18MaowKpS7Y1AMrjAnx4gx7pwJajgrrIPpgCjzwZLi+KqD0GsMF1TjynbF3qHsPr/pjDTPdpMzioEnBXTHiRtjbK2kH0xV26DywXQoGAzGAiM2F6t8F148nFFXqVL4sxvgVNses+LSGi3TAVYwR6YYTbrgLWOJPWNsUUYhqYsptiSjLi1NLDF3GBk2xJKmPSuBknBhiQTL0xGqADBFpknr8hjyrlR1Pywgsq6jhlntAsO39dcUxJwp4cUbFpx5iDwY8x7GJiQipfF9OJiYC8C48Xzx7iYkmJiYmJPCuJBxMTEk04LSTExMBNLT/AKgYrUp2x7iYxsgNTxXw8TExoPRSxHp4mJhQZXFtOJiYgoVxAMTEwocOP3vscCci98TEwaQZOCBl7n74mJh0tpqXFCw749xMOhtTUO+CCuO/2x5iYtLYjZ/tbAGrjviYmLxi2qaoxXxBiYmHQTxBiCpiYmLSe+LiYmJi0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CA"/>
          </a:p>
        </p:txBody>
      </p:sp>
      <p:sp>
        <p:nvSpPr>
          <p:cNvPr id="18454" name="AutoShape 22" descr="data:image/jpeg;base64,/9j/4AAQSkZJRgABAQAAAQABAAD/2wCEAAkGBhQSERUUExQWFBUWGBgaGBgVGBcbGBwaGBkZFxoaGBocGygeFx0kGhwYHy8gIycpLCwsFx4xNTAqNSYrLCkBCQoKDgwOGg8PGiwkHyQsKSksLCksKSwsLCwsKSwsKSkpKSwsLCwsLCwsLCksLCwsLCwsLCksLCwsKSwpLCwsLP/AABEIAQYAnAMBIgACEQEDEQH/xAAcAAAABwEBAAAAAAAAAAAAAAABAgMEBQYHAAj/xABCEAABAgMFBQUGBAUDAwUAAAABAhEAAyEEEjFBUQUGYXHwEyKBkcEHMqGx0eEjQnLxFCRSYoKSssIzY3MWQ1Ois//EABoBAAMBAQEBAAAAAAAAAAAAAAECAwQABQb/xAAoEQACAgICAgICAQUBAAAAAAAAAQIRAzESIQRBIlETMnEUYYGRoVL/2gAMAwEAAhEDEQA/ANHT1TiYOo9dcoTEytB9Mf3gxVh1lHzp64Q44tBrvXh94Jhn59VjnAz+cE4UOXJ8Os4TJb48cH+0Uy3TrV2hSLYtKbyki5LkBmJ/sL4Zw52PsebNBK7dbCxZguWl6A4CU4xyMU4KrchLf0WtUyvWHQhQKz5RBjdoN3rRa1HjaVjhk0E/9KoL/j2w6fzc/T9XKFqP3/wbv6J++Pt1zgEzB41+sZNvtbl2a0os9ntNrBuur8da3JqE9+iWQAo1/OMcIhpW8NsWmWUbQnhUwqYzCyQBeYqdJABuHvXzjhRTaF4rauyTy06o3WZOFcKeHH6QPaUc/WPPa/aHtBF3+aWTdBIUmWa1/ti8bh7Q2nb5cyau1JlSwbqT2EpRUrFVDdokEB9TwMLPxnFW2jlNN1RpKlwQl8euniBlbOt4xtlnmfrspHlcm8Ya2+326S9bIsjK5aU6Z9opsdIz/jt9NFeX9i0uMeuqwXtQMIgNibUtM1d2bLkJSxN6XNWS4o1xSaueNIngkjLDy6pAlFxGTsMVPTLD6fKDlNOutYTC8BTph83gFzDlASOOQipz0pzg4S3HpoSXPOXzpj9oKFPiPIw8Niy0Hkinn9oMtWvwprCSFjl56/tByKY9DH5QrYUAFOef1b0jkqc+WTD7xwGnwIgOzr9a9ZwqY7RVtoMZpOh/5ZvEru0fw1Cg72X6U4eMRdqQ6lPUvwf31cemiV3b9yZ+tzXh9os9CE0FcOh0IRt9qTKSVKLB/F+GtBC6aN11hEJvVWT3VFMxyJeNXACnGHunOFVX2dTbpGS7Q20Zto/iAkLvTu0CQhAwSUynWtRBASzslwQcGSYYWi+BL7W8JaSVMuVT+pS1rT3Zq2cd+rqqIlZW7doYNIlIx95aQS3AJiH2klMlXZ2iUEvmmo8wAfnHpRy30hJePHfL/eiLs+zJtpmy0SkEmZcSGSbgKi1SxYB8dBHoTY1klWSzy7OlTiWm64SokkuVKN0Fio1+EVb2Y7voQk2m8SFAolJvFSEpHvKAwdRpyfWL/Ll068/hGbyM3P4rQIY+L7DJLDHroRXdve+cBhiKYJJPw8iYsgQB1y+8VnbiSZqglmISDxoKfOsZo7HYfdkvNL5JN7xUMdS7xYloyAiu7sI/EP8A4yOPviLMlPy69IMl2C/YguRm/WPqISXIHz+3yh2tOPXWEITQ8JQyY1mysaU69YQVZzD1q1fxLj5cYQW+QB/eHguwSfQ7VIAyGXwgwlj4c+PrCAU+o6MAln4jwxifsZIUMqlGgAjx5+MDLPXn9BAsQdf3/eOoJV9oABaqP3iPiqHu7C+7MagvDDBqj0hjtEOpX6tM72WsON2kj8Qcs9Sc86k6RV6ERYnpl1T1MVjbtsSbSmWSygkFALi9VRN04KIoCHccqxYJqmFCfD5mnGKttlQVaAakpAAxb+tynAnAAs9Ym6rstC76EZltSqZclpVMUFMpTESkYu6yACaYJfERTfajZCOzITl72VDUUp4Rb5yUXhN7y1FveUopDaJPdfHLIw03pUV2OZi7pI1e8B8n+8Phmo5FR2SDlB2OPZHbT/DKkLoZNxQDfkmi8HPBaVjxi9ie+Xn4fUxm3swlnt7QSCEplypbnArKlLp/iTGip1flp1UQ2f8AfojFdC6VvFd26D2hYOS2v9rDzOPAxPgadNFa24Gm46HgWaj8/WJw2FoW3em/jFhS6rF3qoHPwiyPhXDr0itbuzB2pANAjQ6pTrwiwOOuFPrBm+wLQqmZx6p94KpfXXOEgrj10YC4+ueHOEsagVqrh07/ACEJlXR8oEp4nz8PrHJlk1c+cPF9iyXQmhfCkKAwizsxPnCqOuvGEHDhXXOFHeE0q+PHrWDJmeuHjBAVe3LdamLsS4IGIU//ACEL7vJdUwYME4c1ZHjDK2Wh1zUj+s51a8QP9ppyMSOwAAVkDFm+XlnFHoCHe2LZ2Uu8al2SHxLUHKhfQAmMvk2ybOC5i7RcBWUgAFKipZDKvMdGAZgzRZNt7XFpVOEpQaUFSyurJBT+IXwKlAEU91KP76UexbzCWpRQToOWnr5xbHjdPrs6UkumW7ZFhtEhVydNTOSt2xC0NiFUAUmowqDzMI7x7YBWizyylS1KqxomjAljSpJ/xxiK2ZtBdsnFLuCFAEOzEFxwwg2yNgKkTgpdF1IBYpByJGaSoDwjuCUuUthU20oouWwbSiQiQhgyhM7QigosolLW+DkAO+fla0S68svT4Rnci0plSVTZqqIvqWWdzfUGAq940bDvc4qlj9ptrlHuqSZYPdkzE30pS9EBR/EYCj3vpCwxPLbQMklB0zdJauHWcVvb4/FIOHcwbLXnXyhnuj7Q5Nt7hHZTwP8ApvReplqOOZumobOsPNsLeaovgQ4q+D+BYxPg4OmBST7QfdpTrUQG7icRyevMxYnozHwEV/dc98kn8lchik6RZO0HXVcISewiRPwfLjT5QUA9c4VVMbrrQwmJ46bn6wowNwt11iY4A9CE5s/Lhm3P6QKAemho7FloQK3OvRjgsnCABYmmWXXCAQad6j1by88IQYVQdemrB7obDrp46URCtymHXRgnFSte7k9S1FFolqClFVydKcAkmgUguQxoMaCM+2vvXNvTZKZiTLBIUuUVfiiW4xNQlT4ChOoaLx7Td4TZrKUJpNnkoSQWuoFZigcqEJ/y4RlmwJIVMl4C+sFse5KdbcioJH+Mb8UfhzkSduXEtlssxs+zwke+r32H55jXjTSiQNBFMkbHUWDA0qcemjQ9uyCqWnE96o8KfGG1m2YzUrrTh19YXHm4xbfsaePlKkR+6dhmSlOlnAqo5XnLAGiiz8BxizJmCUCuZRADqWr4kk1JwpDDaluk2OVeW5UXuISe8s51ZgNVNSM229vLOta3WWSPdQlwhPIHPiawscUs75PpBeSOFcVskN7NuGaRLS4lS7xH95USoLOndUABlXWIMrcYR1tPe/xR/sEI36mPRjFRVIxSk3Jti1ltCpa0rSooUkgpUDUEVBHGNe2PbrTbZItMsSprqCZkkAImBaRdXcX7pChcWLxGgjHpevVIu3s23nFktFyYWlTmSoksEqD3VcqlJ4KB/LE80bj0uwwdM0TdG0q7ZcqZLmSZiUOUrDgi+A6VOygKB+UW0LGnVIJLXgOq0PL7QJJIMeTN2+jWtdhFE9dcYLqadB4M+fXWEArFzTr7GEHCE1o3WPGDpWQMj4QRQehzgLunWcNDYstBUrOnroPUxwDvUeHlhAynD4fvp5wdQGmHDHqkKOKSz00csjU5Y06wgU4YU48PSALk9a/vHAMY9rdvMy3dmKiWhKR+pbLVyd0jwEV/YFrCbdKS/dBEt9SXS44FZPnDjelZXbrSrEifOwZ3QbqfkPKFN39xVqUFz+6gEd3M1BrWg8Y9e4xx1L6MyUnLr7NFtHeTcagLqNKUohOiq1OQ4mGu2rUiyyFTVFKT7qQQ7qySlIxIFfAOYXtVpl2eUZs0shLtg6jUhKRmolsOJMZLvJvJMtc4rX3UiiEAulCaUGpOZxJjFgwfkfejRmyqH8kpvROVOQFk3iGIJqbuB8MDQAUiqjHrWJzYk/tEKlqaleN05AZ55RC2iTcWUmrHzGseli+NwfoyZqaU17FbWlyn9CP9sJNTrWFbTij9CflCD188YoiUth0qqx4ekOErrSox684aFTGDy1sdfLKOAmbN7N99e2QmzTVfiSx+Go/nlpyd/fRTmK5GL+lfHrKPMdht60LQtCrq0EFJGIUC4Oj89SI3jc/eZNss4mCi0m7MSKhKmGD1YgXh5ZR53kYa+SNWOd9Fl4Cv7t6GAIr11rCYV14QZ6+NG8cPOMTLoGYkl2+/L5eUFLDx/b0g5DZ+J82grcehSDDYJaASAPh9YXMwDzhCTLAhZEs8+h94QZgqNM+miP2ttESJM2caiWhS21KR3R4qIHjEmtDRm/tc24ESkWdJJK/xF1/KksgHmty3/biuKHKSQsmkjPrJZzMWe9WhUoO73rzjxeLbbt/5MpPelzFTWwuhKSrA98kulxkHyir7vHtFmWFFCli8kpQVl0HvJufmBQXq3uxYFSlGWEy56BLvKK+2lSynEJUXcA14MNc43Txpy+Wif5UoVHZSNtbfm2pd+aaCiUiiEh8EjLicSYiVl4vm29nFARMlXFKJCVIVIQCpSroHZ3Eh3Ja6A5YsTVpBOzZEpaFS0pVNmpJlhAPeZPvSyQSlOCrxTrk7aVNJdIyNN7KHsmRMSu+EslJAUV0SAqtSc2qAK0iV2pYETSFX7tKKZ01NHqLgBfvFmwakTlmmTUBABmrm3SuaJYqZq1BxOWRdQWCwQf6gcYg9p7YCVLQUAG8QxPaYEguSwUSXcsOAhZW5JorBpQcZDLauxlpuBAMzusbrH3aOzlQBBoSADlm0KFY8Yd2i2KmEuprzXhkSNQAB4QgEDX6YtFl0uyL7doITrHJU9OcKdl0wgUkwRaOlqrQ/GLv7MdrmTbZaH7s55agKB2KkHmCG5KMU1KdR9NYse41mK9oWYAYTL55ISVE8AwHnE8lOLRSO0bx2w8x9/pBgr0y60hukAatT09BColdP1xjxGb0KKU3y4ZQmVvl8YDHTh41r4mE5lDgYMNgloeS5Iq5f5VhdMylOucNpNRhjr9IWYwoWHmnXrOME9pttvbRnge6kIljnLSL2f9RPlG8KOTeWkebd6l37XaFZmdN//RfpG3xF8myGV9Cex5HazpctyCtQS4UQQDjXKjxa7fuRMVLCBaFqloHdQpm7tAABjQ/GK7uom7aAslQCcCAffWezSCQCwJLP4Zxotjt/aXjLSVJlrKSt0spaGBASSSlioF1CrUi+aU4v46Exxi9lTn7t2pYAE1KwlkpSwpoQgBwQ57484JM3OtkwiYqaFGjLvMz/ANJyHKmAi82YpCibt0hncYE5gDi2ecIkrUmaZqu6lClEYG6MyMWN1gCa6VrH+onof8UTONvWO1Wa6F2hRv1TcmqwT3S6fytUVrFfnTyokkkkkklRcnUk5nOL7vTu2qagTk0mIFZePdHupTqtLl/6i+BoaCrD5RtxTU42iGSDg6YTrCBBYwaUl6fPrGOPz9YqTORCicfkzQmD1yg8vyGfhAYRzKx4xp/sr3eKUqtig19PZynzS7rXWrEi6OAVwjOtg2btrTIlEEpXNlpVxSVd4eTx6KkyAlIADABgMGAAAA5YchGPyZ8VS9lsUbdgIRqOujChUP28Y4Jp4fakGGj+f7cI8xmtCRVXDDXxPpAlY0EKFNMv3p5UgGOg+GnKDDYJaD/xRcDB8H65Qqq0UhD0yPDODjDFj19YDCHTOqKZj5x5k2hOvLUdVrL81KPrHpKfMqOtK/GPM6jXrX4x6Hh+zNm9Fg3ZsxWiagKuBRl31sSEIQTMLYAkquMCcicomtm2o2CSon8adOmEoSruubovqW1QlyXzU6RRi0bsOaiVZwqYbiFzFAqYljdKUuB7wdBcCtcokNg2lM23TLQlK5suSlAQwAUoVCSE5G8FKbhwis7bd6FrVbBTtS0SJkv+MT2ctSkkkJUCmvvXXN4auAWfkZPZ1vTappJXekmZclpUAClSQlaJpLOBfJLOyaEjKIvau6LSJk2Wi0KniYzKCVrUFMVFfZ3r5cliCDSr4RNbGsSJciQ0tSJnZgrlhLG8QUqUs4uWwOrUic+CVrY8G7ph5gL1e8C2hB/4nDkYz/fLZHYz7wACJjqDYBVAtPmxb+4RpO0PeQsue0QMRgoY8heD85kV3fqzdrZVLZzKWkuGwV3SfGniIj48nDJXpmjNFTx39Gc9Ujj5dNAhoC5SPVPNBSnT7Vg/ZuOmgiS9IUOBp1QQDizeziz3tp2bgonxEpR+bRvSwWFWjFfZFZ32kFEPdlzjT9ITrxjbFFywAZwOWseb5j+SNeDQW6zOSRlTSBSnmOuUFXMehbw5gQE2YBSmefMxiNAZ6wRU0v8AeE74xenA8SfpHBL6ecNHYstDkrHQ+ECkvgM8/P1hFMyv79Zx0y0FuutIARptOeEIUtVEoClHklJUWPgI84EFhnn0I3bfi1lNgtSm/wDaUB/l3fWMKC+9829I9HxF8WzNmfdF82PsdM6yypKwcyCGo6iykgVJqHxFGEGRvLZ7ChUmzgzZgWSqlMLrFRc4UpgUnIwyTtab/DJSlTBMlKpjBiE+4lILksXejE31YAQ22bsZRlpmpXLls6u9cOGJKVOFYigpWjx1f+9He/iW3d7eBdpK3kzJUphdUCcRleYAHBroNAXxh9PsUwTHvFwQXumoHdq9A4BzL4wz2ZbJykjtVXlEFSVXbroAvI7qWd+8zZHydzZ6w61F0JQTTuoQWHvHWjAl3ejRnlV9FYp9C9qlqNnckFSFrJu0DEBQBGR7uER+3rKDY7QCKqlqORqBeHyMPrIo9lPK2vKCFlNe44uhLEuGTrmSYSuXpJa77hD4flaJN1JM0JfFoxVKuucFUfSBSunlAPrHtnkhkpIrBxgOs4TbqsKXqiAzjQfYwn+cmlsJCzhrMlB/nGwt4V6+cZP7EZIMy0qP/wActP8AqWpX/ERqkyWDQZemceV5b+Ztw/qCSxdx5eusEfEuPLi3ygRIH93w4D0McpKWr1h9YyIuFSHHujAAE8cYKq7/AEv4a1gQQSWr5jrEQLcOvKKQ2JLQgJrE8PqfSClZfhx0d/T4wZQCeuLfIQneOjDU+ED2cVf2izWsE+pqEDDVafvGL3HOPzjZPaWn+RVm8yXjpefLKMefrHxj0/F/QzZdmjydkfy6FGt+TJCkAtfSED3aumYHSQRQkMcTEbY0TLKFBQTPk4TZZAExIo9CHlmgZaXTmTpKbOmlKZTklpcskVcXZYuu+ADuMs4klyRNUo0WGoEipId1OoVAwGVRlGdzptMvVoaWBQuonLnpKEgXQAm8QDS84KiTUdmMCCRxeS5a5qQVMmWGNwkhamcXlFmSKi6k51hruvYwxWKNMWAspS9wEJqSKDEuDS6Im1OCSHL3q6lqnU1icumMnQWUoPOUkvekrvOSVX0hSg+QocOENrJKIlpAr3U4/pb5vASALyhrfCQ4YhaVJwxxSK8IPZpncTmQADzFKlm6MTnsePsxJQgjw+2lZiidMSQzLWGPAmGZTHtp2eW9nXuMCCanSCkfKDGOFNa9iQZFqUzuuUHP9qZivX4xp1aN9NPrFA9jdjuWJayP+pOUxY/lShHzveUaDj8fjHkeQ7yM34uooR7x05ni3qYTXLPk3r9RDmaaddaQQua9Ur6RmLBEKb6tp0IUu8R8I6WD15QCpYOPpz9YeOwMZ3zQ+fPD1MJFejY068fhBFrL0+Bjik8/HlpABfRVvaKn+QV+uWcv62NfKMfKcY2L2jUsC3P55Wv9Y+hjHZqWfkfP949Pxf0MubZouz1lCZalstPZowCr7KQwAZmD5GhalYk1y1TFgAdmLhSS/uhQqR/SWeqjnUGGlglNcmLKyyO6m6Abt0C9dFVDnpTIw6s20AslaaJZkkuHcuGckkACg4mMuR99F4EjZFCWhgLqU3UpSkVAJN2h5AwolbklRIAeqXNGrkSVYlwNYjJ4KiqZLSp0HMgld5F09mzgUBGGPOrLZswugKUq8QwLFpaV0L0qpiKHBxiS0LXs6h/JWhS0qQCkS1gkKdhUBsTU4+esONmk9mxDEPTPNvWGK19mtQqpOH4xzSoqT2VXWSQk6hq0h+sFKgp6KKklslBRKX1ozcb0JNddFYszrf3ZnZ2krA7s1IV/kk3VD5HxEVdUa1vPsT+IkFI99Pel/qaofRQpzA0jKVy2j0vHyc4fwYs0OMhGDo+bQSFEoLEgEtiz0FA50qRXiI0mc2D2O7cEyyzJBoqSu8OKJhJqXxC3H+SY0EqfN+qfKPPe4O3v4W2y1k3Za/w1nIJWQx/xVdV4R6CQKsctNRTHzjy/Khxlf2bMMrVBm+OtIPMGh66eCgCn7/tjHHDFvDX7tGI0iievGsJrJBzgEqriw/YekKkAftDw2LLRHXPPwghVgTp8aQRUwl66QaWlyc/2w8zA9nFV9pE7+Sb/ALsun+o/P5RkswY8iwHKNT9p0z+XlpbGdmCzJQsmutRGc2azlaglIvVFKDBTmp4PHo4OoGbJ+xe52zi7hKnZncvSjVJAHBmhM2NV4OVulmYsA1BQBg3KJQ7es5dSlGWXIImIXkouxQFDLWHVl2lIOE2VX+9AwrmQc3wjC3JG7r6IWzbNCQQkL7z3u8oO5cuUkPC/8EWoFMMBeWQDoxVh9omjtKS5/Elv/wCSXkMqxHztr2d6zUeF5XDFKSMYFyZyr6GqNnABRpeY5d4Y4UpQYxIlF9MxD/mLUweiTriDEda95JSUKYLmFiAyboqLoU6i5xwAiQVMKVPkwNNCGGWSnLYsqD3Vs5p+wLPOKgyqEFieODj5xm2/FhCLWtQoJgTMGjre9T9YPnGlFQE5V1iFC8GrWmP+o+cU3fSx9vOliV3ilCgqoLd9wOYqWxi/jS4zIZo8olIk2MqUyQSXoAOmGEa9uVulKRYlhbLNpBTNIGCUqICUHQHvPqBpFW2VsHswohKlEhnoCe8xcFrtUilaGL1uSsiUqSe8pLKGRuzBiWo4UFO1K8RF82ZtfEjDFWzFNq7NXZ58ySv3kKKTx0PiCD4xufs93i/i7EgqIM2X+GutXSGSo/qS3+kxVPanusVgWyUAbqbs4DFge7MxqACEHRknVoz2PbSuWuZKOE2UeFZZCx/9bw8YbLWXFyJw+E6Nkq30/aBuVDYfSE5aznj9Dr5wckvh1jHlG0UQjjlnizN8zBZksmDomePRP0gSsjAQ8Niy0RAVQ4c68Yids70JkEJAK1kOwIAAJDOWNToIke05M8V3fGwBUsTQBeQQCdUkszZ96vImO9lsaTaTGu2bUnaEpCE9xSV3ihVSaAOggBwA7gsWMSWxt2pcpKXDAMVaMCCrJ8HikyLYqWoKQbqk94E1rk4zGo0Ji5b6baEiyTCD3lvLQOKwQQ3BBUT4axaHJ1FAz4445WU2ZaCbinqoqUf8gpR+Jia2KgmWsmpvJxY4B8+fxjNLTtKYoMVkgeBpTEcIuu4210iUZRUe0CiplOQUlmYh8KODrThXL48oxsP9XGfwSJnaqQJa6ChlZA4AnFqH6xXlTcOY+HeiU3q2l2VnKilTrmgMSxIukAmhKcCWx1ilzN5lEulCRjiSfebk1IXHhnJWh15WPGmnsn37wGpc44Cv+5osGx9spEpAmEpUgUUBeyJAPHL1EZ+N4ZiqJli8oNQq44eb4xJ2adPbvJljg5fzBMdPBJLuikc2PN0rf+Ccte0yuYpQN1LsyQElQNxJv3XAdsATjnCMl0BBCXClElNGpmAC4u0BAqMDEPP2tcpMQUg4KSbwiXRaWcy1C84TkQrEAJDAHFPgS5o8MoyS7IZXC0o+hYygVKvOQpgimN5IDpBpUnM1qHoIVmoWi6u+LwFLilBTXbygCC6qAHHBHGExOUlgo90IYO/HE0andLVcJwcQhKlkkrSCVOSlw1R7g7uBLm6wIrpj3G9kUyYs29k+XRShPTgUThedOBF8AKqHHeKgQ9Io8yf/AAVuROloKUJUFpTevdzBSLzd6l5LkYM+cT9sSUGt0gULMCCAXo7BJq3Jhk9Ztal2qf2clJW1EhOPFRyZ6uaYRTAmm09D+T+JxUo/segLNa0qSFoIIUAUkHJQBGWYVDta3r1i4ryjN91Z9us9mCFCUpEt2Cr14DG52gN0AVqxxi2bN2pLtEsTZZN1yku1FJoUm6SKagscRGPJjq67QkZXvZPJHIdfYwKFnWGQnp92j3XYkOxoktkHceEK39HaFiuwyfREmlTzaGO2EhUmZQe4rXEJJ8Mofti/WkM9oy7yFguxQoNzScYHsN9Ga7RWEpWpOAST8D6xU7ZtSbNShMyYtYlghIUSbrlyz8Ytu2bAqXLKFYlBriDQmhikEx6vjpdmfypOSjf0GvRLbv7w/wALMUoovhabhqQoBwXScHcZxCJMCY0OKkqZjjJp2iwb0b1fxYQkI7NKCTVTkkgCuQAYt+oxAAwUmDCOjFRVI5ycnbJ3dwp79O9SvA/KtPERYhZy15iBSuDPFX3dLTDS8SkU43gKRb5k9V1RuG6UlzX+gNXDF4w58dzPU8fyXDHFEXb1pTLUV1To1SdBoeMRNm3kADGUKJughRvBsDiMmzyygu8loJWEZAP4nPyiDUKxbBiXD5EfMzuWT4+i72DeaSHN5iXJvpLkt3agHug4pp7qWwhe0bwyV3SubLN0EApE0HR7oRR0kpxDNoWiiILR0zH7w7wRszLNKiy27edIfskuVYqmJTkGACCS45luEMN3tuLskwrQEqUUqT36irEEtoR4xEpNOHjBkqaorz6rFFBJUJybdkrb9vTZ5edMUtsiwSOSALqfAQbZ21Jso3pMyYhRGMtZT5gfeIwrvDIMKY9EQIUcKHwEBxVB5GgbmbYULUlS1LJmOhZXfJL1Q5L4LAA5nWNTSS1IwvdWWtdokJST/wBRBZ6AJUFqJzDBLxtsuaAGJ6x0jDnjUjTF3EbKTqR5feG60irueZ8Cw84crmPrCMwdN1rGH2aVoq+2rAVICfzS6hvzJyI1YCoxcHWuXbYsPZTKe6XI9R4GN0nSQqhAOj6tiGqIido7nSZwVfQrvaKVQ4ApBLAhvm70jXgzcH2Ryxc40Yk0CDF5tnssmisuahSf7wpJ+AIhrafZlakoCkXJhzSlTHwK2B5R6CzQfsw/jkvRUGjkiJo7m2wFv4abl+WnCuEFtO6VrlgFUhbHNIved0ljwNYfnH7Bxf0L7mAKtISrBSVUww73zEaemWLhSAKggCjUwpmHjMth7AtiJqJqJC+4Qe+LgIzqoijRp9nm3nDd4YppeTgaj4OKHImMPk/taZrwfrTMp3nklNoIOg+DitYh1dYRft9d31L/ABEJLhzQYj3iOYr8dRFDMogsQXGIPrnGrFLlFEcyfJv7Exwg7c44ohSXgzt1hFSKQmQc4MkRKbM3fnT1fgylLGoDID0qpVAPGL7sPcaXJ701psxsLroS4/KCO8eJ8hEp5Yw2VjjcjL0DzPQbqsWzdTc02vvrdEoOxBZSzndcYDMtwDxb5G4NkC71wkE+6VG4K6Y5YEkCLXJsVAAMAwYUADBhoG00jNk8pNfEtDDWyK2DujJspKpYJJDFUwhRYt3cGAwdgHauEWILT/S/3gglNUcccuULJpi3w5Rl5OTtlWkl0M/Xr0gVS+vjHR0QLCayAR1gBA0A4/tHR0cgABmzHl4xypY+PVMNI6Og2dQAkB2YddCOMhLZ9Fo6OjrdgpHCyB64w3tOx5a2vISpsHFRQmhxEdHQbAMju/JBS6BQ6q0UdfCD2jdizzWSuRKVdDA3as7M4Y4wEdB5tdphpPY0l7g2JJcSAeBXNIwGRW0PZex5MoBKJctIGACE5vmzx0dDc5NdsChH6HvZZac8q+EFKQCoNh9I6OhG2GhVKPh16w5kzmDMG4+P1jo6AcPEqb5UAyMFvPp5eMDHQ8AS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CA"/>
          </a:p>
        </p:txBody>
      </p:sp>
      <p:sp>
        <p:nvSpPr>
          <p:cNvPr id="18456" name="AutoShape 24" descr="data:image/jpeg;base64,/9j/4AAQSkZJRgABAQAAAQABAAD/2wCEAAkGBhQSERUUEhQUFBUUFxgUGBUXFxQXFRUXFBgXFRgUFxQXHCYeFxkjHBcXHy8gJCcpLCwsFx4xNTAqNSYsLCkBCQoKDgwOFA8PFCkcHBwsKSkpKSkpKSkpKSksKSkpKSkpKSkpKSkpKSwsLCwpLCkpKSkpKSwpKSkpKSwsLCkpLP/AABEIAP0AyAMBIgACEQEDEQH/xAAcAAAABwEBAAAAAAAAAAAAAAAAAQIDBAUGBwj/xABEEAACAQMCAwUEBggEBQUBAAABAhEAAyESMQQFQQYiUWFxEzKBkQdCUmKhsRQjcoKSwdHwJDOywhVzorPhNUNTo/El/8QAFwEBAQEBAAAAAAAAAAAAAAAAAAECA//EABwRAQEBAQEBAAMAAAAAAAAAAAABETECIRJBUf/aAAwDAQACEQMRAD8AvlBM6QRJO8z605w9jSN6lPbhj6n86JU+NASrTmmnFFAigIGlA0AaVFARehqoN1PQfOqe52h+zYvt5lAg/wCoz+FRVyW2oTWefnnEn3OF/iZjPoAvWI36ioLdoeYnbgI9Sfy1Cg2CNToauXcT9IvGI7IbFpWVipnUYYHInXE5AqPxH0mcaoEpZUHY6SfkdRzmmmOtq1GX+NcvudtOOPEGxaCn9YbSk2wSe8VBY7bZJgbGr+xwfM29/ibVuei21Yj5p/OhjaA0uaoOU8uvq4N3irl0Ce5otohx1gE/iKvxVQA1HNFFHFAYNChFCaAGkmlRQIoGnGaemklZpUUD3Cv319aFDhh319RRUFJcyTtufzokSKdK5/vxoqoNRRslKUUqKBvRRolKilaagSVqJ7OpsVEFAhRkf34VJuNA2knAG0/3FR1EmfSpV4DSSx0gZLbQBuaDlPH8Hq4m/g4v3ceTPM+E5/D0qn7QcPotpue8xyD9UIOvTIqXzLlV+7euELfhnZ41BFBYyN5kx1iqjiuXPaB9ol5AcSWVln+EVlpv+znJ3HGNeYjQC7DAJl5UAZJxJ6DrW5UyBGJ8ZFUfYmyBbvtgluIuTHgsBVPpJ+daAGrIg7SwakCmre9PitIMUYFAUoCgAFDTR0dMCYoAUqKPTVxCIpwLSQKcIq4Ds+8PUUKO2O8PUUKlgqbtvJ9T+dI01KvDJ9T+dMkUxRBaVFACjpgSVowKOjApgQRUQippFRWFQIt703zvi0touudJYSYYqoWXJYgGBCnJxT6JUTtFa1IieLDMlTMhQZBkRq+O3WoKznHH21AVVa4SNUIBIU/WLMQqjwk56Vm+0l43eDLQq/rUEB1fGvTukjVnI6ZrT3+DtXCyEK2ACGGoQBp0xO4AyKpe1nFrasDUoYK6EA7MVOrIqVVp2IlTxNtjlrn6QoyO7dlevnb/ABFaeKx/Zi036XceD7NLAtgzhme4G/2kes+Na6zxCuDG6nSw6q0AwfgQfQirEPWlzUhaYtnNPqKoUBShRUsCtSIGmhFKihFaxBUYFACjVKuAgtKXaj00ajFVAQZHqPzo6NNx6ihWKsQbyZPqfzppkqXdGT6n86bZKuGoxWiin2SmytMNJFGKPTQqYpLCohGalsKif8PzIZh8j/KoFITNZrtVxmri7HDliq3EIJWNQLOkb7SEYTvTnabtAOCABfXcf3LQGYk99jPdUemYxWY5rYu/o7cZfY+1uaNEd3QBBGkDaAMfPes1Yn2OTlLbGb/DezOoMzAyNydJLA4MQdqpe3PHoQlpWLFcsSZMxEN0neqjlN+7dIUu7KWBILGDkQTU/tHy5VcGQSckfZMbeU7x+VZVquX87S3Yd2IkPdshJguwuyvkqjHeP2jFM9j+083XFw/57BpOFF1safLEJ6rbHWax9y4Q12Jn2l09QPeMZ8PwxVZxnMWUFNU5gRjugRkbCR0+dDHoO1OMR8vCpSiuJ9l/pLv2CFun2tvwY94fsuc/AyPSuy8p5inEWlu2jKsPiCMFSOhBwRXTzlZqUFpQWlKKVFdGdFFFFOaaAWgRpparSgtGBRCIo0XFL00QWgJRkeooUoLmhWasRrqZPqaSUqSyZPr/ADoitaEYpTTJUorSGWgj6aTpp5hUXjuOS0pZ2UQGaCQC2kFiFncwKgWaynant/Y4RSEZbt7MIplVPjcYe6Pu7ny3HNO0nbziOJJBYqh+opIWPA/a9T+FZ7h8tJyFliPGMx8TXO+v43IuP057vEG5eJuXG7zT0x3UjoBjHlHSrbtJ2jucSLdmAPZqAwE95gBmDtgDB8/hn+Vtksx94kSTuR7x+AafjVtySFFy+wk4CA57zHGT+Z9elYaTbP8Ahl0IR7ZhJMf5SnHU5foB/QkQLqkwfeOTmVmSM97wDHeSStJde+05LyWOSSR7pCETBkgjAg71W8z4+MISJHlEyx1DfOQP3QeggJHaPjAt24ixPtHMjZe8ceZ/I+mKIDrVj2lH+M4j/m3P9ZqDcWIHkCfU5/pQJBroH0X9sBw902bpi1dIAJ2R9gxPQEd0n9k7CuemnbLZpLh16oAp0Cua/RX2ya5HC3iWIU+yY7wok2yesKCQfBSOgrpoFdpdcrMEBQApdHVQiKOlxQigRFAUuKJBigIDNClDeirNWGblwAkEgb0QuA7GmeMssxIhdzvUI2zbB1KCMwBn5L/StCXxvHW7SlrjBQMyT0qm4ntnwqgn2mrfCq5OM7xA9SQKm3rYAB04JXUvirEKwYdcMa4/zo+yvNbOo6brICNxpKqCx9WA+HlUvqxZNaTtJ9KjW8WLMBsC5cIMHBI9mNiJG5O8xG/PeZ9pLvFH9c7sc6SSYEkYC7CYGwpzmqhrRI2QrHpi2B/CFPxrPA1zttbkw85g5AP971Y8v5JeuozJaYhlhSBC++s944+qR86rnuT+c+HjW+7EuTwhA+q7D597+YqKp+W8ju2bTvcQiATg2yRMgn3530dKtOV9n3NsF2FlEyWbcsw2VQcwCOv1iMnAtOMsymlhIYqD/EuIpXF8HrUlQRBLR+fx/vrRGN4zhNAMCBqJb72kGRPiTAwevlNZq++rUTvmulcNxZQwrYb3hMDbffBEfHbwqe3CpcBZkt3A2+pFYAbzkYEdag5z2nX/ABl/zuN+Oag3ml28JPyG1dOvdn7F0l3tKWuFiH74adTATBAJGPlXMrtvLCMkkR+J/GKEMAZp2zgE+OB/OlpZ0g6jGRgGT1xim2fPlRVz2f5y/C3EvWyAyNIkSCNJVgR4EMR8a752W7V2uNt6kMOAC9snvL5/eWevzg4rzYbk/CtB2b5lc4e6ly20MO8PDrgjqCBkeB9K1LiWa9IUYpFl5UHaQDHqJil11ch0c0VHQGaSlHQSgMDNCjoVmrDbbn1qNd4YFtUkYjp/SpT7mmzWhBucKAWMdAesTmTExO1cf7acDHG3zJn2moCTHfl1OkYJm5Plprs97r6f1rkn0i441sxKo3yRU9NmO/hWffGvLHNaLB4gKVdYySBoZkztumw2rPmtNcuiFnBa6AIxIIZST44Yj5eNZkD51zbS+XcAbrwDAA1M0EwoIWYG5llA82EkDNdA7M8ssC2ysolTMkBmMohknTjY4GPxJwvJbjLcJE5R5AiWAGojIMDAPwnpWpsc0ZAYto86lGpFknRLBXkkYUwYiJIOZqI1f6JYwIHvCe4fGfs+n4U63LeGI2H8IH4lay553E6VtEMYDaJUE40q+0k9D4bRT/8Axe4QHITJZQBbGqbYOoEGIaRAAmauom815cqjVbaUB7yhhKmDD4nGSNuvyHJuBdg4DAKq6ixiBn9kyD4TjTOZqBY5y2tDcIKqQWt93Sx0mbJgSryVx4b7VL4jtK99Wt6EsrMsiZJOGgkRnocbiKfAniedrbbQDJUZBVolocQwPewQcA++vjXPeO4k3rrlRpDMWIEncz03NWvOuOCMSAJb5TAVgOoUEARMSkbCKz9zi2OJMeAwPkMVFSxbCSCEx9uGJI8F2HqfnUU31O6r8BH4DFNA0VFPi4Og/OrzspwrXuJRRkswWP2yF/mT8KoLNok4re/RSgHMkSPdS6ST9oKVx4RJ+ZpCu6r5UukLShXZyKoUKFEHRLR0Eoo6FChUobfc00xp1xk00wrUEe4/ven9a5b9JbEcYdO5tpnHmAMnqYHxrqhGT6D+dcy+k9AOMtaoAe0q52y16P8ATHxqeuL56wDqSC4zB197LCGAKqxOIkn4j4UfEWoZh4Ejp0NaHi7R0uIPutgSNwwwTjc/LHU1Scyb9c58WJ+ef51ydDFi4VYEGCOtdI5T2b9patsl10e5w6sz6bcSAGOnuqSo1LiT7xrmwIrqfIbyLw9u5LaP0dNUESGU2iyLOEBJE/8A5RKI9j3gTdRTp1aAjKAJnvIt4HVknYnEYjD/AC7sojr37hOD+rCoESCRID691J70k5M4xVqzB2L3FKlO7A77DMGIwTLRPgpp3hbjltCoDMqDIHdIJDb+GvGcpir8Z1Gfs1YKLAGFlwzMxBMDMd0eBhRuT4VQ9q79u1bDSA4kItuABgAzI8B066T0rYcYVS1cuMdMA6myFCIp7oHzmPM1zbm139KDsSY0EBTnQiFSh9VklvK5c3AFSrGN4i8WMn5DYeAHlTYNKdCCQcEYIonEGo0KKAo0I60qVG2fUf3NAtGgA/EDz8a2v0Qn/wDpIfuXf9BrCl5Oa3P0Rf8AqNv9i5/oarOl472BSwaQppYrs5DmjBoqOiDoloUFqKOKFHNCpVIuDJptqcfc00xrUQw7RMkD+njXNPpasC49ggTKwMwDoYnONj7SPj8+k8b7jnwVvyNc7+kYAfoxJAALLJ6d7h//ADU9cWdYJVglV0iYYjIWANGqBsMMcRuKoOZLD4nvIjZ8GRTV/eQuGRgApEDYwQMEfEY8RPgaz/HtOj/lIPkI/lXJ0RlrpXI+JHsOELjVbFsKw3917yTHgCoxifjXNQa6N2Jun9FGpdS99BEagSxM58Sw2+zNRK1FrmEku0yxOAqmRKttsJiOuTjpUvgWMM4loI7oHeQe4wx77DVdM9ZFVdq8SxAEgSoVYMROYA3zEwMeMZnWbIECSsrqiRqEGPeAEj3TP3gelajKn7b3Lg4YIkIDBKxJCjS+klidIBDYG+keNY22+m374bvt3oZZBcd4yJEaJ2+qOlb/AI3gjeFwllCsRIGSkDGOpBgkeJrA8ztPaLLEMsDGZjUREwSMpnwYHrUrURuZ8pLQyjJzhdIIyQgEmGUYAO6gdVM0PFLDsPAkH1BitkLetApB75WSCJUateuZzAUbZzNYu8xLEnckk+pMn8TUUg0VHQNAYrcfRI8cxteYuD/6nP8AKsPFbf6KF/x9r9//ALVyrC8d+Wlg02tOAV2cR0YoCjFQFFGu1GRQUYoo6FHFCopm5uabNOXNzTTVuIi8wb9W/mCP4sfma539JDHRZI/+V+vi1o7+k10HmBwo8WH/AE9//bXN/pLM2LQHVpn1UL85rPtYw3F3CdJQyVME6QSZyHXwYgfMNVRzazpKD7K6f4WYflFW72wGiSSQM5kZYggDbOpqrOdCSDEZZSN8hj/5rk6K0V0b6POIX9FcR3g7qDmACtsmY8ncfvEda5yBXQfoztOUugICC2pWJjSwUqcbn3l26r03olaFL2le6CBcxBmQVJ0sRmAQimTIliOoqZctM7EoSRpYsWIkGWLY6Se7A8Y23FvRaMnUS0r3d1UFXOMEyRE7TioxuQGUBl1e0GnqIQMqknZv1ZMeFVC9RkszD3tWrSBqBBMR1ySPWfWqjnXC+2lsArkGIIA90HGCMxjGqDgkVa8JwvdBcFlRJgyYGu4VUdT7yr09BR8XZCoQDJIAjOvvdCPOJ/eoMJfRgwUqEYeKA4AJM6pgmQ3oCQSKzvM7cXD55/v8/jXVO0/LbR4VnYgOiolsk++S7qLfnOCOo0ztNc2460Hys4BOesd4xnwJ/gNRVTNCgaFRShW6+iQ/49PR/wDtvWGFb36IbZPHLHRXJ9NDD8yKsS8d2UUsU2tOiuzkOKZ4njUtxrMaiQo6kgEwB4wKeqHx+hgAdJLHQMkGH7raCMzBjHjUVOo12oqNdqAwaFHQqKYu7mmjTt3c0zcaASdhmtxFfxVyXjoo/E5P4R86539Irzw9pRuGaB46dI/v0reqZkncmawH0jOEe2F3OpiJ7oLSdXl/lsT6Vj0sYe3fzqPoJA3LY0xuPIb48qreduCwjHX5hTPqdz5mrW7wwcrOADlTqzsQehmD+NUnNANUCYGoiTJy7dfSK5uiIrf361vvo05qi67bzgzIMYcBY+Y9e9WAFa76PrBZ7yqV1NbEA7HS4keRgmPQ9KRHQ+Nv6mYjIcBQwlRFt7hCZ6kzJ8FX1qDdswVUAMFcGMxk6XMzOxbP3ifGpYvSP1glELIHAgHS2QzGO6Y2kE9dW9NLx0kyCJBBK4EbBV1EAY8fL1NDX6K+kGAsfVTAxoMQOoJImfEzJp6wYvDLsq4BAByBgkjpgGfIHrSLVtp7xKIZEmQijLDfLY7sjB6ztTnD2QoLDK5EyRrXvEn4x+B2qDO9ruJY3LCnZUS4AYAlrsEx5AD8ay1jgAwGlmDLBUmInpqAE6Y8/Gtx245aDatuBLWQqeoIC7+sj981jg+lZXAPWfenMh4iT3d4ONpOVFFzHhdDYBCtkA7qdmQ+amR5iD1qIK0nEcMbysDhoWAYkMogMcfW2PQDT9ms2RUUYre/R1eeyxupgjGdm1ZKHyhR6FgelYW0skdK6TybgWsW0V10s6i5E7hv5jCkdCvmKqOwct49b1tXQyG+YI3U+YNTBXO+zPPPY3YY/qnIVvutIUP8JAbyg9K6IK6S652FRVdzThbjBQiow6zuO8gkZH1dcwQfAirEUCs/gfDbPSqFAUabUKJBUC6FChUVGvN3jUHmV2F/vpn+VS77d4+tROIt6hFdJxFSvEwP78a5b2452LvEtEH2YhciCFxO+zfrBjo4Nb/mXI+JcsqPatocahrZyD1IhdI8g0+dVfB/RoE968Cxyzezyf8AqgDwG1YutxzkWy5XRsRj1Ug/Odx/5ql40anMZA7oJ6hRE/Hf413Kz2EsD3muPv1VdwRuig7E5mc1N4DspwtjNuxbU/a06m/iaTWPxXXFuR9iuJ4kjRbYKfrtKoPPUd/hNdM5X2Xt8CqKvfcy7sQBqKtbgAn3VGYneTO9bILVDzfjNN87GEUfFmZm/AW6cEd736xoYqVQLEkQFK98R9aSmDnrmoF7hLYJcNpxhlAw+vTsPCM461YcMyE6khGyNgRBjBB6ekUv2BwVFrB1YDLJ8Tk+AMeVEKuWWdYcBCRpJGmSxODI/ZmPEiol+3OoHUCgCgfVYuAm+PHHqT1qSUuFiT7OCIIlyN5mDGRGKMpiCwjUHICgaipDCSxJOQNiNqohcxcOzLEiCCPEQZFc447gjav6JlcgN4bvgfewemxHSug8Q0M7AZAY43JIgD4mBWWu8uN328GTalgRknQ7q5HiQqK/mFYfWrNVS27SoNH1R0nvHVgwxGJBgARJ1VU884TRckbPJ6bgkHbGd/QirVbpFwSDqVwDlSAomdPVgdw0D8qb5hw+qyMHUgMYMEoFVhqIiTJMDonzKg9n+HVryawSmpdUfZkavhBg+Rrvd3kq31KPg++jjdXgBsdQRpkdY8QCOOci4IrZcspi4sAnUslGBbT0JwV/d+XW+QcYbvDW7ky6AE+ZUw0jzhvwq+WazfGcE1tjbuCGWQY2IMwQeqkR+PhWw7K9ofaAWbh/WKO6T/7ij/eBv4jPjDvaHlA4i0LiCbiCVGJddzb9eo8x5msPbulSCpIPvBhupHUR1B/mI6VeVOusg0dU/Z7nYvpmBcWNajz2cD7J/A48CbetslUF2oA0amgOaOimhWVQOJPfb1pgtTvF++1MVuVcEaTQNJqWqM0VNcVxa21LOwVR1P5eZ8hmq3hO1Ni4+gMQSYBYFQx8AT18jE1gXFYvtKjW7xZyum43cMwO6qjSSfdOxk4OrcHFbImsF275nquaAQRbWD+25kg+gCfM+FSqJLx26jxwflT6uwxNZLhuPe2IVpGe43eUeg3X0UirvlnFPcUkKBpMQty4J7oMgeyf0yTsfCgsrjt1Jo/aY3Pwqr47jGtzKsxGk926B/mFgAT7IQe7t6RNVd7ms59mk/fuPc67xoX/AFUF7d4xQD3lZpXuhgThgZbT7okLv41X9krmi5Yk7uqHz1WtMfxN+NV6cZcuSpYKsN7qLgBSMF9ZBkgSDOaULhRbZXcEXB4yp1Lv4Qo+AqfsS+1nZ/2F+UH6u5lR0WIlfODEDwZR9WofLeXm8vs0953RQTOTBE56KrXCfIEVvO0lheJ4RivehfaoR1xOPVCR8axXZrnZtO1wAu1pTKbiDo9q3tBtEaRv13Bq2fRs+QcxXUODNoeyGq2qnLRbAy42kjJ2ILVD5Vxo4Tir3DxCh9aEkY1BO6QPEaCD9oR9apSdt+FzcRG1lZYaVDdIBac5xuax/aHjzcccR3ZJYMomYB646o4XxOnpWqzjqnJeZoxNsMPtLuJU+E/3iq7nfZsNfDqwRbvvSCQHyTAnGoSfVT41nuTdocKX3U915y0mShPidwcBiBsSRW74fiU4i3g7gTG4PvKw/Ag1Z9TiBwPZtbRDKzm4J0tMBZwe6N58DNXvDcTqwRDDcfzHip8ahWWvR3lQGMnVidpUAEwd4MEbVIThCWV3aWWY0jSO8IIOZYeRxIBiQK1iJgo1OKTNGpoFA0KKaFQQuL98/wB9BUeakcYe+3w/IUwakbNsaaQnMxuYjw6TPWnmFM3rgUEsQqjJJwABuSalGN7eMQ9rvYKtC+EHJjzkCfu1l1vTI3nEevSKuHA4u87NKzqYSJhVYIq6ZEEAiZBzI3qu4zlotXNG+JnpBBIImSJAYQZgruZAHOtRNvdt+It2CEC3CoAVyTq0jBbwuHDZ+4W7wrM3OYC4NYYssyxJ7ykyZuD/AHbHy2q4MTECNo2EQIE+EFBuMBj1rJ84Q2OIJtsRPfUjBGrJEDbP1fAgU0WsY3AHj5VquT8P/h0AUkljqj2gKEnKsRje4M9O9numMJZ52p95Cp+1aIA9TaaVn9kqPI1fcuuNeH6pvfyVUsDvtoDGMyd9iDJoLrnrKwd9W7WQAG1KYa6+qT4a1EdJisswzV1zm2vD8MmqQC42gn3WwFJGZgyY3PdAEVlW52vRGP7Tgfgq/wC6gt7LEIxneE+ZB/kp+Ip7i2jAGBAHwG35VWW+O7wBSNA9ox1tCsdMAAg7Er72rY7dGf8AijuCRa1KOs3vLfSwAPXYUGhtc4ui0bQci2wIIgSAZ1BWiVB8PMxFVnLLM8UbU6Rcxt9peg+HpVeOdL1R180uT6d24rf6hQTmI9sjo7ggb6dDCJjZmBwR+OKo6HwnMOFtW/1LpbIGdQb2moMdQY6ZOIAg9Dil8w5pw14NZc6nbVoMNKMluZLtv31JAk4PnVBd5ahv2bJuRdukFlC923rUvnOTsAJ6kwJFWHEdkrdy5cFu8zXrSglSvvNEqCT1MAfEVrUxQ8Be0F0M9zEERKTCyD8s/drSci7QeyO7FRsckoOoJ3a318VM7gmqDiuTs1r9I4a6Ge2ALiDu3UUgzqg5I93YTpnJmsxxPFXGgXHZhEiSxEHYgEx/Z2NTg9B8u56rqDIIOQwyCD1xVpbvA7Ga8+9mu1T8K/VrRPeSfxXoG/Pr4jrPKueJeQXLThlPUbjyI3B8q6T0xfLWhqWhxVZwXGFt6nK2KqHg1CmtVCgj8a3fPw/IVHJp3mB/WH4fkKjzWI2UTVV2g5U1+2FVysHVHRiNp9DmNvGrMtSdVSjIcB2euW21MQgIKYhuqkHMhR3cST4eFVnNgbHEJcurqtwEJAwwHtJEdG0vMddOPLfkiofFcvRwQyggiD5jeCNiPI1FYLjeXhHMNqQgXFPR0jf4qSp/ZHhWT7XWYa23iGBO2xkY/eJnzNdU4zsyhQLa7mjKrjTkgkRGJjp1yZrm/argmCgOrBrekGfNCGM+EqvxNZxWWQ1pOV8aFtqyMLbJ3W72ncg6p8DBHqvmKzzY2pvVRVtzrm/tYGpniJY5yBAAJE+NV/DKBLHZdvNug+EzSbPDznYDc/08an8NZFxhC9xAAAYGpiYUH1Y58gaCfyrgSVl8azqboTOqEB6Y1MfKRuKurdyBgxGw2+AikGwAg8AZk7+6Vk7Z2nz1eImdxnJHtqz/AFVBJ70kDMkjTjpMFuvSoim47lNtzOnLH6uDPjG0TAPgWHjWf4zgmsvG4OzdCBj4bHFbMcCwQXYMMQgPSVZ00nw75J/dWoXH8KLlsqMzlfWFKfgUHozZpqmuI5kLl5eKtMocBGdGIVle2oU6Qx7ykKNsyTV4PpKjIsLJ66jJHQExmudrdI/vNKbiT4fnWkxqeS89C8Te4p9KqwuzbDd5muCVVQckTB1EQI8cVQ2u+dLEATKsYhGY7H7jGMbT8ah+0Mfh1ow8b0Cr1ooxVhBG4/pVl2d7QvwtwFZKMQHXxG0jwaPntTNqwbyBSDqBhDBJJx3IGTuPMeY2jWOBZiAFMnAEZJ8AOp3gdYoO99n+PW8guWzKMMH8wR0I2IO1XqPgViuwXIbvC2W9qSDcIPspwgAiT98znyVBuDWxQ4rp5rFh0tQpDGhV0Ncy/wAw/D8hUTVR86ukXWj7v5CmprCl66SXptzTZNFOe1pJu0y1Bagea6PGqznXKbfEIQwEwQrdQdx6iQMVO05+FGVqDjPPezFyy51LpU7Nn2Zz0bb4GDmqm3y5pyP6bxXeSgNQjyHhzvZtfwKNs9BTF1xocEzEKJJ2ULufQfHetNyXslfwbgWyoGNTL1wSYJkwY9J8a6Nw3Lbdv/LREH3VUT6wM0scIgyEUHxCgH5gUw1meK5On6O4t6rjwDr2XUpBHeJC5jTgmJyac49rjW3m3h1ZQA0mWUgbgKd+hPxrSXFpk8vT7K58BG/j40wZfsxzG7qexcsOEXvBijBYY6ijqwEnUWgiTjY0fG9nwZ9i2nEaHkAQrKNNwiD9XfOK19jhVX3VUegFSQtQcp47sJeuFntpmSTDKQTvgzjp5VU8T2Nvpvbub4JRo2kSRIHUfKu4KtK00w1wzhuy1xyAA5OJARyRq8RHQ7jpE1fcr+ju88ak9nIybhHd64RcscDeJDEGCK6rFAVU1Uck7L2uH7wGp/tkAaRnCD6oyR1MYmrG1y+2r61toGO7BVDGd8gTUigDiqDFSVNRDUlTQOzRUSmhVR//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CA"/>
          </a:p>
        </p:txBody>
      </p:sp>
      <p:pic>
        <p:nvPicPr>
          <p:cNvPr id="18458" name="Picture 26" descr="http://upload.wikimedia.org/wikipedia/commons/2/27/Qinshihuang.jpg"/>
          <p:cNvPicPr>
            <a:picLocks noChangeAspect="1" noChangeArrowheads="1"/>
          </p:cNvPicPr>
          <p:nvPr/>
        </p:nvPicPr>
        <p:blipFill>
          <a:blip r:embed="rId6" cstate="print"/>
          <a:srcRect/>
          <a:stretch>
            <a:fillRect/>
          </a:stretch>
        </p:blipFill>
        <p:spPr bwMode="auto">
          <a:xfrm>
            <a:off x="3203848" y="3068960"/>
            <a:ext cx="1512168" cy="2373311"/>
          </a:xfrm>
          <a:prstGeom prst="rect">
            <a:avLst/>
          </a:prstGeom>
          <a:noFill/>
        </p:spPr>
      </p:pic>
      <p:sp>
        <p:nvSpPr>
          <p:cNvPr id="18460" name="AutoShape 28" descr="data:image/jpeg;base64,/9j/4AAQSkZJRgABAQAAAQABAAD/2wCEAAkGBhQSERUUExQUFRUWGRkWGBgXFxoYGxgYGhwcGxoYHB8YHCYfGhkkHRgYHy8gIycpLCwsFx4xNjAqNSYrLCkBCQoKDgwOGg8PGiwkHyQsLCwsLCwsLCwsLCwsLCwsLCwsLCwsLCwsLCwsLCwsLCwsLCwsLCwsLCwsLCwsLCwsLP/AABEIALcBFAMBIgACEQEDEQH/xAAbAAACAwEBAQAAAAAAAAAAAAADBAACBQYBB//EAEUQAAIBAgQEAwYDBQYFAgcAAAECEQMhAAQSMQUiQVETYXEGMkKBkaEjYrEUUsHR8DNykqLh8QcVQ4LCY7IWJDRTc+Ly/8QAGAEBAQEBAQAAAAAAAAAAAAAAAQACAwT/xAAkEQEBAAICAgIBBQEAAAAAAAAAAQIRITESQQNRIhMycaHxYf/aAAwDAQACEQMRAD8A+coxmAAT6xHmT0GGkIQg+8+4tKj07+p+mB0ltC2HU3v/ADPnhmlQAx53ZRVZjLAnym33OH6dQKPdP2/gcDQXgb/1vhhHVdoY956eXb1/XBSaprbVULU13gA6j38lHmftilTipI0UgET96DJPckzJ85+uIlLVd2n1af1N8NKw2WC3YEffsPM4ySCZemCWaoNRuSXj7TGH6dIgSztTTzALt6DTy+p+mPPFAb3lLjuYVfQHc/m+wwVKCs1ytRzfSCG9eth54tp5Wz1TSyUQKNM+82o6m8y1yfn/AAwqlHTdpBPU8zt5qDED8zQPXDLqgNimruSNK/3QbE/mI9Bi37Esy9TTPN7wDN5y2w/Mbnp3xIoms6lpjRbmN5I7vUIEDyEeQOKU8sAYSKjC+poKr/dUmAPzOfSMa5oqFB8VQkwI0FNX7oLe8/ck26npghyHicpanBg6NyeqlmmWnpYeWkQcW0w3yrP0FVupadA8gN3PlYeUXxV8hdS86jtrTUYF+RAdCqB128z06CjkUgEVKQAMBlqFRIE6UUGGImbwosbyDg1LIBZJMi4aaiMS021FgGZpnl2EGwgxeR05epliDqax/eJDmdo1NCg7f2as21sejIEnYlre9JN9pDBmIP72mnjqcvw4u4IVVZgFUIVBkTynTUIUbWgC4licdNwz2Hgy7qn5KcfcxE7jlVel5AOM35JFMXzheA1HhipgH3mCwLwR+J4sQbdIwwnArNz0fKHBkx/6ekC84+r0PZ3LpfQGbuw1t/iaW++GxSAMWgbXjHG/O3MI+NDgSt7z0xud1YwPIhj9Oxx5V9n6igAXLX0yYQfmEOo6idIk2GPsVfKKRzARA96CPvbGXW9mKJuB4ZMf2Z0T6gcrX/eBwz514PlH/J2QSG0KbE2AY9FA5qbfRdreVUyDTGkqd+QQ8eaEkR6GL47/AIl7NVFJedYAuyjnFpGpQw1re+kgQPd64xqmSCiy6lBFpUL390FPDc7/ABC4m2Osz2xcdOW/5eVko2nv4Y1E+TpEfp88VbJlZbT4ZGzrOn5qDKx5f4cbpy79EcadyqsIJ+FgtJtS/mB63k2wI5NjI8OGPVkZ1a9o1ET5CYtY9Mb2yyHcGPEGpjfXTWdUdSFsw85B9MRtQjZl6NuPQH3lPkfvjUq5F7mHiboUgnzB1TbvuLTN8KjLsJb8Uz0ITr0dRAM9DsfI2xJn1smWG9vNeb5HY/SfXAlr6Bp1iovVWIJ+loP0ONEZYLLCm4PVSQWjuCWMr5TIxQoTeCvnYz66SZ9dx5jDtEEYEcgt1Ui49Lc39b4WqENsrfYH7nD9TUTHhwRcHWtx3HcYBUVvjAU/vTPyIj+OEFBWcdLecH7C33GK1En3beREj5G30ODOWBgr853+32wJx5eXT+OIE3Vu/wBv5k4HoI6kjsYj9MPNS1bWPbf6H+GFXkWg/b+Jwos1MHqR5RP8Rj3BGXyP2/niYU1UQf0TgqLq2H6fxwGle+3r+v8Ap1w2iN2WPM/rY4yhqFEdABBJ2H19fPDtHKr2H0GAUQf3l+Q/1wytO0FmjvsT/hAgYxa0MFHSABuY2+m58sWWD8Sohi5Okn1k4EFV4Bg6fhEv8yF6+ZxoUEVP+np84RP9cBXy2gj8Mq0bkGQPWOvl1x74kkqEqsDYwhlo6SYEeQMeu+DayepA6cu3zYgH74aWkVEnlkbuYn7KuM7OipkbJ5wzKAvm14ZvSQMPJIX3ZL35WeozHu2hOVPOfIdxUMFltQHWUUf+5oH+Y4JlaDVDKg1JvYmoD9AR9DgS6LUWDNME2uACl7SKlRekwADG57FwUSRAYgdSGEufOaTiJvvfrNhjx+FVliaYXcmGFOB5+IWA+3rhjKOJHLVYflOoA+tMlT9o88BT/lrxq1NJiZblCjooGgg+Z2JJucF0KogOJ2HNVaF8/wAQyfO0wBYYfoGn0pVSevJ/+k4bCaVLeFoW0yhFz0JmWE9QBv0xmyncL5TMURB5ydyxDEtGxOkEQLwNhJgDGh/zinpBJAm4s9/8nXv1xkVKPXVHkQBv2LE9e+G/2otpWFhjAgNJYgmJtexNjtJiMcrz1y1r7MDjqE+7HnDdfVBgh4mDsP8A33+ikYa/5VTUBnPMJMiwHpMjbCmoGNRWD1JXYmLdxfe04MsbPSnjVzxJI2Ha/iD/AMb4RrcdUf8ASLeYm0WtK41W4WkQoTV2YKPtBOMfiNBCPcVirD3VuNJBN1RgNrjfcW6PhZ3BLjeqWqe0lJv+k42E66dvqcZlevRIBC8se5rpnzizGFm8DbGvkuOIGK1GZVmFLh1aPhEOIa15G214nAeP8LRA1VCtRGBcrN5707ENNzEjymQBqLenNOtIARTqiLAgCwvblIDC/X9LYz6tRCGUVqiz0YuSCfWoZHl19RfSqUqDNGjQRAINMoQTG8AHqMBbh1NhIaf7pdo+8fEv1GOs4+xSqNyjVXkjZuUau2rUpIfzkSIBvcir0ltFZNQt8BnvtFj1Xbt5StkKQYgObTPMtoIBkHbr9DilTJ6Rdmm+629LP/DGmQa1Fj7pW3e5HmCGFt9+3XAaiGJEE9R8J8wRMH7frieEJFvmtv8Axn748fSD5jrAJ+ssftjQLNQPxCOwB69YlRB/XCtV4MFSwOxGmD9WkHDbQfjv6sny95Z/w4C6RMjfqSP4hZ++EEKnUaW09okj0g4Wqcu+x2Pr3w+/chfmCv8AmAIwo5Me6SPykMP5/bGgXLA4E6zY7d+32vgtax3gdJEW+f8AuMBMm4APpjQAqUyOhPWwJx5grAA7Ef154mFNBPMwOg6/bfDaf3ZHc2H3v9sKpI3hPt+tz9MNUwouQxPSTpHyJlj8hjFMFp1T0j/tH/kYH2w5SpswuAQP3rj7kKPrhalXLe4ABtKqDftqeTMdowyvD2eC7JH7z1BbfvafTGK0colSP7QmOiSR9V0qP8WLU8yurSukH5sx+SA/+7F8rk6bWVXzJHw0wSovuSRG/bDacSq0CR4dBQQAUZWZtwBMIRuRY+URjO2tBLUbaSDO+sA9tkOsj59cO5XgtUkA06skalZQtL/M3O3+IYJlOMsr6qVKhlw86nldM9wSCxB6BQR64Ln+PNp0hqrkQCR+CCSSomOd5NhPh7DuBjG76OoOeBtTOpzlqMfHUIqMZHRX1OD88FfjlEAKzZjMEAiQxy6R5AGTG1wB5Yw8pwFajzUqDLiJJbUsyJJXUjSNrFg3N5XdPEstRhKKeKWZU8VkYgEkg+8Rq2I90AGPm8h43FMuCW/ZkP8A+erUrADsA5CwPQ4eT2trhdNNlpKLBadNFHoBGMrIcLq5xhpD1AwhqmgaKbcwN4BIDAGAZKtEY3eHZbK5WXd5qmwqJpK0GF4FKodS+pW8WC4bvXY4+lWOdIl6ldV7szAf5bAeuCcIzDCpDamB1CNeoalE94ncf7YS4lx/XUgNTLqC3iKWpqVF5KaonpJkE9se8KVjmRRdq5Z2L6lJAIsAw60oEAkTAHUGccrNt702aXDajsFDq7ACxUpIM6rhypkHb9OnScL4cKVINUAD6ZaI0qY5gIgDt8u2BcP4rlnbwVrB2XqHuSekqQSQMZHFuNIw0pmatJFqe+HUltG4GsE6dWkAydRYDYjHTHUnLnd3gX2k4iQvhhq1M1IMLURSEG8alMXgDSTv0xmDNUlsHLtEhRV0t2ufDUdTe2xvO6PDOKKKtfOVStaoAi011aBHNAUOLsSTeNhviz8QqGlWchxrZtdRS+liolFCNCaCkJqXfTbaTm8tTh2vCs54qLeBAYkPJn4gLSwBtJxj+1XDwAa4ctpADajUKAd2CHTItbSPOcZfCv8A6RagfwwjVArszamEkMo5g1iIielybtjpeF8Wp1eUvqZVkwW0npOqBqbaQLDVixvqizXMcNncumlXptFPZpo6ZYDcsWQBZ6AsY+eLcP8AaA5V3pH8SnIDLcgagmkEEtAIYmSb3wX2o4QtBPEQzSLcwKR4Ot4JggMFKtoFjAETfHPcM4g1SvKomZd3dwkGmFVByy0lUSQSReZHUideO4duv4q+Tr+86CswF1p6qgtI+AkgDdb27WOOZzSChJqmtpBAp1HpMiKJBIflPhyBcoQT0Kne3COJVRUqs/hU6tR4cuVBuLjQgmSIEGDc2JxRPahXqeAazBi7aXRakTdlXSHU6JG46C564pucLi8qDO1ERW5ao/8AueGWnVYxqJOkAbm4jzx4+XnUaQprUca+YM50mYIWoxXSYtYbDDdDgGT8GKuZFGq8kMjAeHFhpAJtHwk/oIxs9Qp0Cvh5sVaalSeRlJ0Ae9MqyQIMxAY+h1LL1RZ9vaVSpSgsgqML/AHawldPQXmRqMA7HCOezo8WoDTRb8oZdJE/BNhAtcksYuZw3wrjdNaFRnQVKuokEkqvhgeQs0zuIFiLgELHjZzbVHqA6Z0qomFWRfmBXUYXt3tvjX8gqlQFiqiOrIJ1afIE83cWg4C3hsx0EqO1wfnGn9DjSHBSyxSZApb3Kuloi0ALMXMzpkxvucCq5BoBelUdCVCsyLUU6mZZUmdKgQxOsAGB3l3PS1Sb5dokQT5G5+oDfQ4Wr0yp5l9T/wD1v8mwanRRo8NmBYBtNNtW4Y+7VEj3DC6pjyBOB1BUWFJEEMdLIUJUGC0NKxtvGEFiJuCfL+YkEffAmy5iTB8yNvmJwepUC++hS9iCVE+vun5Y9SqWkK2onYH9JG+HYKmn6/I4mGK1HmI03FjYG/XYxiYVoxTy51W5f7vMT6lZK4ZoGiDEmo3ZUaoZ/wC4Ko9SpwKvVQQGJqEfBsnWRoUdPzT8xhnJZuoVbSyUkS7cwGkzZhTLiCRba9+8Y52tyG6oqiNQNFdhqcO1xE8p0gSYgD5bYqiljAXxWhirOzHY2HvaRJAuwE6jeMLVc0KcnV4+5DPqpKSCliGkg6o5Z8xbD9DK5iorNSSqKQYhzrIp2khiAb30gzIhmuemeuSuy1SCalQleaQAdMISVJGmwKrMgGZPYHBcrkGJY0qDMVAltFSRupEhp+AXtvMXkiohVCVCGLFiJWpSaZsVFJlhxePi3vFsShxZS5NPL06pmAdDU2B5ojRWjVuOnbywb+i1aGVV3CucwrNyhHplZtyw7MVMkLeBt549PG0y8KF01w3vU3BMn4OdGJkk+6x3+WMnI0KuYZlDuACJl4sbyZMBOmo9xbG3wj2fy9OSayVqqknQrqu2xCkjUekGfQ9c3jtK8Q/bc1SYklkUxd1bwyt+fSus2PRT1ti+VyOlBUAoZkBQXCVmAaH1AkKA8gi5IG5kHAOJe0TioyUamYlYXwazqoIPvIVJUKQGOzHYYzGrZV+VEKupACO45akWOpVjTJCzIPNOGbDZznG3bSgJoU7kBK9MaNirIQo0QTBWFN52nGDnmsP2kVT+IZJbU50BuRzvddLDSx2MbnCh4j+CKrKhZDrIbdQ8AyJ5iX0SOnJ5jD1Hhw1eGqmoHdiuhrrUBZqaahq5R7skw2pv3QRvWg10qaNZCJXdAF8N6aDWrt+HMW0gkcpJVYawgx3HAAmgkVKdSqQuoEDSsKIUCBFPUC2pRJMG0Rjk+CZarQAeqmXDqApFaqWqLquVVKLEiDO4nmbocdHls4ajT41NJBAGnRoBsdPiUST66xPXHOlOPCaZrZgUgog+JRqNIjYKATrfoIuSRbYY4v2s454zJl6Rc1QAruwAfTILEkL7qhwdZgcu2D+3ntTlySmWd/FO5pHw03Dc8DVUJUG1hcGCcYlaiMv4lZqg/aCiJ4Gl1FM3IVxUU+KSDqClhEXBjl1jPdFvpq5nI0qVBlpVQ9apTgEsOWCYYnmWnys7EkqdNNuknD/i5lGpxXaCalNioHKSqamIbSSF0qqeTCDeMcfl6goNUZ31aiuqmUYOCs6absSNJXSGgHmgggacNUeItVDU21lVUEPU1Mgqb0tLhdQp7ADspN7g68Rt0/s5VZKjU2enUpVZABZgNbOS2kNYEFjDGJgi0Y6HMVKNBgpBdQzDwjQFUwBYJEhb/ETc6rHp8zquXplaLjUgVFY7VKgKzTDC5VY1KRMaehfHdZNV8BfxmqVKwAZqT1B4jyZAZCKgVdgpCrEzN455zV23OeHUu/j0tD5dqaMPdZabQu0MhUgDyIPS2PmntmE4c4q0aYU1ixBY02K6YjSELAU5YmDuY6KI2q3sswOnTUUn3gtUkQbCQXVQPLVO+FuN+yS1aYD5XMBluKiU6SzeRApm/wAyT06kiwvPNZs+nPpxar4XjEu4Ks9RiLIN0gbaiAp8lJOwujl8zUSrTC6FkJdQNZaCYCjmYSJEwIKyR0nBak0WoPJE62LSuqjy6QKbTJf3Ygnk3gTgdSiSDIGpCaVJBJdqrKNdSBYjmCaQbkCLIMddTmA8ubSdTqtR2bQkkgGDBbSlyLWJ3mwMHGvUpQitWOVoUpB5QSxHXSAxqEkSNovfHO0MpOZUKw8PKqajO6MVdgCWBhZu7G0WHeRI+GOrrUq1LgMVKvqOtzEoDe8E7mwAncYzYZW7STh9QfhckTEU2u0SWLUVDMPKRYTA6rr7HZqDVpty/uljT1QIkajedr79zj3I8Scaf2b9nortNMAPHaaksenuQD54ay/tVmmktRpal1c1RXgAdzq0iB1sPLGfLKdf23qVz+XylVWKvRamQbWCaQOpPuqIEyLbmcROLy2h2v0DAliJmASJMxv2uMaGdy2czQLnL0mYmzALqEfCeaGXuP0wpxbhjUVVHajJOutT/aFsRAUEGJAHNpm0Ad8b4rPMenLDQz1yocqVSGhkBQpYKYjSWgkHuB1wsKNRAQNTeIabxobYt1SCoTQdgQSUPc4xq+dWjV0K4dVuxb4juYAuFO0TMDe5xpjOvUDNIQWLPF5MhekAgTpA7k4bLBuVR8ypaYZWCoGjWCAKJduRp2Iaw03iSetaeRSSxPMZNh4e1oj3CQZBg7g4YztamNQrIpkleUy4WOuo6wzGxiN74WVMsQAvi02BLBmhgSZiRchQSTE7nfYB2tLjhc+61haWgT5iSLdiLYmMypnCsBG12ElWKiRbYDeACTJuTfExrVG41Xz9NVKU6a2khjq8RAOviU2WUE/FtO/YlGnWzHvaXOhzeujNp0sICip2YGD+5PqapwlaQBVqiagQHANNnnpoDS3pv1xm065pzUT8UgrpqCwDNYFldSDe09D1xynPTV47bICUgaqJTrq0F5JostzEBSIYSVkahYbiI8r8dNKo9XLvXpAgPdlZSSCQG0qAwkESQ297nGTn+IGpWuzSGq0zIAgMo0jTssaiCBHyicV4dkK+Yk06DlDTQhlU6QQZJBkCZG3W9sPj7q36hipUZqssNVVWU2UqXGvYBY0mCq7Wv2k7mQ4IVTXXeqlKmwARULvIbUHdVKkJZSYvzTaRjPascu+rwqiuwh/ELKDtzBqbo827xvvOGqPtrXplTTdXQ2ajXdXJjoNSq0RfVJI7mMF3f2qanbZ/50wpn9nFGshJZ/BfMUKob99g7Fi355O3lhLP+0FCogXNJXq1JimGZVqAmIVnsHWdmYAjaCL4x8/nkr62y4FNgrVKYXkc6YlDHxQZXSZbSbSQMKZzjgHhJXoUKgQiogUCnbmDhzSClj0M3DJ6zTBXJoDPVFqIDLppAQvVYrpurUhBAF4WwkaVYEC+FkzLGmxFCfxJVYYMCWKlyAbAsBqnqq9BgdPPK7GrSARhJWmKhOhlPOBquVdRAUkkkMPiGG1FGCVprLMZY1WbT4gOgANbQrQrSGO3NNxvpkZapbMCk1OfHUK8NUPjK50swvuZ8QxEMsmIOOx9lfZJqOpq2mq5T+zRgoDzsWN9UEzFhJF8ZPst7NKlCnWzfi+KU1JSoUnq1EWpF25CFmPub7jDua4ogH4lfiGWHTxcqK1MDyZqYMdtUY5ZXfEM+xc5VroxPgZ5ewp1kqKo7DVl2On5nGJxX2hLIadNC1arqCGqaLFHFwQP2dY/dmd2je+HP/jBUUmlxetUYDlp/sgIc/ui+nsOwxz3FPaqqalNyw/aqkJoqUKYp0qYmKkFTdrkxHuXm2NY40Wsrg2W1J+01i6jURRIKy2Y6MwP/TQmSd5IA2Me08w9TMVKFSotGQDUaq0gFIcMYPOS0EQb6heMC4rXDwmXXVp/CCqSWqsWM1VAHxMxGkbcouAY8zsUqRpqAzqA2ZYIJDCABrDMWpKbH3VLAG8jHZkyM4K1TQiuxUaDSll8SlTBIaoVYN4sjmiJkxpMYrks2awbUxVV91oJTUQNFOLhTZTIuFU+ULGsvhXCGrXXWasREaWFOdFngSzAiTUEzE49oV6RX9pqKIq6lWkilAGEK9adLKDayge8Z5YE2g1stXAUJV/tqjQ40MXpQ0yLrqqs5ErcQIsScbXsJWrKhpFqYmo4Cs0VNWozoABdVIBW0bzIi/JcKpOlSvV1KxVdNCpz81UwR4cAfihNW/unqDpOL5DiQbMIamoMFIa5RnMDTqME6oYiYmOpxjLHcsal1X0irmstROlcq1U3GpahczEMF1TpAuIMnuAdjUc4tJTUXKZqnIjVrp07b7gKSMK8MamRoeu2VqE89OmNOrUJERAYlTfUDfrsBp1OCZQXqVS53ivmqdMDz0oSfrjzOzleNcWp1wrU1qCpT1BDVPiBiTeSFgESSDeCZsbjl+G13Q1K7My+ETRQaoZahDa2EGYRW32JYdiD3uY4Rk2AWiKR76c2u5MzL0gT6AgbWxm8f/4atUWaNa5LchUOvN8RKMT84nyx1xyx6rFlcXm+KCnl9CtqNQB6jERO2imAT7oBZpO5b0wTjVQrQpZZXFVlJOoWAqVGE01FrSdyN+wtjB4plqlJ/BrK1N1ZQytYxYTfcQLHa+L1OIaqiMSsBi5v/wB0fwx38fbntvZ/PpRFPLoVqBOVnEgtUaA5BInRaACPhHnjSy/GdIgBm0mwqEOoPZQ0xFhIg26Y4unX1OmzXJhbyzdLXNzjqctkHpWraqRYagHkSDfoD323GMZ4yNY2jZjjxDGKSbR8FODv7wAYiek/LC/D+MVGqDUSwHu0lLMoEQABMfrthio+kHS5UGe0EdSV2i+xF8Dpsm1TNVEHUJQgfZxbGONNci58UqzVKlYNUNIDQC4C6p90khlCmNpPSIvjFz+YIvUR2V6usPCwQATplQVJ1Eze4IsOjtWtlzy0/FqQLECI9dgPkWxfLVGpo003powAnxCh+9ifQY1LoXll1KZVneo2p3UstiZq6Rq6XALEA3up7DFFri/u6VphixGmTbUFO55mAjeMHYLrR01AprAXQHBmRMAfm7YRyNbS1EMYZdYggBVUSwsYkzqa/WMbZaGT0Ku53JsCf0xMLZbjdTL0qa02MMpcwtpZm2JBmBA+WJg8LWvORFDKpqsGDBqbK1jZp0z+UwL9Cvng1PPEVVVYIFRrwAPDfml4gRzHf944LkODrX1srBwdOqiodWVQQbQrEiRHLt+mxQelTAVa4pEGQtXLB4IsDq8NXBgDvjNyikqZDgBtmArVaxKsfDqUKgnSASCdRDWuCrTO+Nep7ZeC5apk6tFrFjRZaRI25lIKsPIgjtvjnc/nqgJD08s4M6azZYoskWYEKNQ9Vg/fHP5zOSwBWnIB1FE06ztePTYQPLGZh5fuNy8enb8Y/wCIZqKfDNM0iBy1KcVh+8NVPSiydisnY7m3E5zNFla4UNPICx0+Z1E3+eFTWi5ERsB36fPE4d+JqBJEC9hJkx16fzx1x+OY9OeWdy7Bp1LHRKrJIJImw6+cjphyvmC1AX91tK2HuvdhO8SAY2BnucDyvCnZxSF1bZosBuSY2jHWZTgmVUGm7eISDqLs1KkjWgkIDUMXsSJsYxrLKQSWud4LlalRiKSM7ysae5JiTsovuSMd57P+z1SgzGpTo1XK/wBh49JQkmQXZn1EggRpA/vY1eC8Rp0KXg0G4UEvA8eorOepYsBzHu3kNsOVhTqJLcPI/PQq0XE9wzNt8/5482fyW+nbHCFcxwHOZmNVCrpHw086NHnZy9z3k4S4nwD9lh6r52gxFnV6dQCPhZ+S/YScZ2fz1OhzUXr0WY6YCZQaiOhamekHfBsj7aZynu1F3YQupiYHdoMOOwIIHSMEmXpUPN8ZZaJqPXzIFIAoGFMeMxIAGzKWFjL6iACemOWq+0r1XqZslRW5UWEFkEDcjSSdI+HqfTFPaviWqp4cUKtYgB6tEABmJsgCAJYzJCyS0E8uFs5RCqmVjKq9MEmqpI8RtyjVPda9gYAlYkDHoxxkc7lQeG5N/HJV0C0oq6idIiZVAIkufdC+R6XwLOuQfEWBTc6GCsCVJHMI3gjUR03HSMX4ZRIpms+grOgIW523k6QJCCWXVa7WvstRoL4mmsxSmQSWADkrI06BIBYm1yIvOxGOnthp5viCNoomm1OkAvhK0BxquHZ9MsGksTBENygALBMzUpmsabVF8AKHQK1QaFW2hA4/tDcGRpJJM9cK1eLFyarsHq0wVUOoPKT7wtBZJaAdtUj3YwPh+ZpsjLWDGkCIKBdSu1rMxtygnTcGBI64NLZhkpCspJdcs7FtKur1UVblJYAauzEbGdwcaOcz+p0rMhDWFEvOkUAYCgADUFtDSYAMzOObaiUqaawdV961iykcpUmRDd7i/WIxqZrOmoOZqugWoBmLKAoANPmt7ulTpiDEiLYrFK7pct41Kkzq2kE0y5IBkXLMvMQtzpFz36EuZn2Oq6opZei67iqWZi35ve0j6HHNcO9sGau7OJpOIZAoEj4TO6uN9QmJ7Y7XKZnKUhLVcx4cSdIIROwDa/lALdbY8eUyxr0Sywif+HNZhJRlnzBHysMGyv8AwwO5B+RT+eBZzjXB3YyuZf8ANff/ALmnGW/HeGo34dPMr+YMAR8gAfvi/O/4vxa+d/4buzI9OmtQJIdKrJDf3TzQbAEGx7jHPD2MOSza1qlFFF2Sk7o66hu0qWhVkG4MG/YYbzHtgIijncwg7Op/Xm/XHNZ+o1cFXrioG3JAk9d9JO8dcdMfLWqxdb3GjxnO0GzVOowQVUOpmSQkTADFgpO4Oq0EHBG45l9LeO6OKoXSlPUXSTGsmyoQtxz9+mOJ4pTemgDqDJs4YGQOhgmG23xOIEpSpy4ZtIssyg3AJgCTPSY+mOv6fTPn26n2hzuUpIFy6VWaOZmdQoIPUKCXbzLGNr3xgUeJF7z/ALfPfGLQzACkGfKOmNPKcJZhTCMrllDMBJKAwRJFryB3Bm2xOvGYxnytrTyld2Uk1Gp0xuQTc9FAHvH+rDbQHD8tTYeJVqsxAaAqDfaSXJ+2MnipFJlUNqZQZBBGkxYRFus4vR4s2mEqOtrgHc+ggRjnZb03LGhXegpJVypjl1a20/JaQB/xYUqUqJpvUOmo4tLGpMGy2lZP19cLZXLVHEqmpiY1Hb77nDtbItSpg1XKjVrIkhnI2jaw7/TF17XbBzQq1NJCwAqqAAYAUQIxMHq1q9Riw8SCT8bGPKScTHXbGm1ksktKl4mqoxJ5zSuqjoDy3EzzW/nXNcSouJ8SrI3gKyn+8p0kHzE+mM/NZ10YE5nxGGzKSG+cgMPQ4BmnepSNXxFY6oZIOoA2DWWCCbdDPffHOY75re/TyvnCy727SdP02wfhvD9ZNVtSUv3ju3kJ2HngmVz1JQF8BHnfWbzPQgiSe5AAJ2A30cv7QNTZR+BziSzAMrUzYUypkJGmCovNyTjV36ZmvZXIezNNg9Wq9XwrsgQDxCBMEyCAI2tfyw6vsmFptUNSK6y4BUAaZgK99z1jba8ThFvbSqG2UywAEFYSSSg0nlF9xe25FhXL8Uq1EqE+GdgLgajYKAo2VdLGREmQScH5n8Wrlxp1Jl0ZmPvtr0Tb3RO3Xb9b43sjm+JKQKS0qM3jWgBHUkap63JxymT47nEGlAD9D/DDGY40EWMx4tPVcoguT3DMdvXbHO42/TUsddUz+ZQlqlfh0ncFUP1aBJwlxD27oUlkD8WZBpwkN/epaSV/KQR1M449faaktqatH/qnUT5WEYVfN5Uvq8Oo7MZY6lVVJ30rG3zxT4vuK/J9OnX/AIlyzF6dKsG3WpTk6ojVrXckQCYmwubQKt7R5F6bE5EU6wHKadQ6NfS3KQBv12jGbSy9Flj/AOYUG40xpkbRqbT9TjEzLoEOhiRJibGJ3P8Av1xuYY3pm5UnqbxB7zMWBETJY+lyZ+uNrOZTwx+zVqVNapWSxZSUdjKSyzACjSVmLkkSLYeWqEVAynSV5gZ2IkiD3xEa8n1/1x2sc9iVxUSoUcc9liQfS4sZmZBvOBZpXVijCGUxG59BG/cR3xq8Mo1C/wC0UyirQvqYiCwkgKCDqN9ogWmMXPGq96yn8RYQ1FChkUmbadpJMsPMTe9taJcSy6U40OzQSjSIBOkSVsIUkssG/LM3t5kqhcLTZmFJdTmLDVEm9xqNlBO0jpjzL5kgmeYN7ytcEfPr1nocVXPlaZpLZWNzA1NeQCewgW2m+IPeIDnCa9SwuliCIDCSCPIkzHUGN8aL5pIFJXqeAIIJVdWsS2ogW3ZhAadJ3MYRzOcPheGTMXXyneD2N5G22HeD5ql+zNTq0qlQux0HxNKIYA1AaTzAm5m4gG2C9E77K8KrVdQQJCmWJN5AtpHnbfvjoOF0D4k+AKjhROrRBkn3vEHIRHvzHljnvY/jzZWoyurQy6WWAGlZ0m/USRHb5Y1vaL2pEMuXZ1NQEVDIA09VhSbnY36Y45zK5adcdSbaVbjedXlpLlkHVkekoHlIAJjrE4UHEM03vZ2ix6gtqH+ZCDji2aTJJPr/ALYlSrbD+nB5u1PETcPUoG+6JTX6a6On6YG/E8vt4zKR3oUag+ZRVOOJ8U4JTQNZpAOHwkHm2ePMHSFq5eqCbwGplY2M1DpHyP2xzeezGpmMR5TMRbf5Y6nK+yiusivRgi0zPoZgA/PC/tD7LUKCfhV3qVQoYqEGiOvNNjuQLm2NY5ToZY3tzWSpBqihp0yNUb6dz84nD2a4kTUNRAKf7oQkBQsQBfoAPpjMp1Cpkef3scOcM4a9csqSWVdUAE2mCSR7oE7nHS/dYh3gmWavXSmgLEkMRf3QZck9tIJP88GznEEqM5hUuSEHY9AQBAWIA37k4VyWaq5Za2klSQKTERaTJAI76Zt2xnir9cZ1utb4alGk7GxsOg33/TDAZlbZAxtrZQx+Wu2E0RjzgGJgGxlrWW/MdrDBxxV9ifkwv/vjNhlEbW1zUrse6rI+7DEwtSy2oCagnb4v5YmAgZBKdSpFRiqxGoXgnYxBkWiLb72xbKZ6otTknX7gAEyNtOmCCIHbCq5g6AskAXja53Pmek49zGe1BZALLImLlSNj3j+OOmmNtDM0UgVKQYgAioG0sFboVA+CNpmI32wI8QbwTTJmmTMG8G3MOxsPlPfFuH0Jou4ZAyjUFJu67MoHQgX7ET88kt0G2KRWmsjSUvz3Ubid+wt0/ljpKftLV0kIAFQLsg0r0Xpbtjl1psE1AHTNzFgegP1xrcHz3hKwejSfxBvUBJ0EQCoDCL3B7ieggymzjWqPbGpHwA9yAfpIxgVqr5ioE1CWPvOyoPmzQAMJPlHDMCrStzY2Hc2sPPDnDGNMh2QMCDAaQDeNViDuCLeeLxmPMW7ey4y0EgiCCQfUWIw3ljGww3xbPuW8YooWpB5V5dWzCb80gkgkm+BZfiCtZ0EfvIAGU9DtBHkd+4xbti1I98Uk3kef+uM2vAEddto+xxslF3DhwYgiUYH8wI+9xjIz7S09f5W/hixFLoJMWuYuQB8ybAeZwetlyjaSQbCCpkGex6j+RwbIZJtJrakQIZEnmYi/KIM3i5tiZhWqKGAB0TOkAQN5gdN741sJSrkIFm0Ex85+Zvi2VqyuksYbVyhR72wM/KD5Wwtk2WZIDR0Ox9Y6Tj2vmiWDWWIgKAoEXsBYXn64EErcuK0rsLgXFzMDztfDWfrCoA1gdjAiexMdfPEyWVYDxZCgSRfmJ2EAefUxsd8KCzQuASCLbdQfW+NDO8QauV1fAoQASAFHwgbAeQwo1NnXUCDom2xA3sOo3wPLud/PAWpm+Jl4aoxZkGlGPTpBPURt54bpZTUglFmNWotpEHYdZO+8ep6YVSpDCRqEyR3HbGlRz6MGNUVArHSFQwkBRbmNiLGbxG18ZsOxTkI30D1cfwxBlk6lf8X8xhKjRMkalkbgmD9Dj3MFVIDNv2v/AEMWkY1Ux0J6WsJG4BIucGStQ6+IO4tPoIwOrUTwFX8ZmiUBMKJaZUXsb+pOM9KQncfXBra3o5mM3flJC9BcW+RwpXplVDcrbiJkgbSQNryB6bXE1cx6/bDa5hqeXClUh9ZkrzRMbnbyPmcPS7Y9WkRE9ca/DOGxl6tcvptoVQYLXBYn8o28zPa+fTyrOHaVhAJ1MATMwF7mxsMeZlzFNRfl2Bm7En63xu8szgbMZVvBDBW09W+HcgTbe8WkfPGcMbHEqVSmKdKqxOlfdBkJJ90dJjGbmKGkggyDcTH3j0xSqtLOcWsqIAq0hpW156sfzEzfzxfMleUAMzBFLSYMkAtvvE2joNpvjLyVUCorMNQBkjoYkx6ThipWavWZjGppOx37AAYNaOxPFHTX/hn/AMhiY9qZoodLiDboP54mDR2LRrirT8EsFAOqnqGzRGmegI6jrBOM/JZI1X0je9o3I+HyJgxgDSpjthvL5wKRpkNMlgTJPS2wxrWumd77MUOIlXDhFtsukAQOhH6zinGBTLCpTTQG95AZCt+XsCOnQg+WKZiiI8RWBk8ymxBN58xgyFDl3XmLKVcbeQYWEkXtfpg/6THDh4a1KVRFmopUktdZGpdjAIIBg/TGbWzDauezLyx2jpgtIyA3Xf54BncwajAkydp8umKdq9Og4Vxt1AetQWqrAojPKyuzLIHOpmP6tks+6QQoPLM7dI72IwfONqp0jrBImmVAgBRdCbDpY9eUTgWfzJYISZ08vy7Yzrk7EyefZSKWr8MlZQkBTf6A7X6Y1OKUKdGo1EeInLzKIhiyys3i0jod8Y3CaeuobX2DF9OgnZt7/pfAkzDFtTEllI+o/wBsNnK2YypMQSP6/XCdfLtJJjfGhXqKxDBdE2IBtPcdp7eWF7Ei9upift1xSrQIpSm9wCYjpNzM7+UdMGpVCu1sQuFcBS2naSL33sPXFKtEpYkHsQZnCAIAJxMvVIMgkEA3AmJt19cRxOCVGZgE6CIGw/rzwhXNkaiQLMA3z6x85xRq0QPLDS1WCmm0EfWDvIOAZbLKxOskAdtziQpTSoYCIieaZnqO3YjzwqGImMNqoZzqgLB6x2iLb+vbAmpibGR0JtiQYJLDVsSJE/1GNarX/aAqKqpBKoQdKCY5YC7k9d9sZLJGG6+V8JFGuXf3lWeXoFPc4qXuart7lS5p8omDAFoBG4xbJV1V5ZQwAnSdidhPWLzHlhbMZbRYmHAErIIg9QVMfLFKVQCcGke4hnDUOs8tgAFgAAbAAbDHnFU5Uf8ADBhVIVtRYxJdvzdDt088BoUVf32IUdBuSenlbBKdSahARXkMAGvHnEi4At64JwQMrmYdTAIBmNwYE38rYbzmdasxZzJ88K5zLik40trEdoImRpYTY9bHqMVWpY4bPYhjI1eSodKkAjfcE7EXF7YSBIqK0fFIiNwdrbY0czmCV0WCLsB+vr54SokFGBC3a5gloH7p6fxxRVU1y0liSfPB6xZaaowVJBnlgwSfe6n/AGwrkjFRT2M/S/8ADBM7VL8xuTOH2PRZ1KMQd7jDHD0aSysV0g3G9wbCO+L5ti0LpVbC3nHc9cJ+IQI6Th7i6GHNJKlj3k49xWhVIHug36ziYOSAThvhrIG/EEqRBHXyjsZvgxrUCL0mB7q38CYwFVpT8cecfwOHewHXpsjQ3qCLgjoQcM5XMlTqsZBBB2IPfFc0ikAA2EkXmNpBBEj64ChK77YO4jeYImUGlW+HfSeoHl1+eBZPMeHqhUJNpZQ0eYmwPnvgFWtKjvOJTa3zxa4Oz/Ds0qAh6a1FMWO48wRcG+Fc2NJKzIJtPbp9oxcG2AZh5I8owTtXo3mPDGkUw0j3mY+83cAbDy38zgmYyWn8RWDKTfupPQg9PPCwucFRoJHcEf188BepBBF9/wCeL+EBeMVpj+vpgxWxwIANiVDbFAIwOo3nhSwIxA8nqe8dMUwSm5CETY3I7/1GECVa+pAApJQ7/lM2MDaeuF0qb4Nlq7IZUkTgGbPNPe56Cev9eeKJalVF7TtF4je+CVXk6iAJ+k/1JxHawUQANh/E9zgtPNME0Wi+4n6dsW0WYXHeRileqS3UmfngtQYJlKxp6oiTaYkgeX9dMSRAXXwlXUZ1AmAR3A6QcK1KRUwZBFiMFjrfFXMnFEsrwD8sHpZIaDVZgNwq9T0k9h+sYRAvhmfd9MVUeKF0sCt/hMxH8CMBVwBglQ4CwxRGVfUYGxgek4tmNMaUEKJubltrnztsML0nAibXxfxN8SBeqdQM3Fvl2xbK1tLT2BN++38cAqtfBMtly0/ugSx7D+eNMh1qsmcUw1CztA9f44r40bAD5SfqZw7Sqo/QGPTEx6ahO5J9TiYErGCUl64HGDARgpi+PD2OPJxMBCq04Fhbv1GBq18MaowKpS7Y1AMrjAnx4gx7pwJajgrrIPpgCjzwZLi+KqD0GsMF1TjynbF3qHsPr/pjDTPdpMzioEnBXTHiRtjbK2kH0xV26DywXQoGAzGAiM2F6t8F148nFFXqVL4sxvgVNses+LSGi3TAVYwR6YYTbrgLWOJPWNsUUYhqYsptiSjLi1NLDF3GBk2xJKmPSuBknBhiQTL0xGqADBFpknr8hjyrlR1Pywgsq6jhlntAsO39dcUxJwp4cUbFpx5iDwY8x7GJiQipfF9OJiYC8C48Xzx7iYkmJiYmJPCuJBxMTEk04LSTExMBNLT/AKgYrUp2x7iYxsgNTxXw8TExoPRSxHp4mJhQZXFtOJiYgoVxAMTEwocOP3vscCci98TEwaQZOCBl7n74mJh0tpqXFCw749xMOhtTUO+CCuO/2x5iYtLYjZ/tbAGrjviYmLxi2qaoxXxBiYmHQTxBiCpiYmLSe+LiYmJi0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CA"/>
          </a:p>
        </p:txBody>
      </p:sp>
      <p:sp>
        <p:nvSpPr>
          <p:cNvPr id="18462" name="AutoShape 30" descr="data:image/jpeg;base64,/9j/4AAQSkZJRgABAQAAAQABAAD/2wCEAAkGBhQSERUUExQUFRUWGRkWGBgXFxoYGxgYGhwcGxoYHB8YHCYfGhkkHRgYHy8gIycpLCwsFx4xNjAqNSYrLCkBCQoKDgwOGg8PGiwkHyQsLCwsLCwsLCwsLCwsLCwsLCwsLCwsLCwsLCwsLCwsLCwsLCwsLCwsLCwsLCwsLCwsLP/AABEIALcBFAMBIgACEQEDEQH/xAAbAAACAwEBAQAAAAAAAAAAAAADBAACBQYBB//EAEUQAAIBAgQEAwYDBQYFAgcAAAECEQMhAAQSMQUiQVETYXEGMkKBkaEjYrEUUsHR8DNykqLh8QcVQ4LCY7IWJDRTc+Ly/8QAGAEBAQEBAQAAAAAAAAAAAAAAAQACAwT/xAAkEQEBAAICAgIBBQEAAAAAAAAAAQIRITESQQNRIhMycaHxYf/aAAwDAQACEQMRAD8A+coxmAAT6xHmT0GGkIQg+8+4tKj07+p+mB0ltC2HU3v/ADPnhmlQAx53ZRVZjLAnym33OH6dQKPdP2/gcDQXgb/1vhhHVdoY956eXb1/XBSaprbVULU13gA6j38lHmftilTipI0UgET96DJPckzJ85+uIlLVd2n1af1N8NKw2WC3YEffsPM4ySCZemCWaoNRuSXj7TGH6dIgSztTTzALt6DTy+p+mPPFAb3lLjuYVfQHc/m+wwVKCs1ytRzfSCG9eth54tp5Wz1TSyUQKNM+82o6m8y1yfn/AAwqlHTdpBPU8zt5qDED8zQPXDLqgNimruSNK/3QbE/mI9Bi37Esy9TTPN7wDN5y2w/Mbnp3xIoms6lpjRbmN5I7vUIEDyEeQOKU8sAYSKjC+poKr/dUmAPzOfSMa5oqFB8VQkwI0FNX7oLe8/ck26npghyHicpanBg6NyeqlmmWnpYeWkQcW0w3yrP0FVupadA8gN3PlYeUXxV8hdS86jtrTUYF+RAdCqB128z06CjkUgEVKQAMBlqFRIE6UUGGImbwosbyDg1LIBZJMi4aaiMS021FgGZpnl2EGwgxeR05epliDqax/eJDmdo1NCg7f2as21sejIEnYlre9JN9pDBmIP72mnjqcvw4u4IVVZgFUIVBkTynTUIUbWgC4licdNwz2Hgy7qn5KcfcxE7jlVel5AOM35JFMXzheA1HhipgH3mCwLwR+J4sQbdIwwnArNz0fKHBkx/6ekC84+r0PZ3LpfQGbuw1t/iaW++GxSAMWgbXjHG/O3MI+NDgSt7z0xud1YwPIhj9Oxx5V9n6igAXLX0yYQfmEOo6idIk2GPsVfKKRzARA96CPvbGXW9mKJuB4ZMf2Z0T6gcrX/eBwz514PlH/J2QSG0KbE2AY9FA5qbfRdreVUyDTGkqd+QQ8eaEkR6GL47/AIl7NVFJedYAuyjnFpGpQw1re+kgQPd64xqmSCiy6lBFpUL390FPDc7/ABC4m2Osz2xcdOW/5eVko2nv4Y1E+TpEfp88VbJlZbT4ZGzrOn5qDKx5f4cbpy79EcadyqsIJ+FgtJtS/mB63k2wI5NjI8OGPVkZ1a9o1ET5CYtY9Mb2yyHcGPEGpjfXTWdUdSFsw85B9MRtQjZl6NuPQH3lPkfvjUq5F7mHiboUgnzB1TbvuLTN8KjLsJb8Uz0ITr0dRAM9DsfI2xJn1smWG9vNeb5HY/SfXAlr6Bp1iovVWIJ+loP0ONEZYLLCm4PVSQWjuCWMr5TIxQoTeCvnYz66SZ9dx5jDtEEYEcgt1Ui49Lc39b4WqENsrfYH7nD9TUTHhwRcHWtx3HcYBUVvjAU/vTPyIj+OEFBWcdLecH7C33GK1En3beREj5G30ODOWBgr853+32wJx5eXT+OIE3Vu/wBv5k4HoI6kjsYj9MPNS1bWPbf6H+GFXkWg/b+Jwos1MHqR5RP8Rj3BGXyP2/niYU1UQf0TgqLq2H6fxwGle+3r+v8Ap1w2iN2WPM/rY4yhqFEdABBJ2H19fPDtHKr2H0GAUQf3l+Q/1wytO0FmjvsT/hAgYxa0MFHSABuY2+m58sWWD8Sohi5Okn1k4EFV4Bg6fhEv8yF6+ZxoUEVP+np84RP9cBXy2gj8Mq0bkGQPWOvl1x74kkqEqsDYwhlo6SYEeQMeu+DayepA6cu3zYgH74aWkVEnlkbuYn7KuM7OipkbJ5wzKAvm14ZvSQMPJIX3ZL35WeozHu2hOVPOfIdxUMFltQHWUUf+5oH+Y4JlaDVDKg1JvYmoD9AR9DgS6LUWDNME2uACl7SKlRekwADG57FwUSRAYgdSGEufOaTiJvvfrNhjx+FVliaYXcmGFOB5+IWA+3rhjKOJHLVYflOoA+tMlT9o88BT/lrxq1NJiZblCjooGgg+Z2JJucF0KogOJ2HNVaF8/wAQyfO0wBYYfoGn0pVSevJ/+k4bCaVLeFoW0yhFz0JmWE9QBv0xmyncL5TMURB5ydyxDEtGxOkEQLwNhJgDGh/zinpBJAm4s9/8nXv1xkVKPXVHkQBv2LE9e+G/2otpWFhjAgNJYgmJtexNjtJiMcrz1y1r7MDjqE+7HnDdfVBgh4mDsP8A33+ikYa/5VTUBnPMJMiwHpMjbCmoGNRWD1JXYmLdxfe04MsbPSnjVzxJI2Ha/iD/AMb4RrcdUf8ASLeYm0WtK41W4WkQoTV2YKPtBOMfiNBCPcVirD3VuNJBN1RgNrjfcW6PhZ3BLjeqWqe0lJv+k42E66dvqcZlevRIBC8se5rpnzizGFm8DbGvkuOIGK1GZVmFLh1aPhEOIa15G214nAeP8LRA1VCtRGBcrN5707ENNzEjymQBqLenNOtIARTqiLAgCwvblIDC/X9LYz6tRCGUVqiz0YuSCfWoZHl19RfSqUqDNGjQRAINMoQTG8AHqMBbh1NhIaf7pdo+8fEv1GOs4+xSqNyjVXkjZuUau2rUpIfzkSIBvcir0ltFZNQt8BnvtFj1Xbt5StkKQYgObTPMtoIBkHbr9DilTJ6Rdmm+629LP/DGmQa1Fj7pW3e5HmCGFt9+3XAaiGJEE9R8J8wRMH7frieEJFvmtv8Axn748fSD5jrAJ+ssftjQLNQPxCOwB69YlRB/XCtV4MFSwOxGmD9WkHDbQfjv6sny95Z/w4C6RMjfqSP4hZ++EEKnUaW09okj0g4Wqcu+x2Pr3w+/chfmCv8AmAIwo5Me6SPykMP5/bGgXLA4E6zY7d+32vgtax3gdJEW+f8AuMBMm4APpjQAqUyOhPWwJx5grAA7Ef154mFNBPMwOg6/bfDaf3ZHc2H3v9sKpI3hPt+tz9MNUwouQxPSTpHyJlj8hjFMFp1T0j/tH/kYH2w5SpswuAQP3rj7kKPrhalXLe4ABtKqDftqeTMdowyvD2eC7JH7z1BbfvafTGK0colSP7QmOiSR9V0qP8WLU8yurSukH5sx+SA/+7F8rk6bWVXzJHw0wSovuSRG/bDacSq0CR4dBQQAUZWZtwBMIRuRY+URjO2tBLUbaSDO+sA9tkOsj59cO5XgtUkA06skalZQtL/M3O3+IYJlOMsr6qVKhlw86nldM9wSCxB6BQR64Ln+PNp0hqrkQCR+CCSSomOd5NhPh7DuBjG76OoOeBtTOpzlqMfHUIqMZHRX1OD88FfjlEAKzZjMEAiQxy6R5AGTG1wB5Yw8pwFajzUqDLiJJbUsyJJXUjSNrFg3N5XdPEstRhKKeKWZU8VkYgEkg+8Rq2I90AGPm8h43FMuCW/ZkP8A+erUrADsA5CwPQ4eT2trhdNNlpKLBadNFHoBGMrIcLq5xhpD1AwhqmgaKbcwN4BIDAGAZKtEY3eHZbK5WXd5qmwqJpK0GF4FKodS+pW8WC4bvXY4+lWOdIl6ldV7szAf5bAeuCcIzDCpDamB1CNeoalE94ncf7YS4lx/XUgNTLqC3iKWpqVF5KaonpJkE9se8KVjmRRdq5Z2L6lJAIsAw60oEAkTAHUGccrNt702aXDajsFDq7ACxUpIM6rhypkHb9OnScL4cKVINUAD6ZaI0qY5gIgDt8u2BcP4rlnbwVrB2XqHuSekqQSQMZHFuNIw0pmatJFqe+HUltG4GsE6dWkAydRYDYjHTHUnLnd3gX2k4iQvhhq1M1IMLURSEG8alMXgDSTv0xmDNUlsHLtEhRV0t2ufDUdTe2xvO6PDOKKKtfOVStaoAi011aBHNAUOLsSTeNhviz8QqGlWchxrZtdRS+liolFCNCaCkJqXfTbaTm8tTh2vCs54qLeBAYkPJn4gLSwBtJxj+1XDwAa4ctpADajUKAd2CHTItbSPOcZfCv8A6RagfwwjVArszamEkMo5g1iIielybtjpeF8Wp1eUvqZVkwW0npOqBqbaQLDVixvqizXMcNncumlXptFPZpo6ZYDcsWQBZ6AsY+eLcP8AaA5V3pH8SnIDLcgagmkEEtAIYmSb3wX2o4QtBPEQzSLcwKR4Ot4JggMFKtoFjAETfHPcM4g1SvKomZd3dwkGmFVByy0lUSQSReZHUideO4duv4q+Tr+86CswF1p6qgtI+AkgDdb27WOOZzSChJqmtpBAp1HpMiKJBIflPhyBcoQT0Kne3COJVRUqs/hU6tR4cuVBuLjQgmSIEGDc2JxRPahXqeAazBi7aXRakTdlXSHU6JG46C564pucLi8qDO1ERW5ao/8AueGWnVYxqJOkAbm4jzx4+XnUaQprUca+YM50mYIWoxXSYtYbDDdDgGT8GKuZFGq8kMjAeHFhpAJtHwk/oIxs9Qp0Cvh5sVaalSeRlJ0Ae9MqyQIMxAY+h1LL1RZ9vaVSpSgsgqML/AHawldPQXmRqMA7HCOezo8WoDTRb8oZdJE/BNhAtcksYuZw3wrjdNaFRnQVKuokEkqvhgeQs0zuIFiLgELHjZzbVHqA6Z0qomFWRfmBXUYXt3tvjX8gqlQFiqiOrIJ1afIE83cWg4C3hsx0EqO1wfnGn9DjSHBSyxSZApb3Kuloi0ALMXMzpkxvucCq5BoBelUdCVCsyLUU6mZZUmdKgQxOsAGB3l3PS1Sb5dokQT5G5+oDfQ4Wr0yp5l9T/wD1v8mwanRRo8NmBYBtNNtW4Y+7VEj3DC6pjyBOB1BUWFJEEMdLIUJUGC0NKxtvGEFiJuCfL+YkEffAmy5iTB8yNvmJwepUC++hS9iCVE+vun5Y9SqWkK2onYH9JG+HYKmn6/I4mGK1HmI03FjYG/XYxiYVoxTy51W5f7vMT6lZK4ZoGiDEmo3ZUaoZ/wC4Ko9SpwKvVQQGJqEfBsnWRoUdPzT8xhnJZuoVbSyUkS7cwGkzZhTLiCRba9+8Y52tyG6oqiNQNFdhqcO1xE8p0gSYgD5bYqiljAXxWhirOzHY2HvaRJAuwE6jeMLVc0KcnV4+5DPqpKSCliGkg6o5Z8xbD9DK5iorNSSqKQYhzrIp2khiAb30gzIhmuemeuSuy1SCalQleaQAdMISVJGmwKrMgGZPYHBcrkGJY0qDMVAltFSRupEhp+AXtvMXkiohVCVCGLFiJWpSaZsVFJlhxePi3vFsShxZS5NPL06pmAdDU2B5ojRWjVuOnbywb+i1aGVV3CucwrNyhHplZtyw7MVMkLeBt549PG0y8KF01w3vU3BMn4OdGJkk+6x3+WMnI0KuYZlDuACJl4sbyZMBOmo9xbG3wj2fy9OSayVqqknQrqu2xCkjUekGfQ9c3jtK8Q/bc1SYklkUxd1bwyt+fSus2PRT1ti+VyOlBUAoZkBQXCVmAaH1AkKA8gi5IG5kHAOJe0TioyUamYlYXwazqoIPvIVJUKQGOzHYYzGrZV+VEKupACO45akWOpVjTJCzIPNOGbDZznG3bSgJoU7kBK9MaNirIQo0QTBWFN52nGDnmsP2kVT+IZJbU50BuRzvddLDSx2MbnCh4j+CKrKhZDrIbdQ8AyJ5iX0SOnJ5jD1Hhw1eGqmoHdiuhrrUBZqaahq5R7skw2pv3QRvWg10qaNZCJXdAF8N6aDWrt+HMW0gkcpJVYawgx3HAAmgkVKdSqQuoEDSsKIUCBFPUC2pRJMG0Rjk+CZarQAeqmXDqApFaqWqLquVVKLEiDO4nmbocdHls4ajT41NJBAGnRoBsdPiUST66xPXHOlOPCaZrZgUgog+JRqNIjYKATrfoIuSRbYY4v2s454zJl6Rc1QAruwAfTILEkL7qhwdZgcu2D+3ntTlySmWd/FO5pHw03Dc8DVUJUG1hcGCcYlaiMv4lZqg/aCiJ4Gl1FM3IVxUU+KSDqClhEXBjl1jPdFvpq5nI0qVBlpVQ9apTgEsOWCYYnmWnys7EkqdNNuknD/i5lGpxXaCalNioHKSqamIbSSF0qqeTCDeMcfl6goNUZ31aiuqmUYOCs6absSNJXSGgHmgggacNUeItVDU21lVUEPU1Mgqb0tLhdQp7ADspN7g68Rt0/s5VZKjU2enUpVZABZgNbOS2kNYEFjDGJgi0Y6HMVKNBgpBdQzDwjQFUwBYJEhb/ETc6rHp8zquXplaLjUgVFY7VKgKzTDC5VY1KRMaehfHdZNV8BfxmqVKwAZqT1B4jyZAZCKgVdgpCrEzN455zV23OeHUu/j0tD5dqaMPdZabQu0MhUgDyIPS2PmntmE4c4q0aYU1ixBY02K6YjSELAU5YmDuY6KI2q3sswOnTUUn3gtUkQbCQXVQPLVO+FuN+yS1aYD5XMBluKiU6SzeRApm/wAyT06kiwvPNZs+nPpxar4XjEu4Ks9RiLIN0gbaiAp8lJOwujl8zUSrTC6FkJdQNZaCYCjmYSJEwIKyR0nBak0WoPJE62LSuqjy6QKbTJf3Ygnk3gTgdSiSDIGpCaVJBJdqrKNdSBYjmCaQbkCLIMddTmA8ubSdTqtR2bQkkgGDBbSlyLWJ3mwMHGvUpQitWOVoUpB5QSxHXSAxqEkSNovfHO0MpOZUKw8PKqajO6MVdgCWBhZu7G0WHeRI+GOrrUq1LgMVKvqOtzEoDe8E7mwAncYzYZW7STh9QfhckTEU2u0SWLUVDMPKRYTA6rr7HZqDVpty/uljT1QIkajedr79zj3I8Scaf2b9nortNMAPHaaksenuQD54ay/tVmmktRpal1c1RXgAdzq0iB1sPLGfLKdf23qVz+XylVWKvRamQbWCaQOpPuqIEyLbmcROLy2h2v0DAliJmASJMxv2uMaGdy2czQLnL0mYmzALqEfCeaGXuP0wpxbhjUVVHajJOutT/aFsRAUEGJAHNpm0Ad8b4rPMenLDQz1yocqVSGhkBQpYKYjSWgkHuB1wsKNRAQNTeIabxobYt1SCoTQdgQSUPc4xq+dWjV0K4dVuxb4juYAuFO0TMDe5xpjOvUDNIQWLPF5MhekAgTpA7k4bLBuVR8ypaYZWCoGjWCAKJduRp2Iaw03iSetaeRSSxPMZNh4e1oj3CQZBg7g4YztamNQrIpkleUy4WOuo6wzGxiN74WVMsQAvi02BLBmhgSZiRchQSTE7nfYB2tLjhc+61haWgT5iSLdiLYmMypnCsBG12ElWKiRbYDeACTJuTfExrVG41Xz9NVKU6a2khjq8RAOviU2WUE/FtO/YlGnWzHvaXOhzeujNp0sICip2YGD+5PqapwlaQBVqiagQHANNnnpoDS3pv1xm065pzUT8UgrpqCwDNYFldSDe09D1xynPTV47bICUgaqJTrq0F5JostzEBSIYSVkahYbiI8r8dNKo9XLvXpAgPdlZSSCQG0qAwkESQ297nGTn+IGpWuzSGq0zIAgMo0jTssaiCBHyicV4dkK+Yk06DlDTQhlU6QQZJBkCZG3W9sPj7q36hipUZqssNVVWU2UqXGvYBY0mCq7Wv2k7mQ4IVTXXeqlKmwARULvIbUHdVKkJZSYvzTaRjPascu+rwqiuwh/ELKDtzBqbo827xvvOGqPtrXplTTdXQ2ajXdXJjoNSq0RfVJI7mMF3f2qanbZ/50wpn9nFGshJZ/BfMUKob99g7Fi355O3lhLP+0FCogXNJXq1JimGZVqAmIVnsHWdmYAjaCL4x8/nkr62y4FNgrVKYXkc6YlDHxQZXSZbSbSQMKZzjgHhJXoUKgQiogUCnbmDhzSClj0M3DJ6zTBXJoDPVFqIDLppAQvVYrpurUhBAF4WwkaVYEC+FkzLGmxFCfxJVYYMCWKlyAbAsBqnqq9BgdPPK7GrSARhJWmKhOhlPOBquVdRAUkkkMPiGG1FGCVprLMZY1WbT4gOgANbQrQrSGO3NNxvpkZapbMCk1OfHUK8NUPjK50swvuZ8QxEMsmIOOx9lfZJqOpq2mq5T+zRgoDzsWN9UEzFhJF8ZPst7NKlCnWzfi+KU1JSoUnq1EWpF25CFmPub7jDua4ogH4lfiGWHTxcqK1MDyZqYMdtUY5ZXfEM+xc5VroxPgZ5ewp1kqKo7DVl2On5nGJxX2hLIadNC1arqCGqaLFHFwQP2dY/dmd2je+HP/jBUUmlxetUYDlp/sgIc/ui+nsOwxz3FPaqqalNyw/aqkJoqUKYp0qYmKkFTdrkxHuXm2NY40Wsrg2W1J+01i6jURRIKy2Y6MwP/TQmSd5IA2Me08w9TMVKFSotGQDUaq0gFIcMYPOS0EQb6heMC4rXDwmXXVp/CCqSWqsWM1VAHxMxGkbcouAY8zsUqRpqAzqA2ZYIJDCABrDMWpKbH3VLAG8jHZkyM4K1TQiuxUaDSll8SlTBIaoVYN4sjmiJkxpMYrks2awbUxVV91oJTUQNFOLhTZTIuFU+ULGsvhXCGrXXWasREaWFOdFngSzAiTUEzE49oV6RX9pqKIq6lWkilAGEK9adLKDayge8Z5YE2g1stXAUJV/tqjQ40MXpQ0yLrqqs5ErcQIsScbXsJWrKhpFqYmo4Cs0VNWozoABdVIBW0bzIi/JcKpOlSvV1KxVdNCpz81UwR4cAfihNW/unqDpOL5DiQbMIamoMFIa5RnMDTqME6oYiYmOpxjLHcsal1X0irmstROlcq1U3GpahczEMF1TpAuIMnuAdjUc4tJTUXKZqnIjVrp07b7gKSMK8MamRoeu2VqE89OmNOrUJERAYlTfUDfrsBp1OCZQXqVS53ivmqdMDz0oSfrjzOzleNcWp1wrU1qCpT1BDVPiBiTeSFgESSDeCZsbjl+G13Q1K7My+ETRQaoZahDa2EGYRW32JYdiD3uY4Rk2AWiKR76c2u5MzL0gT6AgbWxm8f/4atUWaNa5LchUOvN8RKMT84nyx1xyx6rFlcXm+KCnl9CtqNQB6jERO2imAT7oBZpO5b0wTjVQrQpZZXFVlJOoWAqVGE01FrSdyN+wtjB4plqlJ/BrK1N1ZQytYxYTfcQLHa+L1OIaqiMSsBi5v/wB0fwx38fbntvZ/PpRFPLoVqBOVnEgtUaA5BInRaACPhHnjSy/GdIgBm0mwqEOoPZQ0xFhIg26Y4unX1OmzXJhbyzdLXNzjqctkHpWraqRYagHkSDfoD323GMZ4yNY2jZjjxDGKSbR8FODv7wAYiek/LC/D+MVGqDUSwHu0lLMoEQABMfrthio+kHS5UGe0EdSV2i+xF8Dpsm1TNVEHUJQgfZxbGONNci58UqzVKlYNUNIDQC4C6p90khlCmNpPSIvjFz+YIvUR2V6usPCwQATplQVJ1Eze4IsOjtWtlzy0/FqQLECI9dgPkWxfLVGpo003powAnxCh+9ifQY1LoXll1KZVneo2p3UstiZq6Rq6XALEA3up7DFFri/u6VphixGmTbUFO55mAjeMHYLrR01AprAXQHBmRMAfm7YRyNbS1EMYZdYggBVUSwsYkzqa/WMbZaGT0Ku53JsCf0xMLZbjdTL0qa02MMpcwtpZm2JBmBA+WJg8LWvORFDKpqsGDBqbK1jZp0z+UwL9Cvng1PPEVVVYIFRrwAPDfml4gRzHf944LkODrX1srBwdOqiodWVQQbQrEiRHLt+mxQelTAVa4pEGQtXLB4IsDq8NXBgDvjNyikqZDgBtmArVaxKsfDqUKgnSASCdRDWuCrTO+Nep7ZeC5apk6tFrFjRZaRI25lIKsPIgjtvjnc/nqgJD08s4M6azZYoskWYEKNQ9Vg/fHP5zOSwBWnIB1FE06ztePTYQPLGZh5fuNy8enb8Y/wCIZqKfDNM0iBy1KcVh+8NVPSiydisnY7m3E5zNFla4UNPICx0+Z1E3+eFTWi5ERsB36fPE4d+JqBJEC9hJkx16fzx1x+OY9OeWdy7Bp1LHRKrJIJImw6+cjphyvmC1AX91tK2HuvdhO8SAY2BnucDyvCnZxSF1bZosBuSY2jHWZTgmVUGm7eISDqLs1KkjWgkIDUMXsSJsYxrLKQSWud4LlalRiKSM7ysae5JiTsovuSMd57P+z1SgzGpTo1XK/wBh49JQkmQXZn1EggRpA/vY1eC8Rp0KXg0G4UEvA8eorOepYsBzHu3kNsOVhTqJLcPI/PQq0XE9wzNt8/5482fyW+nbHCFcxwHOZmNVCrpHw086NHnZy9z3k4S4nwD9lh6r52gxFnV6dQCPhZ+S/YScZ2fz1OhzUXr0WY6YCZQaiOhamekHfBsj7aZynu1F3YQupiYHdoMOOwIIHSMEmXpUPN8ZZaJqPXzIFIAoGFMeMxIAGzKWFjL6iACemOWq+0r1XqZslRW5UWEFkEDcjSSdI+HqfTFPaviWqp4cUKtYgB6tEABmJsgCAJYzJCyS0E8uFs5RCqmVjKq9MEmqpI8RtyjVPda9gYAlYkDHoxxkc7lQeG5N/HJV0C0oq6idIiZVAIkufdC+R6XwLOuQfEWBTc6GCsCVJHMI3gjUR03HSMX4ZRIpms+grOgIW523k6QJCCWXVa7WvstRoL4mmsxSmQSWADkrI06BIBYm1yIvOxGOnthp5viCNoomm1OkAvhK0BxquHZ9MsGksTBENygALBMzUpmsabVF8AKHQK1QaFW2hA4/tDcGRpJJM9cK1eLFyarsHq0wVUOoPKT7wtBZJaAdtUj3YwPh+ZpsjLWDGkCIKBdSu1rMxtygnTcGBI64NLZhkpCspJdcs7FtKur1UVblJYAauzEbGdwcaOcz+p0rMhDWFEvOkUAYCgADUFtDSYAMzOObaiUqaawdV961iykcpUmRDd7i/WIxqZrOmoOZqugWoBmLKAoANPmt7ulTpiDEiLYrFK7pct41Kkzq2kE0y5IBkXLMvMQtzpFz36EuZn2Oq6opZei67iqWZi35ve0j6HHNcO9sGau7OJpOIZAoEj4TO6uN9QmJ7Y7XKZnKUhLVcx4cSdIIROwDa/lALdbY8eUyxr0Sywif+HNZhJRlnzBHysMGyv8AwwO5B+RT+eBZzjXB3YyuZf8ANff/ALmnGW/HeGo34dPMr+YMAR8gAfvi/O/4vxa+d/4buzI9OmtQJIdKrJDf3TzQbAEGx7jHPD2MOSza1qlFFF2Sk7o66hu0qWhVkG4MG/YYbzHtgIijncwg7Op/Xm/XHNZ+o1cFXrioG3JAk9d9JO8dcdMfLWqxdb3GjxnO0GzVOowQVUOpmSQkTADFgpO4Oq0EHBG45l9LeO6OKoXSlPUXSTGsmyoQtxz9+mOJ4pTemgDqDJs4YGQOhgmG23xOIEpSpy4ZtIssyg3AJgCTPSY+mOv6fTPn26n2hzuUpIFy6VWaOZmdQoIPUKCXbzLGNr3xgUeJF7z/ALfPfGLQzACkGfKOmNPKcJZhTCMrllDMBJKAwRJFryB3Bm2xOvGYxnytrTyld2Uk1Gp0xuQTc9FAHvH+rDbQHD8tTYeJVqsxAaAqDfaSXJ+2MnipFJlUNqZQZBBGkxYRFus4vR4s2mEqOtrgHc+ggRjnZb03LGhXegpJVypjl1a20/JaQB/xYUqUqJpvUOmo4tLGpMGy2lZP19cLZXLVHEqmpiY1Hb77nDtbItSpg1XKjVrIkhnI2jaw7/TF17XbBzQq1NJCwAqqAAYAUQIxMHq1q9Riw8SCT8bGPKScTHXbGm1ksktKl4mqoxJ5zSuqjoDy3EzzW/nXNcSouJ8SrI3gKyn+8p0kHzE+mM/NZ10YE5nxGGzKSG+cgMPQ4BmnepSNXxFY6oZIOoA2DWWCCbdDPffHOY75re/TyvnCy727SdP02wfhvD9ZNVtSUv3ju3kJ2HngmVz1JQF8BHnfWbzPQgiSe5AAJ2A30cv7QNTZR+BziSzAMrUzYUypkJGmCovNyTjV36ZmvZXIezNNg9Wq9XwrsgQDxCBMEyCAI2tfyw6vsmFptUNSK6y4BUAaZgK99z1jba8ThFvbSqG2UywAEFYSSSg0nlF9xe25FhXL8Uq1EqE+GdgLgajYKAo2VdLGREmQScH5n8Wrlxp1Jl0ZmPvtr0Tb3RO3Xb9b43sjm+JKQKS0qM3jWgBHUkap63JxymT47nEGlAD9D/DDGY40EWMx4tPVcoguT3DMdvXbHO42/TUsddUz+ZQlqlfh0ncFUP1aBJwlxD27oUlkD8WZBpwkN/epaSV/KQR1M449faaktqatH/qnUT5WEYVfN5Uvq8Oo7MZY6lVVJ30rG3zxT4vuK/J9OnX/AIlyzF6dKsG3WpTk6ojVrXckQCYmwubQKt7R5F6bE5EU6wHKadQ6NfS3KQBv12jGbSy9Flj/AOYUG40xpkbRqbT9TjEzLoEOhiRJibGJ3P8Av1xuYY3pm5UnqbxB7zMWBETJY+lyZ+uNrOZTwx+zVqVNapWSxZSUdjKSyzACjSVmLkkSLYeWqEVAynSV5gZ2IkiD3xEa8n1/1x2sc9iVxUSoUcc9liQfS4sZmZBvOBZpXVijCGUxG59BG/cR3xq8Mo1C/wC0UyirQvqYiCwkgKCDqN9ogWmMXPGq96yn8RYQ1FChkUmbadpJMsPMTe9taJcSy6U40OzQSjSIBOkSVsIUkssG/LM3t5kqhcLTZmFJdTmLDVEm9xqNlBO0jpjzL5kgmeYN7ytcEfPr1nocVXPlaZpLZWNzA1NeQCewgW2m+IPeIDnCa9SwuliCIDCSCPIkzHUGN8aL5pIFJXqeAIIJVdWsS2ogW3ZhAadJ3MYRzOcPheGTMXXyneD2N5G22HeD5ql+zNTq0qlQux0HxNKIYA1AaTzAm5m4gG2C9E77K8KrVdQQJCmWJN5AtpHnbfvjoOF0D4k+AKjhROrRBkn3vEHIRHvzHljnvY/jzZWoyurQy6WWAGlZ0m/USRHb5Y1vaL2pEMuXZ1NQEVDIA09VhSbnY36Y45zK5adcdSbaVbjedXlpLlkHVkekoHlIAJjrE4UHEM03vZ2ix6gtqH+ZCDji2aTJJPr/ALYlSrbD+nB5u1PETcPUoG+6JTX6a6On6YG/E8vt4zKR3oUag+ZRVOOJ8U4JTQNZpAOHwkHm2ePMHSFq5eqCbwGplY2M1DpHyP2xzeezGpmMR5TMRbf5Y6nK+yiusivRgi0zPoZgA/PC/tD7LUKCfhV3qVQoYqEGiOvNNjuQLm2NY5ToZY3tzWSpBqihp0yNUb6dz84nD2a4kTUNRAKf7oQkBQsQBfoAPpjMp1Cpkef3scOcM4a9csqSWVdUAE2mCSR7oE7nHS/dYh3gmWavXSmgLEkMRf3QZck9tIJP88GznEEqM5hUuSEHY9AQBAWIA37k4VyWaq5Za2klSQKTERaTJAI76Zt2xnir9cZ1utb4alGk7GxsOg33/TDAZlbZAxtrZQx+Wu2E0RjzgGJgGxlrWW/MdrDBxxV9ifkwv/vjNhlEbW1zUrse6rI+7DEwtSy2oCagnb4v5YmAgZBKdSpFRiqxGoXgnYxBkWiLb72xbKZ6otTknX7gAEyNtOmCCIHbCq5g6AskAXja53Pmek49zGe1BZALLImLlSNj3j+OOmmNtDM0UgVKQYgAioG0sFboVA+CNpmI32wI8QbwTTJmmTMG8G3MOxsPlPfFuH0Jou4ZAyjUFJu67MoHQgX7ET88kt0G2KRWmsjSUvz3Ubid+wt0/ljpKftLV0kIAFQLsg0r0Xpbtjl1psE1AHTNzFgegP1xrcHz3hKwejSfxBvUBJ0EQCoDCL3B7ieggymzjWqPbGpHwA9yAfpIxgVqr5ioE1CWPvOyoPmzQAMJPlHDMCrStzY2Hc2sPPDnDGNMh2QMCDAaQDeNViDuCLeeLxmPMW7ey4y0EgiCCQfUWIw3ljGww3xbPuW8YooWpB5V5dWzCb80gkgkm+BZfiCtZ0EfvIAGU9DtBHkd+4xbti1I98Uk3kef+uM2vAEddto+xxslF3DhwYgiUYH8wI+9xjIz7S09f5W/hixFLoJMWuYuQB8ybAeZwetlyjaSQbCCpkGex6j+RwbIZJtJrakQIZEnmYi/KIM3i5tiZhWqKGAB0TOkAQN5gdN741sJSrkIFm0Ex85+Zvi2VqyuksYbVyhR72wM/KD5Wwtk2WZIDR0Ox9Y6Tj2vmiWDWWIgKAoEXsBYXn64EErcuK0rsLgXFzMDztfDWfrCoA1gdjAiexMdfPEyWVYDxZCgSRfmJ2EAefUxsd8KCzQuASCLbdQfW+NDO8QauV1fAoQASAFHwgbAeQwo1NnXUCDom2xA3sOo3wPLud/PAWpm+Jl4aoxZkGlGPTpBPURt54bpZTUglFmNWotpEHYdZO+8ep6YVSpDCRqEyR3HbGlRz6MGNUVArHSFQwkBRbmNiLGbxG18ZsOxTkI30D1cfwxBlk6lf8X8xhKjRMkalkbgmD9Dj3MFVIDNv2v/AEMWkY1Ux0J6WsJG4BIucGStQ6+IO4tPoIwOrUTwFX8ZmiUBMKJaZUXsb+pOM9KQncfXBra3o5mM3flJC9BcW+RwpXplVDcrbiJkgbSQNryB6bXE1cx6/bDa5hqeXClUh9ZkrzRMbnbyPmcPS7Y9WkRE9ca/DOGxl6tcvptoVQYLXBYn8o28zPa+fTyrOHaVhAJ1MATMwF7mxsMeZlzFNRfl2Bm7En63xu8szgbMZVvBDBW09W+HcgTbe8WkfPGcMbHEqVSmKdKqxOlfdBkJJ90dJjGbmKGkggyDcTH3j0xSqtLOcWsqIAq0hpW156sfzEzfzxfMleUAMzBFLSYMkAtvvE2joNpvjLyVUCorMNQBkjoYkx6ThipWavWZjGppOx37AAYNaOxPFHTX/hn/AMhiY9qZoodLiDboP54mDR2LRrirT8EsFAOqnqGzRGmegI6jrBOM/JZI1X0je9o3I+HyJgxgDSpjthvL5wKRpkNMlgTJPS2wxrWumd77MUOIlXDhFtsukAQOhH6zinGBTLCpTTQG95AZCt+XsCOnQg+WKZiiI8RWBk8ymxBN58xgyFDl3XmLKVcbeQYWEkXtfpg/6THDh4a1KVRFmopUktdZGpdjAIIBg/TGbWzDauezLyx2jpgtIyA3Xf54BncwajAkydp8umKdq9Og4Vxt1AetQWqrAojPKyuzLIHOpmP6tks+6QQoPLM7dI72IwfONqp0jrBImmVAgBRdCbDpY9eUTgWfzJYISZ08vy7Yzrk7EyefZSKWr8MlZQkBTf6A7X6Y1OKUKdGo1EeInLzKIhiyys3i0jod8Y3CaeuobX2DF9OgnZt7/pfAkzDFtTEllI+o/wBsNnK2YypMQSP6/XCdfLtJJjfGhXqKxDBdE2IBtPcdp7eWF7Ei9upift1xSrQIpSm9wCYjpNzM7+UdMGpVCu1sQuFcBS2naSL33sPXFKtEpYkHsQZnCAIAJxMvVIMgkEA3AmJt19cRxOCVGZgE6CIGw/rzwhXNkaiQLMA3z6x85xRq0QPLDS1WCmm0EfWDvIOAZbLKxOskAdtziQpTSoYCIieaZnqO3YjzwqGImMNqoZzqgLB6x2iLb+vbAmpibGR0JtiQYJLDVsSJE/1GNarX/aAqKqpBKoQdKCY5YC7k9d9sZLJGG6+V8JFGuXf3lWeXoFPc4qXuart7lS5p8omDAFoBG4xbJV1V5ZQwAnSdidhPWLzHlhbMZbRYmHAErIIg9QVMfLFKVQCcGke4hnDUOs8tgAFgAAbAAbDHnFU5Uf8ADBhVIVtRYxJdvzdDt088BoUVf32IUdBuSenlbBKdSahARXkMAGvHnEi4At64JwQMrmYdTAIBmNwYE38rYbzmdasxZzJ88K5zLik40trEdoImRpYTY9bHqMVWpY4bPYhjI1eSodKkAjfcE7EXF7YSBIqK0fFIiNwdrbY0czmCV0WCLsB+vr54SokFGBC3a5gloH7p6fxxRVU1y0liSfPB6xZaaowVJBnlgwSfe6n/AGwrkjFRT2M/S/8ADBM7VL8xuTOH2PRZ1KMQd7jDHD0aSysV0g3G9wbCO+L5ti0LpVbC3nHc9cJ+IQI6Th7i6GHNJKlj3k49xWhVIHug36ziYOSAThvhrIG/EEqRBHXyjsZvgxrUCL0mB7q38CYwFVpT8cecfwOHewHXpsjQ3qCLgjoQcM5XMlTqsZBBB2IPfFc0ikAA2EkXmNpBBEj64ChK77YO4jeYImUGlW+HfSeoHl1+eBZPMeHqhUJNpZQ0eYmwPnvgFWtKjvOJTa3zxa4Oz/Ds0qAh6a1FMWO48wRcG+Fc2NJKzIJtPbp9oxcG2AZh5I8owTtXo3mPDGkUw0j3mY+83cAbDy38zgmYyWn8RWDKTfupPQg9PPCwucFRoJHcEf188BepBBF9/wCeL+EBeMVpj+vpgxWxwIANiVDbFAIwOo3nhSwIxA8nqe8dMUwSm5CETY3I7/1GECVa+pAApJQ7/lM2MDaeuF0qb4Nlq7IZUkTgGbPNPe56Cev9eeKJalVF7TtF4je+CVXk6iAJ+k/1JxHawUQANh/E9zgtPNME0Wi+4n6dsW0WYXHeRileqS3UmfngtQYJlKxp6oiTaYkgeX9dMSRAXXwlXUZ1AmAR3A6QcK1KRUwZBFiMFjrfFXMnFEsrwD8sHpZIaDVZgNwq9T0k9h+sYRAvhmfd9MVUeKF0sCt/hMxH8CMBVwBglQ4CwxRGVfUYGxgek4tmNMaUEKJubltrnztsML0nAibXxfxN8SBeqdQM3Fvl2xbK1tLT2BN++38cAqtfBMtly0/ugSx7D+eNMh1qsmcUw1CztA9f44r40bAD5SfqZw7Sqo/QGPTEx6ahO5J9TiYErGCUl64HGDARgpi+PD2OPJxMBCq04Fhbv1GBq18MaowKpS7Y1AMrjAnx4gx7pwJajgrrIPpgCjzwZLi+KqD0GsMF1TjynbF3qHsPr/pjDTPdpMzioEnBXTHiRtjbK2kH0xV26DywXQoGAzGAiM2F6t8F148nFFXqVL4sxvgVNses+LSGi3TAVYwR6YYTbrgLWOJPWNsUUYhqYsptiSjLi1NLDF3GBk2xJKmPSuBknBhiQTL0xGqADBFpknr8hjyrlR1Pywgsq6jhlntAsO39dcUxJwp4cUbFpx5iDwY8x7GJiQipfF9OJiYC8C48Xzx7iYkmJiYmJPCuJBxMTEk04LSTExMBNLT/AKgYrUp2x7iYxsgNTxXw8TExoPRSxHp4mJhQZXFtOJiYgoVxAMTEwocOP3vscCci98TEwaQZOCBl7n74mJh0tpqXFCw749xMOhtTUO+CCuO/2x5iYtLYjZ/tbAGrjviYmLxi2qaoxXxBiYmHQTxBiCpiYmLSe+LiYmJi0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CA"/>
          </a:p>
        </p:txBody>
      </p:sp>
      <p:pic>
        <p:nvPicPr>
          <p:cNvPr id="18464" name="Picture 32" descr="https://lh5.googleusercontent.com/-CuWhRxAGU8Q/TWwjcVcPn8I/AAAAAAAAAR4/Z--tfEHAqZY/s1600/muzej.jpg"/>
          <p:cNvPicPr>
            <a:picLocks noChangeAspect="1" noChangeArrowheads="1"/>
          </p:cNvPicPr>
          <p:nvPr/>
        </p:nvPicPr>
        <p:blipFill>
          <a:blip r:embed="rId7" cstate="print"/>
          <a:srcRect/>
          <a:stretch>
            <a:fillRect/>
          </a:stretch>
        </p:blipFill>
        <p:spPr bwMode="auto">
          <a:xfrm>
            <a:off x="4716016" y="3068960"/>
            <a:ext cx="4427984" cy="2376264"/>
          </a:xfrm>
          <a:prstGeom prst="rect">
            <a:avLst/>
          </a:prstGeom>
          <a:noFill/>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937</Words>
  <Application>Microsoft Office PowerPoint</Application>
  <PresentationFormat>Affichage à l'écran (4:3)</PresentationFormat>
  <Paragraphs>33</Paragraphs>
  <Slides>9</Slides>
  <Notes>0</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Thème Office</vt:lpstr>
      <vt:lpstr>Diapositive 1</vt:lpstr>
      <vt:lpstr>Diapositive 2</vt:lpstr>
      <vt:lpstr>Diapositive 3</vt:lpstr>
      <vt:lpstr>La civilisation de l’Indus</vt:lpstr>
      <vt:lpstr>Diapositive 5</vt:lpstr>
      <vt:lpstr>Diapositive 6</vt:lpstr>
      <vt:lpstr>La civilisation du Huang He</vt:lpstr>
      <vt:lpstr>Diapositive 8</vt:lpstr>
      <vt:lpstr>Diapositive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civilisation de l’Indus</dc:title>
  <dc:creator>Sébastian</dc:creator>
  <cp:lastModifiedBy>Sébastian</cp:lastModifiedBy>
  <cp:revision>14</cp:revision>
  <dcterms:created xsi:type="dcterms:W3CDTF">2013-03-05T02:48:00Z</dcterms:created>
  <dcterms:modified xsi:type="dcterms:W3CDTF">2013-03-05T05:51:36Z</dcterms:modified>
</cp:coreProperties>
</file>