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C87E8-6513-4C25-B958-3C89A1F5EF17}" v="50" dt="2022-05-13T19:10:02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TTIN Karine" userId="3cd3a789-15ee-4f5d-a2c4-65b386ec13b8" providerId="ADAL" clId="{1EFC87E8-6513-4C25-B958-3C89A1F5EF17}"/>
    <pc:docChg chg="undo redo custSel addSld modSld">
      <pc:chgData name="CRITTIN Karine" userId="3cd3a789-15ee-4f5d-a2c4-65b386ec13b8" providerId="ADAL" clId="{1EFC87E8-6513-4C25-B958-3C89A1F5EF17}" dt="2022-05-13T19:45:56.364" v="2507" actId="20577"/>
      <pc:docMkLst>
        <pc:docMk/>
      </pc:docMkLst>
      <pc:sldChg chg="addSp delSp modSp mod">
        <pc:chgData name="CRITTIN Karine" userId="3cd3a789-15ee-4f5d-a2c4-65b386ec13b8" providerId="ADAL" clId="{1EFC87E8-6513-4C25-B958-3C89A1F5EF17}" dt="2022-05-11T13:56:03.153" v="261" actId="1076"/>
        <pc:sldMkLst>
          <pc:docMk/>
          <pc:sldMk cId="1853270097" sldId="256"/>
        </pc:sldMkLst>
        <pc:spChg chg="mod">
          <ac:chgData name="CRITTIN Karine" userId="3cd3a789-15ee-4f5d-a2c4-65b386ec13b8" providerId="ADAL" clId="{1EFC87E8-6513-4C25-B958-3C89A1F5EF17}" dt="2022-05-11T13:43:48.674" v="51" actId="14100"/>
          <ac:spMkLst>
            <pc:docMk/>
            <pc:sldMk cId="1853270097" sldId="256"/>
            <ac:spMk id="4" creationId="{0F3FA58D-E0C1-B4F8-F900-764EDAD339EB}"/>
          </ac:spMkLst>
        </pc:spChg>
        <pc:spChg chg="add mod">
          <ac:chgData name="CRITTIN Karine" userId="3cd3a789-15ee-4f5d-a2c4-65b386ec13b8" providerId="ADAL" clId="{1EFC87E8-6513-4C25-B958-3C89A1F5EF17}" dt="2022-05-11T13:46:47.666" v="70" actId="1076"/>
          <ac:spMkLst>
            <pc:docMk/>
            <pc:sldMk cId="1853270097" sldId="256"/>
            <ac:spMk id="5" creationId="{4082AAB4-5CB0-446A-3F05-A0608D1100AF}"/>
          </ac:spMkLst>
        </pc:spChg>
        <pc:spChg chg="del">
          <ac:chgData name="CRITTIN Karine" userId="3cd3a789-15ee-4f5d-a2c4-65b386ec13b8" providerId="ADAL" clId="{1EFC87E8-6513-4C25-B958-3C89A1F5EF17}" dt="2022-05-11T13:46:41.794" v="68"/>
          <ac:spMkLst>
            <pc:docMk/>
            <pc:sldMk cId="1853270097" sldId="256"/>
            <ac:spMk id="6" creationId="{372B13B9-BA5A-8051-FF78-21592E5D794E}"/>
          </ac:spMkLst>
        </pc:spChg>
        <pc:spChg chg="add del mod">
          <ac:chgData name="CRITTIN Karine" userId="3cd3a789-15ee-4f5d-a2c4-65b386ec13b8" providerId="ADAL" clId="{1EFC87E8-6513-4C25-B958-3C89A1F5EF17}" dt="2022-05-11T13:47:13.626" v="72" actId="767"/>
          <ac:spMkLst>
            <pc:docMk/>
            <pc:sldMk cId="1853270097" sldId="256"/>
            <ac:spMk id="7" creationId="{5AFD8D78-D07A-11B6-C981-76BE30439F4C}"/>
          </ac:spMkLst>
        </pc:spChg>
        <pc:spChg chg="add mod">
          <ac:chgData name="CRITTIN Karine" userId="3cd3a789-15ee-4f5d-a2c4-65b386ec13b8" providerId="ADAL" clId="{1EFC87E8-6513-4C25-B958-3C89A1F5EF17}" dt="2022-05-11T13:48:02.612" v="75" actId="20577"/>
          <ac:spMkLst>
            <pc:docMk/>
            <pc:sldMk cId="1853270097" sldId="256"/>
            <ac:spMk id="8" creationId="{047AF49D-4B63-22CF-6235-3C35FFA087C4}"/>
          </ac:spMkLst>
        </pc:spChg>
        <pc:spChg chg="mod">
          <ac:chgData name="CRITTIN Karine" userId="3cd3a789-15ee-4f5d-a2c4-65b386ec13b8" providerId="ADAL" clId="{1EFC87E8-6513-4C25-B958-3C89A1F5EF17}" dt="2022-05-11T13:43:55.360" v="52" actId="14100"/>
          <ac:spMkLst>
            <pc:docMk/>
            <pc:sldMk cId="1853270097" sldId="256"/>
            <ac:spMk id="9" creationId="{2BD91407-0781-7930-0E17-1D5B78496E66}"/>
          </ac:spMkLst>
        </pc:spChg>
        <pc:spChg chg="add mod">
          <ac:chgData name="CRITTIN Karine" userId="3cd3a789-15ee-4f5d-a2c4-65b386ec13b8" providerId="ADAL" clId="{1EFC87E8-6513-4C25-B958-3C89A1F5EF17}" dt="2022-05-11T13:48:36.393" v="77" actId="1076"/>
          <ac:spMkLst>
            <pc:docMk/>
            <pc:sldMk cId="1853270097" sldId="256"/>
            <ac:spMk id="10" creationId="{F1DC1A89-4003-D438-C4F3-75913950E29F}"/>
          </ac:spMkLst>
        </pc:spChg>
        <pc:spChg chg="add mod">
          <ac:chgData name="CRITTIN Karine" userId="3cd3a789-15ee-4f5d-a2c4-65b386ec13b8" providerId="ADAL" clId="{1EFC87E8-6513-4C25-B958-3C89A1F5EF17}" dt="2022-05-11T13:48:36.393" v="77" actId="1076"/>
          <ac:spMkLst>
            <pc:docMk/>
            <pc:sldMk cId="1853270097" sldId="256"/>
            <ac:spMk id="11" creationId="{142CB924-5354-F3E6-EA3D-3F87C34C9C72}"/>
          </ac:spMkLst>
        </pc:spChg>
        <pc:spChg chg="add mod">
          <ac:chgData name="CRITTIN Karine" userId="3cd3a789-15ee-4f5d-a2c4-65b386ec13b8" providerId="ADAL" clId="{1EFC87E8-6513-4C25-B958-3C89A1F5EF17}" dt="2022-05-11T13:51:20.476" v="148" actId="14100"/>
          <ac:spMkLst>
            <pc:docMk/>
            <pc:sldMk cId="1853270097" sldId="256"/>
            <ac:spMk id="13" creationId="{B84B0B3D-469D-CBA1-ED9C-CEDF9B6B4969}"/>
          </ac:spMkLst>
        </pc:spChg>
        <pc:spChg chg="add mod">
          <ac:chgData name="CRITTIN Karine" userId="3cd3a789-15ee-4f5d-a2c4-65b386ec13b8" providerId="ADAL" clId="{1EFC87E8-6513-4C25-B958-3C89A1F5EF17}" dt="2022-05-11T13:49:03.420" v="83" actId="20577"/>
          <ac:spMkLst>
            <pc:docMk/>
            <pc:sldMk cId="1853270097" sldId="256"/>
            <ac:spMk id="14" creationId="{6493CC9B-81F2-F375-E67A-D0719FE17733}"/>
          </ac:spMkLst>
        </pc:spChg>
        <pc:spChg chg="add mod">
          <ac:chgData name="CRITTIN Karine" userId="3cd3a789-15ee-4f5d-a2c4-65b386ec13b8" providerId="ADAL" clId="{1EFC87E8-6513-4C25-B958-3C89A1F5EF17}" dt="2022-05-11T13:48:45.548" v="79" actId="1076"/>
          <ac:spMkLst>
            <pc:docMk/>
            <pc:sldMk cId="1853270097" sldId="256"/>
            <ac:spMk id="15" creationId="{DE7E0D3A-3290-CE0C-30BE-E210F6B2B549}"/>
          </ac:spMkLst>
        </pc:spChg>
        <pc:spChg chg="add mod">
          <ac:chgData name="CRITTIN Karine" userId="3cd3a789-15ee-4f5d-a2c4-65b386ec13b8" providerId="ADAL" clId="{1EFC87E8-6513-4C25-B958-3C89A1F5EF17}" dt="2022-05-11T13:48:45.548" v="79" actId="1076"/>
          <ac:spMkLst>
            <pc:docMk/>
            <pc:sldMk cId="1853270097" sldId="256"/>
            <ac:spMk id="16" creationId="{8E9A041C-6D1A-1B34-D0FD-66AB918F98B5}"/>
          </ac:spMkLst>
        </pc:spChg>
        <pc:spChg chg="add mod">
          <ac:chgData name="CRITTIN Karine" userId="3cd3a789-15ee-4f5d-a2c4-65b386ec13b8" providerId="ADAL" clId="{1EFC87E8-6513-4C25-B958-3C89A1F5EF17}" dt="2022-05-11T13:53:17.411" v="191" actId="1076"/>
          <ac:spMkLst>
            <pc:docMk/>
            <pc:sldMk cId="1853270097" sldId="256"/>
            <ac:spMk id="18" creationId="{A5D47740-7784-5E18-6906-46A317185CDE}"/>
          </ac:spMkLst>
        </pc:spChg>
        <pc:spChg chg="add mod">
          <ac:chgData name="CRITTIN Karine" userId="3cd3a789-15ee-4f5d-a2c4-65b386ec13b8" providerId="ADAL" clId="{1EFC87E8-6513-4C25-B958-3C89A1F5EF17}" dt="2022-05-11T13:49:07.575" v="85" actId="20577"/>
          <ac:spMkLst>
            <pc:docMk/>
            <pc:sldMk cId="1853270097" sldId="256"/>
            <ac:spMk id="19" creationId="{816FCBF1-E85D-B1AE-998A-223F2A2AE661}"/>
          </ac:spMkLst>
        </pc:spChg>
        <pc:spChg chg="add mod">
          <ac:chgData name="CRITTIN Karine" userId="3cd3a789-15ee-4f5d-a2c4-65b386ec13b8" providerId="ADAL" clId="{1EFC87E8-6513-4C25-B958-3C89A1F5EF17}" dt="2022-05-11T13:48:56.343" v="81" actId="1076"/>
          <ac:spMkLst>
            <pc:docMk/>
            <pc:sldMk cId="1853270097" sldId="256"/>
            <ac:spMk id="20" creationId="{3E532BF7-D17E-6C06-C86B-D3F667F1F953}"/>
          </ac:spMkLst>
        </pc:spChg>
        <pc:spChg chg="add mod">
          <ac:chgData name="CRITTIN Karine" userId="3cd3a789-15ee-4f5d-a2c4-65b386ec13b8" providerId="ADAL" clId="{1EFC87E8-6513-4C25-B958-3C89A1F5EF17}" dt="2022-05-11T13:48:56.343" v="81" actId="1076"/>
          <ac:spMkLst>
            <pc:docMk/>
            <pc:sldMk cId="1853270097" sldId="256"/>
            <ac:spMk id="21" creationId="{8D4DA99D-159C-F2C8-B3D4-03241E5E44EB}"/>
          </ac:spMkLst>
        </pc:spChg>
        <pc:spChg chg="add mod">
          <ac:chgData name="CRITTIN Karine" userId="3cd3a789-15ee-4f5d-a2c4-65b386ec13b8" providerId="ADAL" clId="{1EFC87E8-6513-4C25-B958-3C89A1F5EF17}" dt="2022-05-11T13:56:03.153" v="261" actId="1076"/>
          <ac:spMkLst>
            <pc:docMk/>
            <pc:sldMk cId="1853270097" sldId="256"/>
            <ac:spMk id="23" creationId="{CF4AEEB0-1380-E701-8EEE-F63E41D5C4C2}"/>
          </ac:spMkLst>
        </pc:spChg>
        <pc:spChg chg="add mod">
          <ac:chgData name="CRITTIN Karine" userId="3cd3a789-15ee-4f5d-a2c4-65b386ec13b8" providerId="ADAL" clId="{1EFC87E8-6513-4C25-B958-3C89A1F5EF17}" dt="2022-05-11T13:49:11.452" v="87" actId="20577"/>
          <ac:spMkLst>
            <pc:docMk/>
            <pc:sldMk cId="1853270097" sldId="256"/>
            <ac:spMk id="24" creationId="{72E4FFDE-5F08-1E30-76CD-06ABFCA4AE8D}"/>
          </ac:spMkLst>
        </pc:spChg>
        <pc:picChg chg="add mod">
          <ac:chgData name="CRITTIN Karine" userId="3cd3a789-15ee-4f5d-a2c4-65b386ec13b8" providerId="ADAL" clId="{1EFC87E8-6513-4C25-B958-3C89A1F5EF17}" dt="2022-05-11T13:44:03.394" v="54" actId="1076"/>
          <ac:picMkLst>
            <pc:docMk/>
            <pc:sldMk cId="1853270097" sldId="256"/>
            <ac:picMk id="3" creationId="{4011D77C-50EF-451D-1AA6-7E73F09FFFB7}"/>
          </ac:picMkLst>
        </pc:picChg>
        <pc:picChg chg="add mod">
          <ac:chgData name="CRITTIN Karine" userId="3cd3a789-15ee-4f5d-a2c4-65b386ec13b8" providerId="ADAL" clId="{1EFC87E8-6513-4C25-B958-3C89A1F5EF17}" dt="2022-05-11T13:48:36.393" v="77" actId="1076"/>
          <ac:picMkLst>
            <pc:docMk/>
            <pc:sldMk cId="1853270097" sldId="256"/>
            <ac:picMk id="12" creationId="{915FFF16-8BEB-75ED-7CA7-2D81BAEEC079}"/>
          </ac:picMkLst>
        </pc:picChg>
        <pc:picChg chg="add mod">
          <ac:chgData name="CRITTIN Karine" userId="3cd3a789-15ee-4f5d-a2c4-65b386ec13b8" providerId="ADAL" clId="{1EFC87E8-6513-4C25-B958-3C89A1F5EF17}" dt="2022-05-11T13:48:45.548" v="79" actId="1076"/>
          <ac:picMkLst>
            <pc:docMk/>
            <pc:sldMk cId="1853270097" sldId="256"/>
            <ac:picMk id="17" creationId="{3798ABF3-A8BE-35AF-8A2D-EA7F900AF112}"/>
          </ac:picMkLst>
        </pc:picChg>
        <pc:picChg chg="add mod">
          <ac:chgData name="CRITTIN Karine" userId="3cd3a789-15ee-4f5d-a2c4-65b386ec13b8" providerId="ADAL" clId="{1EFC87E8-6513-4C25-B958-3C89A1F5EF17}" dt="2022-05-11T13:48:56.343" v="81" actId="1076"/>
          <ac:picMkLst>
            <pc:docMk/>
            <pc:sldMk cId="1853270097" sldId="256"/>
            <ac:picMk id="22" creationId="{B1D80167-C700-7B93-96AB-0DA18FE573BF}"/>
          </ac:picMkLst>
        </pc:picChg>
      </pc:sldChg>
      <pc:sldChg chg="modSp add mod">
        <pc:chgData name="CRITTIN Karine" userId="3cd3a789-15ee-4f5d-a2c4-65b386ec13b8" providerId="ADAL" clId="{1EFC87E8-6513-4C25-B958-3C89A1F5EF17}" dt="2022-05-11T14:06:02.960" v="481" actId="20577"/>
        <pc:sldMkLst>
          <pc:docMk/>
          <pc:sldMk cId="2897432638" sldId="257"/>
        </pc:sldMkLst>
        <pc:spChg chg="mod">
          <ac:chgData name="CRITTIN Karine" userId="3cd3a789-15ee-4f5d-a2c4-65b386ec13b8" providerId="ADAL" clId="{1EFC87E8-6513-4C25-B958-3C89A1F5EF17}" dt="2022-05-11T14:02:24.528" v="324" actId="14100"/>
          <ac:spMkLst>
            <pc:docMk/>
            <pc:sldMk cId="2897432638" sldId="257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1T13:55:09.254" v="250" actId="20577"/>
          <ac:spMkLst>
            <pc:docMk/>
            <pc:sldMk cId="2897432638" sldId="257"/>
            <ac:spMk id="8" creationId="{047AF49D-4B63-22CF-6235-3C35FFA087C4}"/>
          </ac:spMkLst>
        </pc:spChg>
        <pc:spChg chg="mod">
          <ac:chgData name="CRITTIN Karine" userId="3cd3a789-15ee-4f5d-a2c4-65b386ec13b8" providerId="ADAL" clId="{1EFC87E8-6513-4C25-B958-3C89A1F5EF17}" dt="2022-05-11T14:03:45.796" v="373" actId="20577"/>
          <ac:spMkLst>
            <pc:docMk/>
            <pc:sldMk cId="2897432638" sldId="257"/>
            <ac:spMk id="13" creationId="{B84B0B3D-469D-CBA1-ED9C-CEDF9B6B4969}"/>
          </ac:spMkLst>
        </pc:spChg>
        <pc:spChg chg="mod">
          <ac:chgData name="CRITTIN Karine" userId="3cd3a789-15ee-4f5d-a2c4-65b386ec13b8" providerId="ADAL" clId="{1EFC87E8-6513-4C25-B958-3C89A1F5EF17}" dt="2022-05-11T13:55:12.824" v="252" actId="20577"/>
          <ac:spMkLst>
            <pc:docMk/>
            <pc:sldMk cId="2897432638" sldId="257"/>
            <ac:spMk id="14" creationId="{6493CC9B-81F2-F375-E67A-D0719FE17733}"/>
          </ac:spMkLst>
        </pc:spChg>
        <pc:spChg chg="mod">
          <ac:chgData name="CRITTIN Karine" userId="3cd3a789-15ee-4f5d-a2c4-65b386ec13b8" providerId="ADAL" clId="{1EFC87E8-6513-4C25-B958-3C89A1F5EF17}" dt="2022-05-11T14:05:01.543" v="436" actId="20577"/>
          <ac:spMkLst>
            <pc:docMk/>
            <pc:sldMk cId="2897432638" sldId="257"/>
            <ac:spMk id="18" creationId="{A5D47740-7784-5E18-6906-46A317185CDE}"/>
          </ac:spMkLst>
        </pc:spChg>
        <pc:spChg chg="mod">
          <ac:chgData name="CRITTIN Karine" userId="3cd3a789-15ee-4f5d-a2c4-65b386ec13b8" providerId="ADAL" clId="{1EFC87E8-6513-4C25-B958-3C89A1F5EF17}" dt="2022-05-11T13:55:16.586" v="254" actId="20577"/>
          <ac:spMkLst>
            <pc:docMk/>
            <pc:sldMk cId="2897432638" sldId="257"/>
            <ac:spMk id="19" creationId="{816FCBF1-E85D-B1AE-998A-223F2A2AE661}"/>
          </ac:spMkLst>
        </pc:spChg>
        <pc:spChg chg="mod">
          <ac:chgData name="CRITTIN Karine" userId="3cd3a789-15ee-4f5d-a2c4-65b386ec13b8" providerId="ADAL" clId="{1EFC87E8-6513-4C25-B958-3C89A1F5EF17}" dt="2022-05-11T14:06:02.960" v="481" actId="20577"/>
          <ac:spMkLst>
            <pc:docMk/>
            <pc:sldMk cId="2897432638" sldId="257"/>
            <ac:spMk id="23" creationId="{CF4AEEB0-1380-E701-8EEE-F63E41D5C4C2}"/>
          </ac:spMkLst>
        </pc:spChg>
        <pc:spChg chg="mod">
          <ac:chgData name="CRITTIN Karine" userId="3cd3a789-15ee-4f5d-a2c4-65b386ec13b8" providerId="ADAL" clId="{1EFC87E8-6513-4C25-B958-3C89A1F5EF17}" dt="2022-05-11T13:55:20.565" v="256" actId="20577"/>
          <ac:spMkLst>
            <pc:docMk/>
            <pc:sldMk cId="2897432638" sldId="257"/>
            <ac:spMk id="24" creationId="{72E4FFDE-5F08-1E30-76CD-06ABFCA4AE8D}"/>
          </ac:spMkLst>
        </pc:spChg>
      </pc:sldChg>
      <pc:sldChg chg="modSp add mod">
        <pc:chgData name="CRITTIN Karine" userId="3cd3a789-15ee-4f5d-a2c4-65b386ec13b8" providerId="ADAL" clId="{1EFC87E8-6513-4C25-B958-3C89A1F5EF17}" dt="2022-05-11T14:34:20.107" v="792" actId="20577"/>
        <pc:sldMkLst>
          <pc:docMk/>
          <pc:sldMk cId="1345576242" sldId="258"/>
        </pc:sldMkLst>
        <pc:spChg chg="mod">
          <ac:chgData name="CRITTIN Karine" userId="3cd3a789-15ee-4f5d-a2c4-65b386ec13b8" providerId="ADAL" clId="{1EFC87E8-6513-4C25-B958-3C89A1F5EF17}" dt="2022-05-11T14:07:01.912" v="533" actId="20577"/>
          <ac:spMkLst>
            <pc:docMk/>
            <pc:sldMk cId="1345576242" sldId="258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1T14:33:43.689" v="776" actId="20577"/>
          <ac:spMkLst>
            <pc:docMk/>
            <pc:sldMk cId="1345576242" sldId="258"/>
            <ac:spMk id="8" creationId="{047AF49D-4B63-22CF-6235-3C35FFA087C4}"/>
          </ac:spMkLst>
        </pc:spChg>
        <pc:spChg chg="mod">
          <ac:chgData name="CRITTIN Karine" userId="3cd3a789-15ee-4f5d-a2c4-65b386ec13b8" providerId="ADAL" clId="{1EFC87E8-6513-4C25-B958-3C89A1F5EF17}" dt="2022-05-11T14:08:38.170" v="583" actId="20577"/>
          <ac:spMkLst>
            <pc:docMk/>
            <pc:sldMk cId="1345576242" sldId="258"/>
            <ac:spMk id="13" creationId="{B84B0B3D-469D-CBA1-ED9C-CEDF9B6B4969}"/>
          </ac:spMkLst>
        </pc:spChg>
        <pc:spChg chg="mod">
          <ac:chgData name="CRITTIN Karine" userId="3cd3a789-15ee-4f5d-a2c4-65b386ec13b8" providerId="ADAL" clId="{1EFC87E8-6513-4C25-B958-3C89A1F5EF17}" dt="2022-05-11T14:33:57.420" v="784" actId="20577"/>
          <ac:spMkLst>
            <pc:docMk/>
            <pc:sldMk cId="1345576242" sldId="258"/>
            <ac:spMk id="14" creationId="{6493CC9B-81F2-F375-E67A-D0719FE17733}"/>
          </ac:spMkLst>
        </pc:spChg>
        <pc:spChg chg="mod">
          <ac:chgData name="CRITTIN Karine" userId="3cd3a789-15ee-4f5d-a2c4-65b386ec13b8" providerId="ADAL" clId="{1EFC87E8-6513-4C25-B958-3C89A1F5EF17}" dt="2022-05-11T14:11:19.873" v="643" actId="20577"/>
          <ac:spMkLst>
            <pc:docMk/>
            <pc:sldMk cId="1345576242" sldId="258"/>
            <ac:spMk id="18" creationId="{A5D47740-7784-5E18-6906-46A317185CDE}"/>
          </ac:spMkLst>
        </pc:spChg>
        <pc:spChg chg="mod">
          <ac:chgData name="CRITTIN Karine" userId="3cd3a789-15ee-4f5d-a2c4-65b386ec13b8" providerId="ADAL" clId="{1EFC87E8-6513-4C25-B958-3C89A1F5EF17}" dt="2022-05-11T14:34:07.166" v="788" actId="20577"/>
          <ac:spMkLst>
            <pc:docMk/>
            <pc:sldMk cId="1345576242" sldId="258"/>
            <ac:spMk id="19" creationId="{816FCBF1-E85D-B1AE-998A-223F2A2AE661}"/>
          </ac:spMkLst>
        </pc:spChg>
        <pc:spChg chg="mod">
          <ac:chgData name="CRITTIN Karine" userId="3cd3a789-15ee-4f5d-a2c4-65b386ec13b8" providerId="ADAL" clId="{1EFC87E8-6513-4C25-B958-3C89A1F5EF17}" dt="2022-05-11T14:12:21.935" v="699" actId="20577"/>
          <ac:spMkLst>
            <pc:docMk/>
            <pc:sldMk cId="1345576242" sldId="258"/>
            <ac:spMk id="23" creationId="{CF4AEEB0-1380-E701-8EEE-F63E41D5C4C2}"/>
          </ac:spMkLst>
        </pc:spChg>
        <pc:spChg chg="mod">
          <ac:chgData name="CRITTIN Karine" userId="3cd3a789-15ee-4f5d-a2c4-65b386ec13b8" providerId="ADAL" clId="{1EFC87E8-6513-4C25-B958-3C89A1F5EF17}" dt="2022-05-11T14:34:20.107" v="792" actId="20577"/>
          <ac:spMkLst>
            <pc:docMk/>
            <pc:sldMk cId="1345576242" sldId="258"/>
            <ac:spMk id="24" creationId="{72E4FFDE-5F08-1E30-76CD-06ABFCA4AE8D}"/>
          </ac:spMkLst>
        </pc:spChg>
      </pc:sldChg>
      <pc:sldChg chg="modSp add mod">
        <pc:chgData name="CRITTIN Karine" userId="3cd3a789-15ee-4f5d-a2c4-65b386ec13b8" providerId="ADAL" clId="{1EFC87E8-6513-4C25-B958-3C89A1F5EF17}" dt="2022-05-13T19:24:13.238" v="2506" actId="20577"/>
        <pc:sldMkLst>
          <pc:docMk/>
          <pc:sldMk cId="3138270012" sldId="259"/>
        </pc:sldMkLst>
        <pc:spChg chg="mod">
          <ac:chgData name="CRITTIN Karine" userId="3cd3a789-15ee-4f5d-a2c4-65b386ec13b8" providerId="ADAL" clId="{1EFC87E8-6513-4C25-B958-3C89A1F5EF17}" dt="2022-05-13T19:22:14.538" v="2494" actId="20577"/>
          <ac:spMkLst>
            <pc:docMk/>
            <pc:sldMk cId="3138270012" sldId="259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1T14:34:40.747" v="796" actId="20577"/>
          <ac:spMkLst>
            <pc:docMk/>
            <pc:sldMk cId="3138270012" sldId="259"/>
            <ac:spMk id="8" creationId="{047AF49D-4B63-22CF-6235-3C35FFA087C4}"/>
          </ac:spMkLst>
        </pc:spChg>
        <pc:spChg chg="mod">
          <ac:chgData name="CRITTIN Karine" userId="3cd3a789-15ee-4f5d-a2c4-65b386ec13b8" providerId="ADAL" clId="{1EFC87E8-6513-4C25-B958-3C89A1F5EF17}" dt="2022-05-11T14:36:29.447" v="871" actId="20577"/>
          <ac:spMkLst>
            <pc:docMk/>
            <pc:sldMk cId="3138270012" sldId="259"/>
            <ac:spMk id="13" creationId="{B84B0B3D-469D-CBA1-ED9C-CEDF9B6B4969}"/>
          </ac:spMkLst>
        </pc:spChg>
        <pc:spChg chg="mod">
          <ac:chgData name="CRITTIN Karine" userId="3cd3a789-15ee-4f5d-a2c4-65b386ec13b8" providerId="ADAL" clId="{1EFC87E8-6513-4C25-B958-3C89A1F5EF17}" dt="2022-05-11T14:34:53.287" v="800" actId="20577"/>
          <ac:spMkLst>
            <pc:docMk/>
            <pc:sldMk cId="3138270012" sldId="259"/>
            <ac:spMk id="14" creationId="{6493CC9B-81F2-F375-E67A-D0719FE17733}"/>
          </ac:spMkLst>
        </pc:spChg>
        <pc:spChg chg="mod">
          <ac:chgData name="CRITTIN Karine" userId="3cd3a789-15ee-4f5d-a2c4-65b386ec13b8" providerId="ADAL" clId="{1EFC87E8-6513-4C25-B958-3C89A1F5EF17}" dt="2022-05-11T14:50:25.390" v="926" actId="20577"/>
          <ac:spMkLst>
            <pc:docMk/>
            <pc:sldMk cId="3138270012" sldId="259"/>
            <ac:spMk id="18" creationId="{A5D47740-7784-5E18-6906-46A317185CDE}"/>
          </ac:spMkLst>
        </pc:spChg>
        <pc:spChg chg="mod">
          <ac:chgData name="CRITTIN Karine" userId="3cd3a789-15ee-4f5d-a2c4-65b386ec13b8" providerId="ADAL" clId="{1EFC87E8-6513-4C25-B958-3C89A1F5EF17}" dt="2022-05-11T14:35:02.865" v="804" actId="20577"/>
          <ac:spMkLst>
            <pc:docMk/>
            <pc:sldMk cId="3138270012" sldId="259"/>
            <ac:spMk id="19" creationId="{816FCBF1-E85D-B1AE-998A-223F2A2AE661}"/>
          </ac:spMkLst>
        </pc:spChg>
        <pc:spChg chg="mod">
          <ac:chgData name="CRITTIN Karine" userId="3cd3a789-15ee-4f5d-a2c4-65b386ec13b8" providerId="ADAL" clId="{1EFC87E8-6513-4C25-B958-3C89A1F5EF17}" dt="2022-05-13T19:24:13.238" v="2506" actId="20577"/>
          <ac:spMkLst>
            <pc:docMk/>
            <pc:sldMk cId="3138270012" sldId="259"/>
            <ac:spMk id="23" creationId="{CF4AEEB0-1380-E701-8EEE-F63E41D5C4C2}"/>
          </ac:spMkLst>
        </pc:spChg>
        <pc:spChg chg="mod">
          <ac:chgData name="CRITTIN Karine" userId="3cd3a789-15ee-4f5d-a2c4-65b386ec13b8" providerId="ADAL" clId="{1EFC87E8-6513-4C25-B958-3C89A1F5EF17}" dt="2022-05-11T14:35:12.283" v="808" actId="20577"/>
          <ac:spMkLst>
            <pc:docMk/>
            <pc:sldMk cId="3138270012" sldId="259"/>
            <ac:spMk id="24" creationId="{72E4FFDE-5F08-1E30-76CD-06ABFCA4AE8D}"/>
          </ac:spMkLst>
        </pc:spChg>
      </pc:sldChg>
      <pc:sldChg chg="addSp delSp modSp add mod">
        <pc:chgData name="CRITTIN Karine" userId="3cd3a789-15ee-4f5d-a2c4-65b386ec13b8" providerId="ADAL" clId="{1EFC87E8-6513-4C25-B958-3C89A1F5EF17}" dt="2022-05-13T19:02:57.757" v="2364" actId="20577"/>
        <pc:sldMkLst>
          <pc:docMk/>
          <pc:sldMk cId="1621004979" sldId="260"/>
        </pc:sldMkLst>
        <pc:spChg chg="mod">
          <ac:chgData name="CRITTIN Karine" userId="3cd3a789-15ee-4f5d-a2c4-65b386ec13b8" providerId="ADAL" clId="{1EFC87E8-6513-4C25-B958-3C89A1F5EF17}" dt="2022-05-11T15:01:06.470" v="1010"/>
          <ac:spMkLst>
            <pc:docMk/>
            <pc:sldMk cId="1621004979" sldId="260"/>
            <ac:spMk id="4" creationId="{0F3FA58D-E0C1-B4F8-F900-764EDAD339EB}"/>
          </ac:spMkLst>
        </pc:spChg>
        <pc:spChg chg="mod">
          <ac:chgData name="CRITTIN Karine" userId="3cd3a789-15ee-4f5d-a2c4-65b386ec13b8" providerId="ADAL" clId="{1EFC87E8-6513-4C25-B958-3C89A1F5EF17}" dt="2022-05-11T15:02:49.958" v="1078" actId="20577"/>
          <ac:spMkLst>
            <pc:docMk/>
            <pc:sldMk cId="1621004979" sldId="260"/>
            <ac:spMk id="5" creationId="{4082AAB4-5CB0-446A-3F05-A0608D1100AF}"/>
          </ac:spMkLst>
        </pc:spChg>
        <pc:spChg chg="del">
          <ac:chgData name="CRITTIN Karine" userId="3cd3a789-15ee-4f5d-a2c4-65b386ec13b8" providerId="ADAL" clId="{1EFC87E8-6513-4C25-B958-3C89A1F5EF17}" dt="2022-05-11T14:52:27.465" v="989" actId="478"/>
          <ac:spMkLst>
            <pc:docMk/>
            <pc:sldMk cId="1621004979" sldId="260"/>
            <ac:spMk id="8" creationId="{047AF49D-4B63-22CF-6235-3C35FFA087C4}"/>
          </ac:spMkLst>
        </pc:spChg>
        <pc:spChg chg="mod">
          <ac:chgData name="CRITTIN Karine" userId="3cd3a789-15ee-4f5d-a2c4-65b386ec13b8" providerId="ADAL" clId="{1EFC87E8-6513-4C25-B958-3C89A1F5EF17}" dt="2022-05-11T15:02:23.999" v="1036" actId="20577"/>
          <ac:spMkLst>
            <pc:docMk/>
            <pc:sldMk cId="1621004979" sldId="260"/>
            <ac:spMk id="9" creationId="{2BD91407-0781-7930-0E17-1D5B78496E66}"/>
          </ac:spMkLst>
        </pc:spChg>
        <pc:spChg chg="del">
          <ac:chgData name="CRITTIN Karine" userId="3cd3a789-15ee-4f5d-a2c4-65b386ec13b8" providerId="ADAL" clId="{1EFC87E8-6513-4C25-B958-3C89A1F5EF17}" dt="2022-05-11T14:52:32.915" v="991" actId="478"/>
          <ac:spMkLst>
            <pc:docMk/>
            <pc:sldMk cId="1621004979" sldId="260"/>
            <ac:spMk id="10" creationId="{F1DC1A89-4003-D438-C4F3-75913950E29F}"/>
          </ac:spMkLst>
        </pc:spChg>
        <pc:spChg chg="del">
          <ac:chgData name="CRITTIN Karine" userId="3cd3a789-15ee-4f5d-a2c4-65b386ec13b8" providerId="ADAL" clId="{1EFC87E8-6513-4C25-B958-3C89A1F5EF17}" dt="2022-05-11T14:52:33.964" v="992" actId="478"/>
          <ac:spMkLst>
            <pc:docMk/>
            <pc:sldMk cId="1621004979" sldId="260"/>
            <ac:spMk id="11" creationId="{142CB924-5354-F3E6-EA3D-3F87C34C9C72}"/>
          </ac:spMkLst>
        </pc:spChg>
        <pc:spChg chg="del mod">
          <ac:chgData name="CRITTIN Karine" userId="3cd3a789-15ee-4f5d-a2c4-65b386ec13b8" providerId="ADAL" clId="{1EFC87E8-6513-4C25-B958-3C89A1F5EF17}" dt="2022-05-11T14:52:36.462" v="994" actId="478"/>
          <ac:spMkLst>
            <pc:docMk/>
            <pc:sldMk cId="1621004979" sldId="260"/>
            <ac:spMk id="13" creationId="{B84B0B3D-469D-CBA1-ED9C-CEDF9B6B4969}"/>
          </ac:spMkLst>
        </pc:spChg>
        <pc:spChg chg="del">
          <ac:chgData name="CRITTIN Karine" userId="3cd3a789-15ee-4f5d-a2c4-65b386ec13b8" providerId="ADAL" clId="{1EFC87E8-6513-4C25-B958-3C89A1F5EF17}" dt="2022-05-11T14:52:38.215" v="996" actId="478"/>
          <ac:spMkLst>
            <pc:docMk/>
            <pc:sldMk cId="1621004979" sldId="260"/>
            <ac:spMk id="14" creationId="{6493CC9B-81F2-F375-E67A-D0719FE17733}"/>
          </ac:spMkLst>
        </pc:spChg>
        <pc:spChg chg="del">
          <ac:chgData name="CRITTIN Karine" userId="3cd3a789-15ee-4f5d-a2c4-65b386ec13b8" providerId="ADAL" clId="{1EFC87E8-6513-4C25-B958-3C89A1F5EF17}" dt="2022-05-11T14:52:41.515" v="999" actId="478"/>
          <ac:spMkLst>
            <pc:docMk/>
            <pc:sldMk cId="1621004979" sldId="260"/>
            <ac:spMk id="15" creationId="{DE7E0D3A-3290-CE0C-30BE-E210F6B2B549}"/>
          </ac:spMkLst>
        </pc:spChg>
        <pc:spChg chg="del mod">
          <ac:chgData name="CRITTIN Karine" userId="3cd3a789-15ee-4f5d-a2c4-65b386ec13b8" providerId="ADAL" clId="{1EFC87E8-6513-4C25-B958-3C89A1F5EF17}" dt="2022-05-11T14:52:40.851" v="998" actId="478"/>
          <ac:spMkLst>
            <pc:docMk/>
            <pc:sldMk cId="1621004979" sldId="260"/>
            <ac:spMk id="16" creationId="{8E9A041C-6D1A-1B34-D0FD-66AB918F98B5}"/>
          </ac:spMkLst>
        </pc:spChg>
        <pc:spChg chg="add mod">
          <ac:chgData name="CRITTIN Karine" userId="3cd3a789-15ee-4f5d-a2c4-65b386ec13b8" providerId="ADAL" clId="{1EFC87E8-6513-4C25-B958-3C89A1F5EF17}" dt="2022-05-13T19:01:50.189" v="2350" actId="208"/>
          <ac:spMkLst>
            <pc:docMk/>
            <pc:sldMk cId="1621004979" sldId="260"/>
            <ac:spMk id="18" creationId="{4B6AA87D-C03B-2D67-7FC0-897ADF33C1C0}"/>
          </ac:spMkLst>
        </pc:spChg>
        <pc:spChg chg="del mod">
          <ac:chgData name="CRITTIN Karine" userId="3cd3a789-15ee-4f5d-a2c4-65b386ec13b8" providerId="ADAL" clId="{1EFC87E8-6513-4C25-B958-3C89A1F5EF17}" dt="2022-05-11T14:52:44.383" v="1001" actId="478"/>
          <ac:spMkLst>
            <pc:docMk/>
            <pc:sldMk cId="1621004979" sldId="260"/>
            <ac:spMk id="18" creationId="{A5D47740-7784-5E18-6906-46A317185CDE}"/>
          </ac:spMkLst>
        </pc:spChg>
        <pc:spChg chg="add del mod">
          <ac:chgData name="CRITTIN Karine" userId="3cd3a789-15ee-4f5d-a2c4-65b386ec13b8" providerId="ADAL" clId="{1EFC87E8-6513-4C25-B958-3C89A1F5EF17}" dt="2022-05-13T19:02:02.011" v="2352"/>
          <ac:spMkLst>
            <pc:docMk/>
            <pc:sldMk cId="1621004979" sldId="260"/>
            <ac:spMk id="19" creationId="{001326E5-0710-4D67-AE58-81682E84927E}"/>
          </ac:spMkLst>
        </pc:spChg>
        <pc:spChg chg="del">
          <ac:chgData name="CRITTIN Karine" userId="3cd3a789-15ee-4f5d-a2c4-65b386ec13b8" providerId="ADAL" clId="{1EFC87E8-6513-4C25-B958-3C89A1F5EF17}" dt="2022-05-11T14:52:45.502" v="1002" actId="478"/>
          <ac:spMkLst>
            <pc:docMk/>
            <pc:sldMk cId="1621004979" sldId="260"/>
            <ac:spMk id="19" creationId="{816FCBF1-E85D-B1AE-998A-223F2A2AE661}"/>
          </ac:spMkLst>
        </pc:spChg>
        <pc:spChg chg="add mod">
          <ac:chgData name="CRITTIN Karine" userId="3cd3a789-15ee-4f5d-a2c4-65b386ec13b8" providerId="ADAL" clId="{1EFC87E8-6513-4C25-B958-3C89A1F5EF17}" dt="2022-05-13T19:02:48.956" v="2360" actId="20577"/>
          <ac:spMkLst>
            <pc:docMk/>
            <pc:sldMk cId="1621004979" sldId="260"/>
            <ac:spMk id="20" creationId="{2728DB22-1A07-17E0-B840-170FD10A9969}"/>
          </ac:spMkLst>
        </pc:spChg>
        <pc:spChg chg="del">
          <ac:chgData name="CRITTIN Karine" userId="3cd3a789-15ee-4f5d-a2c4-65b386ec13b8" providerId="ADAL" clId="{1EFC87E8-6513-4C25-B958-3C89A1F5EF17}" dt="2022-05-11T14:52:49.292" v="1005" actId="478"/>
          <ac:spMkLst>
            <pc:docMk/>
            <pc:sldMk cId="1621004979" sldId="260"/>
            <ac:spMk id="20" creationId="{3E532BF7-D17E-6C06-C86B-D3F667F1F953}"/>
          </ac:spMkLst>
        </pc:spChg>
        <pc:spChg chg="add mod">
          <ac:chgData name="CRITTIN Karine" userId="3cd3a789-15ee-4f5d-a2c4-65b386ec13b8" providerId="ADAL" clId="{1EFC87E8-6513-4C25-B958-3C89A1F5EF17}" dt="2022-05-13T19:02:54.110" v="2362" actId="20577"/>
          <ac:spMkLst>
            <pc:docMk/>
            <pc:sldMk cId="1621004979" sldId="260"/>
            <ac:spMk id="21" creationId="{4A760674-0760-DF35-0D5D-5D5E1B437BBD}"/>
          </ac:spMkLst>
        </pc:spChg>
        <pc:spChg chg="del">
          <ac:chgData name="CRITTIN Karine" userId="3cd3a789-15ee-4f5d-a2c4-65b386ec13b8" providerId="ADAL" clId="{1EFC87E8-6513-4C25-B958-3C89A1F5EF17}" dt="2022-05-11T14:52:48.139" v="1004" actId="478"/>
          <ac:spMkLst>
            <pc:docMk/>
            <pc:sldMk cId="1621004979" sldId="260"/>
            <ac:spMk id="21" creationId="{8D4DA99D-159C-F2C8-B3D4-03241E5E44EB}"/>
          </ac:spMkLst>
        </pc:spChg>
        <pc:spChg chg="add mod">
          <ac:chgData name="CRITTIN Karine" userId="3cd3a789-15ee-4f5d-a2c4-65b386ec13b8" providerId="ADAL" clId="{1EFC87E8-6513-4C25-B958-3C89A1F5EF17}" dt="2022-05-13T19:02:57.757" v="2364" actId="20577"/>
          <ac:spMkLst>
            <pc:docMk/>
            <pc:sldMk cId="1621004979" sldId="260"/>
            <ac:spMk id="22" creationId="{9270E5D9-7D2D-C421-0463-3B95E57FEFB7}"/>
          </ac:spMkLst>
        </pc:spChg>
        <pc:spChg chg="del mod">
          <ac:chgData name="CRITTIN Karine" userId="3cd3a789-15ee-4f5d-a2c4-65b386ec13b8" providerId="ADAL" clId="{1EFC87E8-6513-4C25-B958-3C89A1F5EF17}" dt="2022-05-11T14:52:51.068" v="1007" actId="478"/>
          <ac:spMkLst>
            <pc:docMk/>
            <pc:sldMk cId="1621004979" sldId="260"/>
            <ac:spMk id="23" creationId="{CF4AEEB0-1380-E701-8EEE-F63E41D5C4C2}"/>
          </ac:spMkLst>
        </pc:spChg>
        <pc:spChg chg="del">
          <ac:chgData name="CRITTIN Karine" userId="3cd3a789-15ee-4f5d-a2c4-65b386ec13b8" providerId="ADAL" clId="{1EFC87E8-6513-4C25-B958-3C89A1F5EF17}" dt="2022-05-11T14:52:53.170" v="1009" actId="478"/>
          <ac:spMkLst>
            <pc:docMk/>
            <pc:sldMk cId="1621004979" sldId="260"/>
            <ac:spMk id="24" creationId="{72E4FFDE-5F08-1E30-76CD-06ABFCA4AE8D}"/>
          </ac:spMkLst>
        </pc:spChg>
        <pc:spChg chg="add del mod">
          <ac:chgData name="CRITTIN Karine" userId="3cd3a789-15ee-4f5d-a2c4-65b386ec13b8" providerId="ADAL" clId="{1EFC87E8-6513-4C25-B958-3C89A1F5EF17}" dt="2022-05-11T15:03:04.447" v="1080"/>
          <ac:spMkLst>
            <pc:docMk/>
            <pc:sldMk cId="1621004979" sldId="260"/>
            <ac:spMk id="25" creationId="{FB9ED3E1-1CA1-4781-252F-185BB32637C9}"/>
          </ac:spMkLst>
        </pc:spChg>
        <pc:spChg chg="add mod">
          <ac:chgData name="CRITTIN Karine" userId="3cd3a789-15ee-4f5d-a2c4-65b386ec13b8" providerId="ADAL" clId="{1EFC87E8-6513-4C25-B958-3C89A1F5EF17}" dt="2022-05-11T15:03:18.962" v="1082" actId="1076"/>
          <ac:spMkLst>
            <pc:docMk/>
            <pc:sldMk cId="1621004979" sldId="260"/>
            <ac:spMk id="27" creationId="{047491A6-5DC9-2104-48DD-72FCCE0CD6FF}"/>
          </ac:spMkLst>
        </pc:spChg>
        <pc:spChg chg="add mod">
          <ac:chgData name="CRITTIN Karine" userId="3cd3a789-15ee-4f5d-a2c4-65b386ec13b8" providerId="ADAL" clId="{1EFC87E8-6513-4C25-B958-3C89A1F5EF17}" dt="2022-05-11T15:03:18.962" v="1082" actId="1076"/>
          <ac:spMkLst>
            <pc:docMk/>
            <pc:sldMk cId="1621004979" sldId="260"/>
            <ac:spMk id="28" creationId="{34B4D96C-3694-4567-2DAC-559B53C37D90}"/>
          </ac:spMkLst>
        </pc:spChg>
        <pc:spChg chg="add mod">
          <ac:chgData name="CRITTIN Karine" userId="3cd3a789-15ee-4f5d-a2c4-65b386ec13b8" providerId="ADAL" clId="{1EFC87E8-6513-4C25-B958-3C89A1F5EF17}" dt="2022-05-11T15:04:09.268" v="1140" actId="20577"/>
          <ac:spMkLst>
            <pc:docMk/>
            <pc:sldMk cId="1621004979" sldId="260"/>
            <ac:spMk id="29" creationId="{FBA8A617-1967-1F51-8043-54AA6627B5EA}"/>
          </ac:spMkLst>
        </pc:spChg>
        <pc:spChg chg="add mod">
          <ac:chgData name="CRITTIN Karine" userId="3cd3a789-15ee-4f5d-a2c4-65b386ec13b8" providerId="ADAL" clId="{1EFC87E8-6513-4C25-B958-3C89A1F5EF17}" dt="2022-05-11T15:03:26.841" v="1084" actId="1076"/>
          <ac:spMkLst>
            <pc:docMk/>
            <pc:sldMk cId="1621004979" sldId="260"/>
            <ac:spMk id="31" creationId="{D2ACFAB6-DF61-C6CB-800E-8653A8327A13}"/>
          </ac:spMkLst>
        </pc:spChg>
        <pc:spChg chg="add mod">
          <ac:chgData name="CRITTIN Karine" userId="3cd3a789-15ee-4f5d-a2c4-65b386ec13b8" providerId="ADAL" clId="{1EFC87E8-6513-4C25-B958-3C89A1F5EF17}" dt="2022-05-11T15:03:26.841" v="1084" actId="1076"/>
          <ac:spMkLst>
            <pc:docMk/>
            <pc:sldMk cId="1621004979" sldId="260"/>
            <ac:spMk id="32" creationId="{16163A85-CBA9-A9C8-3485-C77B011A67B9}"/>
          </ac:spMkLst>
        </pc:spChg>
        <pc:spChg chg="add mod">
          <ac:chgData name="CRITTIN Karine" userId="3cd3a789-15ee-4f5d-a2c4-65b386ec13b8" providerId="ADAL" clId="{1EFC87E8-6513-4C25-B958-3C89A1F5EF17}" dt="2022-05-11T15:04:42.538" v="1167" actId="20577"/>
          <ac:spMkLst>
            <pc:docMk/>
            <pc:sldMk cId="1621004979" sldId="260"/>
            <ac:spMk id="33" creationId="{0C6988BF-911C-1170-CF71-58D6A1051A0A}"/>
          </ac:spMkLst>
        </pc:spChg>
        <pc:spChg chg="add mod">
          <ac:chgData name="CRITTIN Karine" userId="3cd3a789-15ee-4f5d-a2c4-65b386ec13b8" providerId="ADAL" clId="{1EFC87E8-6513-4C25-B958-3C89A1F5EF17}" dt="2022-05-11T15:03:35.403" v="1086" actId="1076"/>
          <ac:spMkLst>
            <pc:docMk/>
            <pc:sldMk cId="1621004979" sldId="260"/>
            <ac:spMk id="35" creationId="{199E2204-4D0C-9C34-8B74-3384D6660294}"/>
          </ac:spMkLst>
        </pc:spChg>
        <pc:spChg chg="add mod">
          <ac:chgData name="CRITTIN Karine" userId="3cd3a789-15ee-4f5d-a2c4-65b386ec13b8" providerId="ADAL" clId="{1EFC87E8-6513-4C25-B958-3C89A1F5EF17}" dt="2022-05-11T15:03:35.403" v="1086" actId="1076"/>
          <ac:spMkLst>
            <pc:docMk/>
            <pc:sldMk cId="1621004979" sldId="260"/>
            <ac:spMk id="36" creationId="{AA55E470-6F6B-E448-BC35-6B56F5E9BD29}"/>
          </ac:spMkLst>
        </pc:spChg>
        <pc:spChg chg="add mod">
          <ac:chgData name="CRITTIN Karine" userId="3cd3a789-15ee-4f5d-a2c4-65b386ec13b8" providerId="ADAL" clId="{1EFC87E8-6513-4C25-B958-3C89A1F5EF17}" dt="2022-05-11T15:07:40.730" v="1354" actId="20577"/>
          <ac:spMkLst>
            <pc:docMk/>
            <pc:sldMk cId="1621004979" sldId="260"/>
            <ac:spMk id="37" creationId="{2AF406F3-AF7E-39A3-7143-7A9B6970CAB5}"/>
          </ac:spMkLst>
        </pc:spChg>
        <pc:picChg chg="del">
          <ac:chgData name="CRITTIN Karine" userId="3cd3a789-15ee-4f5d-a2c4-65b386ec13b8" providerId="ADAL" clId="{1EFC87E8-6513-4C25-B958-3C89A1F5EF17}" dt="2022-05-11T14:52:28.432" v="990" actId="478"/>
          <ac:picMkLst>
            <pc:docMk/>
            <pc:sldMk cId="1621004979" sldId="260"/>
            <ac:picMk id="3" creationId="{4011D77C-50EF-451D-1AA6-7E73F09FFFB7}"/>
          </ac:picMkLst>
        </pc:picChg>
        <pc:picChg chg="add mod">
          <ac:chgData name="CRITTIN Karine" userId="3cd3a789-15ee-4f5d-a2c4-65b386ec13b8" providerId="ADAL" clId="{1EFC87E8-6513-4C25-B958-3C89A1F5EF17}" dt="2022-05-11T15:01:55.559" v="1013" actId="14100"/>
          <ac:picMkLst>
            <pc:docMk/>
            <pc:sldMk cId="1621004979" sldId="260"/>
            <ac:picMk id="6" creationId="{7A860B83-4210-0ABF-9F50-1427E1121B8E}"/>
          </ac:picMkLst>
        </pc:picChg>
        <pc:picChg chg="del">
          <ac:chgData name="CRITTIN Karine" userId="3cd3a789-15ee-4f5d-a2c4-65b386ec13b8" providerId="ADAL" clId="{1EFC87E8-6513-4C25-B958-3C89A1F5EF17}" dt="2022-05-11T14:52:37.365" v="995" actId="478"/>
          <ac:picMkLst>
            <pc:docMk/>
            <pc:sldMk cId="1621004979" sldId="260"/>
            <ac:picMk id="12" creationId="{915FFF16-8BEB-75ED-7CA7-2D81BAEEC079}"/>
          </ac:picMkLst>
        </pc:picChg>
        <pc:picChg chg="del">
          <ac:chgData name="CRITTIN Karine" userId="3cd3a789-15ee-4f5d-a2c4-65b386ec13b8" providerId="ADAL" clId="{1EFC87E8-6513-4C25-B958-3C89A1F5EF17}" dt="2022-05-11T14:52:46.342" v="1003" actId="478"/>
          <ac:picMkLst>
            <pc:docMk/>
            <pc:sldMk cId="1621004979" sldId="260"/>
            <ac:picMk id="17" creationId="{3798ABF3-A8BE-35AF-8A2D-EA7F900AF112}"/>
          </ac:picMkLst>
        </pc:picChg>
        <pc:picChg chg="del">
          <ac:chgData name="CRITTIN Karine" userId="3cd3a789-15ee-4f5d-a2c4-65b386ec13b8" providerId="ADAL" clId="{1EFC87E8-6513-4C25-B958-3C89A1F5EF17}" dt="2022-05-11T14:52:51.984" v="1008" actId="478"/>
          <ac:picMkLst>
            <pc:docMk/>
            <pc:sldMk cId="1621004979" sldId="260"/>
            <ac:picMk id="22" creationId="{B1D80167-C700-7B93-96AB-0DA18FE573BF}"/>
          </ac:picMkLst>
        </pc:picChg>
        <pc:picChg chg="add del mod">
          <ac:chgData name="CRITTIN Karine" userId="3cd3a789-15ee-4f5d-a2c4-65b386ec13b8" providerId="ADAL" clId="{1EFC87E8-6513-4C25-B958-3C89A1F5EF17}" dt="2022-05-11T15:03:04.447" v="1080"/>
          <ac:picMkLst>
            <pc:docMk/>
            <pc:sldMk cId="1621004979" sldId="260"/>
            <ac:picMk id="26" creationId="{D1980B96-0C42-7D88-7B71-95BD23EBD4EA}"/>
          </ac:picMkLst>
        </pc:picChg>
        <pc:picChg chg="add mod">
          <ac:chgData name="CRITTIN Karine" userId="3cd3a789-15ee-4f5d-a2c4-65b386ec13b8" providerId="ADAL" clId="{1EFC87E8-6513-4C25-B958-3C89A1F5EF17}" dt="2022-05-11T15:03:18.962" v="1082" actId="1076"/>
          <ac:picMkLst>
            <pc:docMk/>
            <pc:sldMk cId="1621004979" sldId="260"/>
            <ac:picMk id="30" creationId="{D74A5758-3DC5-2C50-54B1-5B1144402065}"/>
          </ac:picMkLst>
        </pc:picChg>
        <pc:picChg chg="add mod">
          <ac:chgData name="CRITTIN Karine" userId="3cd3a789-15ee-4f5d-a2c4-65b386ec13b8" providerId="ADAL" clId="{1EFC87E8-6513-4C25-B958-3C89A1F5EF17}" dt="2022-05-11T15:03:26.841" v="1084" actId="1076"/>
          <ac:picMkLst>
            <pc:docMk/>
            <pc:sldMk cId="1621004979" sldId="260"/>
            <ac:picMk id="34" creationId="{58E03BE8-5266-AFB7-5178-7BA6AB14D59C}"/>
          </ac:picMkLst>
        </pc:picChg>
        <pc:picChg chg="add mod">
          <ac:chgData name="CRITTIN Karine" userId="3cd3a789-15ee-4f5d-a2c4-65b386ec13b8" providerId="ADAL" clId="{1EFC87E8-6513-4C25-B958-3C89A1F5EF17}" dt="2022-05-11T15:03:35.403" v="1086" actId="1076"/>
          <ac:picMkLst>
            <pc:docMk/>
            <pc:sldMk cId="1621004979" sldId="260"/>
            <ac:picMk id="38" creationId="{BE44DF72-D0B8-8B02-8078-DBD81832AFE9}"/>
          </ac:picMkLst>
        </pc:picChg>
      </pc:sldChg>
      <pc:sldChg chg="addSp modSp add mod">
        <pc:chgData name="CRITTIN Karine" userId="3cd3a789-15ee-4f5d-a2c4-65b386ec13b8" providerId="ADAL" clId="{1EFC87E8-6513-4C25-B958-3C89A1F5EF17}" dt="2022-05-13T19:03:57.076" v="2379" actId="20577"/>
        <pc:sldMkLst>
          <pc:docMk/>
          <pc:sldMk cId="1981587361" sldId="261"/>
        </pc:sldMkLst>
        <pc:spChg chg="mod">
          <ac:chgData name="CRITTIN Karine" userId="3cd3a789-15ee-4f5d-a2c4-65b386ec13b8" providerId="ADAL" clId="{1EFC87E8-6513-4C25-B958-3C89A1F5EF17}" dt="2022-05-11T15:06:10.913" v="1252" actId="20577"/>
          <ac:spMkLst>
            <pc:docMk/>
            <pc:sldMk cId="1981587361" sldId="261"/>
            <ac:spMk id="5" creationId="{4082AAB4-5CB0-446A-3F05-A0608D1100AF}"/>
          </ac:spMkLst>
        </pc:spChg>
        <pc:spChg chg="add mod">
          <ac:chgData name="CRITTIN Karine" userId="3cd3a789-15ee-4f5d-a2c4-65b386ec13b8" providerId="ADAL" clId="{1EFC87E8-6513-4C25-B958-3C89A1F5EF17}" dt="2022-05-13T19:03:44.954" v="2373" actId="20577"/>
          <ac:spMkLst>
            <pc:docMk/>
            <pc:sldMk cId="1981587361" sldId="261"/>
            <ac:spMk id="18" creationId="{35E3ACE6-8A31-8E97-8006-F508FC36CB6F}"/>
          </ac:spMkLst>
        </pc:spChg>
        <pc:spChg chg="add mod">
          <ac:chgData name="CRITTIN Karine" userId="3cd3a789-15ee-4f5d-a2c4-65b386ec13b8" providerId="ADAL" clId="{1EFC87E8-6513-4C25-B958-3C89A1F5EF17}" dt="2022-05-13T19:03:49.108" v="2375" actId="20577"/>
          <ac:spMkLst>
            <pc:docMk/>
            <pc:sldMk cId="1981587361" sldId="261"/>
            <ac:spMk id="19" creationId="{1C2AD5F5-5D0E-1A0B-91EB-D449CC538AFC}"/>
          </ac:spMkLst>
        </pc:spChg>
        <pc:spChg chg="add mod">
          <ac:chgData name="CRITTIN Karine" userId="3cd3a789-15ee-4f5d-a2c4-65b386ec13b8" providerId="ADAL" clId="{1EFC87E8-6513-4C25-B958-3C89A1F5EF17}" dt="2022-05-13T19:03:52.660" v="2377" actId="20577"/>
          <ac:spMkLst>
            <pc:docMk/>
            <pc:sldMk cId="1981587361" sldId="261"/>
            <ac:spMk id="20" creationId="{B2C10829-8E94-85A3-CA11-EA75871EE1CE}"/>
          </ac:spMkLst>
        </pc:spChg>
        <pc:spChg chg="add mod">
          <ac:chgData name="CRITTIN Karine" userId="3cd3a789-15ee-4f5d-a2c4-65b386ec13b8" providerId="ADAL" clId="{1EFC87E8-6513-4C25-B958-3C89A1F5EF17}" dt="2022-05-13T19:03:57.076" v="2379" actId="20577"/>
          <ac:spMkLst>
            <pc:docMk/>
            <pc:sldMk cId="1981587361" sldId="261"/>
            <ac:spMk id="21" creationId="{8DEC2CA2-C39D-CDBB-350B-A8CDC2CE3414}"/>
          </ac:spMkLst>
        </pc:spChg>
        <pc:spChg chg="mod">
          <ac:chgData name="CRITTIN Karine" userId="3cd3a789-15ee-4f5d-a2c4-65b386ec13b8" providerId="ADAL" clId="{1EFC87E8-6513-4C25-B958-3C89A1F5EF17}" dt="2022-05-11T15:06:46.189" v="1300" actId="20577"/>
          <ac:spMkLst>
            <pc:docMk/>
            <pc:sldMk cId="1981587361" sldId="261"/>
            <ac:spMk id="29" creationId="{FBA8A617-1967-1F51-8043-54AA6627B5EA}"/>
          </ac:spMkLst>
        </pc:spChg>
        <pc:spChg chg="mod">
          <ac:chgData name="CRITTIN Karine" userId="3cd3a789-15ee-4f5d-a2c4-65b386ec13b8" providerId="ADAL" clId="{1EFC87E8-6513-4C25-B958-3C89A1F5EF17}" dt="2022-05-11T15:07:31.065" v="1353" actId="20577"/>
          <ac:spMkLst>
            <pc:docMk/>
            <pc:sldMk cId="1981587361" sldId="261"/>
            <ac:spMk id="33" creationId="{0C6988BF-911C-1170-CF71-58D6A1051A0A}"/>
          </ac:spMkLst>
        </pc:spChg>
        <pc:spChg chg="mod">
          <ac:chgData name="CRITTIN Karine" userId="3cd3a789-15ee-4f5d-a2c4-65b386ec13b8" providerId="ADAL" clId="{1EFC87E8-6513-4C25-B958-3C89A1F5EF17}" dt="2022-05-11T15:08:21.121" v="1389" actId="20577"/>
          <ac:spMkLst>
            <pc:docMk/>
            <pc:sldMk cId="1981587361" sldId="261"/>
            <ac:spMk id="37" creationId="{2AF406F3-AF7E-39A3-7143-7A9B6970CAB5}"/>
          </ac:spMkLst>
        </pc:spChg>
      </pc:sldChg>
      <pc:sldChg chg="addSp modSp add mod">
        <pc:chgData name="CRITTIN Karine" userId="3cd3a789-15ee-4f5d-a2c4-65b386ec13b8" providerId="ADAL" clId="{1EFC87E8-6513-4C25-B958-3C89A1F5EF17}" dt="2022-05-13T19:05:16.301" v="2407" actId="20577"/>
        <pc:sldMkLst>
          <pc:docMk/>
          <pc:sldMk cId="1889943026" sldId="262"/>
        </pc:sldMkLst>
        <pc:spChg chg="mod">
          <ac:chgData name="CRITTIN Karine" userId="3cd3a789-15ee-4f5d-a2c4-65b386ec13b8" providerId="ADAL" clId="{1EFC87E8-6513-4C25-B958-3C89A1F5EF17}" dt="2022-05-11T15:09:09.487" v="1430" actId="20577"/>
          <ac:spMkLst>
            <pc:docMk/>
            <pc:sldMk cId="1889943026" sldId="262"/>
            <ac:spMk id="5" creationId="{4082AAB4-5CB0-446A-3F05-A0608D1100AF}"/>
          </ac:spMkLst>
        </pc:spChg>
        <pc:spChg chg="add mod">
          <ac:chgData name="CRITTIN Karine" userId="3cd3a789-15ee-4f5d-a2c4-65b386ec13b8" providerId="ADAL" clId="{1EFC87E8-6513-4C25-B958-3C89A1F5EF17}" dt="2022-05-13T19:04:33.217" v="2388" actId="20577"/>
          <ac:spMkLst>
            <pc:docMk/>
            <pc:sldMk cId="1889943026" sldId="262"/>
            <ac:spMk id="18" creationId="{79FA4F97-BB48-B3CB-36F3-2D2030F1B57A}"/>
          </ac:spMkLst>
        </pc:spChg>
        <pc:spChg chg="add mod">
          <ac:chgData name="CRITTIN Karine" userId="3cd3a789-15ee-4f5d-a2c4-65b386ec13b8" providerId="ADAL" clId="{1EFC87E8-6513-4C25-B958-3C89A1F5EF17}" dt="2022-05-13T19:04:57.377" v="2399" actId="20577"/>
          <ac:spMkLst>
            <pc:docMk/>
            <pc:sldMk cId="1889943026" sldId="262"/>
            <ac:spMk id="19" creationId="{40095956-3425-4661-C8E4-DD03CA4C6196}"/>
          </ac:spMkLst>
        </pc:spChg>
        <pc:spChg chg="add mod">
          <ac:chgData name="CRITTIN Karine" userId="3cd3a789-15ee-4f5d-a2c4-65b386ec13b8" providerId="ADAL" clId="{1EFC87E8-6513-4C25-B958-3C89A1F5EF17}" dt="2022-05-13T19:05:07.091" v="2403" actId="20577"/>
          <ac:spMkLst>
            <pc:docMk/>
            <pc:sldMk cId="1889943026" sldId="262"/>
            <ac:spMk id="20" creationId="{D18B77B2-4F77-124F-FB9D-720FD51A4B28}"/>
          </ac:spMkLst>
        </pc:spChg>
        <pc:spChg chg="add mod">
          <ac:chgData name="CRITTIN Karine" userId="3cd3a789-15ee-4f5d-a2c4-65b386ec13b8" providerId="ADAL" clId="{1EFC87E8-6513-4C25-B958-3C89A1F5EF17}" dt="2022-05-13T19:05:16.301" v="2407" actId="20577"/>
          <ac:spMkLst>
            <pc:docMk/>
            <pc:sldMk cId="1889943026" sldId="262"/>
            <ac:spMk id="21" creationId="{0C85E77F-735A-559B-95DD-AC5B02271001}"/>
          </ac:spMkLst>
        </pc:spChg>
        <pc:spChg chg="mod">
          <ac:chgData name="CRITTIN Karine" userId="3cd3a789-15ee-4f5d-a2c4-65b386ec13b8" providerId="ADAL" clId="{1EFC87E8-6513-4C25-B958-3C89A1F5EF17}" dt="2022-05-11T15:10:17.430" v="1482" actId="20577"/>
          <ac:spMkLst>
            <pc:docMk/>
            <pc:sldMk cId="1889943026" sldId="262"/>
            <ac:spMk id="29" creationId="{FBA8A617-1967-1F51-8043-54AA6627B5EA}"/>
          </ac:spMkLst>
        </pc:spChg>
        <pc:spChg chg="mod">
          <ac:chgData name="CRITTIN Karine" userId="3cd3a789-15ee-4f5d-a2c4-65b386ec13b8" providerId="ADAL" clId="{1EFC87E8-6513-4C25-B958-3C89A1F5EF17}" dt="2022-05-11T15:11:29.343" v="1517" actId="20577"/>
          <ac:spMkLst>
            <pc:docMk/>
            <pc:sldMk cId="1889943026" sldId="262"/>
            <ac:spMk id="33" creationId="{0C6988BF-911C-1170-CF71-58D6A1051A0A}"/>
          </ac:spMkLst>
        </pc:spChg>
        <pc:spChg chg="mod">
          <ac:chgData name="CRITTIN Karine" userId="3cd3a789-15ee-4f5d-a2c4-65b386ec13b8" providerId="ADAL" clId="{1EFC87E8-6513-4C25-B958-3C89A1F5EF17}" dt="2022-05-11T15:11:55.699" v="1553" actId="20577"/>
          <ac:spMkLst>
            <pc:docMk/>
            <pc:sldMk cId="1889943026" sldId="262"/>
            <ac:spMk id="37" creationId="{2AF406F3-AF7E-39A3-7143-7A9B6970CAB5}"/>
          </ac:spMkLst>
        </pc:spChg>
      </pc:sldChg>
      <pc:sldChg chg="addSp modSp add mod">
        <pc:chgData name="CRITTIN Karine" userId="3cd3a789-15ee-4f5d-a2c4-65b386ec13b8" providerId="ADAL" clId="{1EFC87E8-6513-4C25-B958-3C89A1F5EF17}" dt="2022-05-13T19:06:25.762" v="2422" actId="20577"/>
        <pc:sldMkLst>
          <pc:docMk/>
          <pc:sldMk cId="2616177641" sldId="263"/>
        </pc:sldMkLst>
        <pc:spChg chg="mod">
          <ac:chgData name="CRITTIN Karine" userId="3cd3a789-15ee-4f5d-a2c4-65b386ec13b8" providerId="ADAL" clId="{1EFC87E8-6513-4C25-B958-3C89A1F5EF17}" dt="2022-05-11T15:13:12.461" v="1584" actId="20577"/>
          <ac:spMkLst>
            <pc:docMk/>
            <pc:sldMk cId="2616177641" sldId="263"/>
            <ac:spMk id="5" creationId="{4082AAB4-5CB0-446A-3F05-A0608D1100AF}"/>
          </ac:spMkLst>
        </pc:spChg>
        <pc:spChg chg="add mod">
          <ac:chgData name="CRITTIN Karine" userId="3cd3a789-15ee-4f5d-a2c4-65b386ec13b8" providerId="ADAL" clId="{1EFC87E8-6513-4C25-B958-3C89A1F5EF17}" dt="2022-05-13T19:06:13.951" v="2416" actId="20577"/>
          <ac:spMkLst>
            <pc:docMk/>
            <pc:sldMk cId="2616177641" sldId="263"/>
            <ac:spMk id="18" creationId="{609DCAC5-4DE1-EB36-7D08-7BAB4BC7EAAB}"/>
          </ac:spMkLst>
        </pc:spChg>
        <pc:spChg chg="add mod">
          <ac:chgData name="CRITTIN Karine" userId="3cd3a789-15ee-4f5d-a2c4-65b386ec13b8" providerId="ADAL" clId="{1EFC87E8-6513-4C25-B958-3C89A1F5EF17}" dt="2022-05-13T19:06:17.227" v="2418" actId="20577"/>
          <ac:spMkLst>
            <pc:docMk/>
            <pc:sldMk cId="2616177641" sldId="263"/>
            <ac:spMk id="19" creationId="{59E91EE4-4F67-3C8F-7764-823F7E4FE0BD}"/>
          </ac:spMkLst>
        </pc:spChg>
        <pc:spChg chg="add mod">
          <ac:chgData name="CRITTIN Karine" userId="3cd3a789-15ee-4f5d-a2c4-65b386ec13b8" providerId="ADAL" clId="{1EFC87E8-6513-4C25-B958-3C89A1F5EF17}" dt="2022-05-13T19:06:22.411" v="2420" actId="20577"/>
          <ac:spMkLst>
            <pc:docMk/>
            <pc:sldMk cId="2616177641" sldId="263"/>
            <ac:spMk id="20" creationId="{967D7142-8C0E-ADDA-884C-215EC2E7E868}"/>
          </ac:spMkLst>
        </pc:spChg>
        <pc:spChg chg="add mod">
          <ac:chgData name="CRITTIN Karine" userId="3cd3a789-15ee-4f5d-a2c4-65b386ec13b8" providerId="ADAL" clId="{1EFC87E8-6513-4C25-B958-3C89A1F5EF17}" dt="2022-05-13T19:06:25.762" v="2422" actId="20577"/>
          <ac:spMkLst>
            <pc:docMk/>
            <pc:sldMk cId="2616177641" sldId="263"/>
            <ac:spMk id="21" creationId="{074749C1-BBDE-9A79-14B9-BF19AFC943FD}"/>
          </ac:spMkLst>
        </pc:spChg>
        <pc:spChg chg="mod">
          <ac:chgData name="CRITTIN Karine" userId="3cd3a789-15ee-4f5d-a2c4-65b386ec13b8" providerId="ADAL" clId="{1EFC87E8-6513-4C25-B958-3C89A1F5EF17}" dt="2022-05-11T15:14:05.618" v="1615" actId="20577"/>
          <ac:spMkLst>
            <pc:docMk/>
            <pc:sldMk cId="2616177641" sldId="263"/>
            <ac:spMk id="29" creationId="{FBA8A617-1967-1F51-8043-54AA6627B5EA}"/>
          </ac:spMkLst>
        </pc:spChg>
        <pc:spChg chg="mod">
          <ac:chgData name="CRITTIN Karine" userId="3cd3a789-15ee-4f5d-a2c4-65b386ec13b8" providerId="ADAL" clId="{1EFC87E8-6513-4C25-B958-3C89A1F5EF17}" dt="2022-05-11T15:15:25.647" v="1656" actId="20577"/>
          <ac:spMkLst>
            <pc:docMk/>
            <pc:sldMk cId="2616177641" sldId="263"/>
            <ac:spMk id="33" creationId="{0C6988BF-911C-1170-CF71-58D6A1051A0A}"/>
          </ac:spMkLst>
        </pc:spChg>
        <pc:spChg chg="mod">
          <ac:chgData name="CRITTIN Karine" userId="3cd3a789-15ee-4f5d-a2c4-65b386ec13b8" providerId="ADAL" clId="{1EFC87E8-6513-4C25-B958-3C89A1F5EF17}" dt="2022-05-11T15:15:57.917" v="1697" actId="20577"/>
          <ac:spMkLst>
            <pc:docMk/>
            <pc:sldMk cId="2616177641" sldId="263"/>
            <ac:spMk id="37" creationId="{2AF406F3-AF7E-39A3-7143-7A9B6970CAB5}"/>
          </ac:spMkLst>
        </pc:spChg>
      </pc:sldChg>
      <pc:sldChg chg="addSp delSp modSp add mod">
        <pc:chgData name="CRITTIN Karine" userId="3cd3a789-15ee-4f5d-a2c4-65b386ec13b8" providerId="ADAL" clId="{1EFC87E8-6513-4C25-B958-3C89A1F5EF17}" dt="2022-05-13T19:07:33.690" v="2436" actId="20577"/>
        <pc:sldMkLst>
          <pc:docMk/>
          <pc:sldMk cId="1661508788" sldId="264"/>
        </pc:sldMkLst>
        <pc:spChg chg="mod">
          <ac:chgData name="CRITTIN Karine" userId="3cd3a789-15ee-4f5d-a2c4-65b386ec13b8" providerId="ADAL" clId="{1EFC87E8-6513-4C25-B958-3C89A1F5EF17}" dt="2022-05-12T19:39:39.328" v="1824" actId="1076"/>
          <ac:spMkLst>
            <pc:docMk/>
            <pc:sldMk cId="1661508788" sldId="264"/>
            <ac:spMk id="4" creationId="{0F3FA58D-E0C1-B4F8-F900-764EDAD339EB}"/>
          </ac:spMkLst>
        </pc:spChg>
        <pc:spChg chg="mod">
          <ac:chgData name="CRITTIN Karine" userId="3cd3a789-15ee-4f5d-a2c4-65b386ec13b8" providerId="ADAL" clId="{1EFC87E8-6513-4C25-B958-3C89A1F5EF17}" dt="2022-05-12T19:39:28.747" v="1822" actId="1076"/>
          <ac:spMkLst>
            <pc:docMk/>
            <pc:sldMk cId="1661508788" sldId="264"/>
            <ac:spMk id="5" creationId="{4082AAB4-5CB0-446A-3F05-A0608D1100AF}"/>
          </ac:spMkLst>
        </pc:spChg>
        <pc:spChg chg="add mod">
          <ac:chgData name="CRITTIN Karine" userId="3cd3a789-15ee-4f5d-a2c4-65b386ec13b8" providerId="ADAL" clId="{1EFC87E8-6513-4C25-B958-3C89A1F5EF17}" dt="2022-05-12T19:40:07.977" v="1826" actId="1076"/>
          <ac:spMkLst>
            <pc:docMk/>
            <pc:sldMk cId="1661508788" sldId="264"/>
            <ac:spMk id="8" creationId="{161E15A5-F224-63B5-D6B7-986F2A50E4FF}"/>
          </ac:spMkLst>
        </pc:spChg>
        <pc:spChg chg="mod">
          <ac:chgData name="CRITTIN Karine" userId="3cd3a789-15ee-4f5d-a2c4-65b386ec13b8" providerId="ADAL" clId="{1EFC87E8-6513-4C25-B958-3C89A1F5EF17}" dt="2022-05-12T19:37:08.140" v="1756" actId="20577"/>
          <ac:spMkLst>
            <pc:docMk/>
            <pc:sldMk cId="1661508788" sldId="264"/>
            <ac:spMk id="9" creationId="{2BD91407-0781-7930-0E17-1D5B78496E66}"/>
          </ac:spMkLst>
        </pc:spChg>
        <pc:spChg chg="add mod">
          <ac:chgData name="CRITTIN Karine" userId="3cd3a789-15ee-4f5d-a2c4-65b386ec13b8" providerId="ADAL" clId="{1EFC87E8-6513-4C25-B958-3C89A1F5EF17}" dt="2022-05-12T19:40:07.977" v="1826" actId="1076"/>
          <ac:spMkLst>
            <pc:docMk/>
            <pc:sldMk cId="1661508788" sldId="264"/>
            <ac:spMk id="10" creationId="{04508B74-94F8-77D1-5827-9B68A7C18A62}"/>
          </ac:spMkLst>
        </pc:spChg>
        <pc:spChg chg="add mod">
          <ac:chgData name="CRITTIN Karine" userId="3cd3a789-15ee-4f5d-a2c4-65b386ec13b8" providerId="ADAL" clId="{1EFC87E8-6513-4C25-B958-3C89A1F5EF17}" dt="2022-05-12T19:41:03.759" v="1853" actId="20577"/>
          <ac:spMkLst>
            <pc:docMk/>
            <pc:sldMk cId="1661508788" sldId="264"/>
            <ac:spMk id="11" creationId="{4F45032C-CF77-49D4-3372-677AE61EA8F4}"/>
          </ac:spMkLst>
        </pc:spChg>
        <pc:spChg chg="add mod">
          <ac:chgData name="CRITTIN Karine" userId="3cd3a789-15ee-4f5d-a2c4-65b386ec13b8" providerId="ADAL" clId="{1EFC87E8-6513-4C25-B958-3C89A1F5EF17}" dt="2022-05-12T19:40:16.339" v="1828" actId="1076"/>
          <ac:spMkLst>
            <pc:docMk/>
            <pc:sldMk cId="1661508788" sldId="264"/>
            <ac:spMk id="13" creationId="{888742A6-6ECB-44FA-CBAE-9679CC167566}"/>
          </ac:spMkLst>
        </pc:spChg>
        <pc:spChg chg="add mod">
          <ac:chgData name="CRITTIN Karine" userId="3cd3a789-15ee-4f5d-a2c4-65b386ec13b8" providerId="ADAL" clId="{1EFC87E8-6513-4C25-B958-3C89A1F5EF17}" dt="2022-05-12T19:40:16.339" v="1828" actId="1076"/>
          <ac:spMkLst>
            <pc:docMk/>
            <pc:sldMk cId="1661508788" sldId="264"/>
            <ac:spMk id="14" creationId="{13B88CF3-C363-429E-7E9C-47FA7052EF63}"/>
          </ac:spMkLst>
        </pc:spChg>
        <pc:spChg chg="add mod">
          <ac:chgData name="CRITTIN Karine" userId="3cd3a789-15ee-4f5d-a2c4-65b386ec13b8" providerId="ADAL" clId="{1EFC87E8-6513-4C25-B958-3C89A1F5EF17}" dt="2022-05-12T19:41:28.853" v="1884" actId="20577"/>
          <ac:spMkLst>
            <pc:docMk/>
            <pc:sldMk cId="1661508788" sldId="264"/>
            <ac:spMk id="15" creationId="{92DB0C1D-C48F-3A8E-7649-B095E8D23FFA}"/>
          </ac:spMkLst>
        </pc:spChg>
        <pc:spChg chg="add mod">
          <ac:chgData name="CRITTIN Karine" userId="3cd3a789-15ee-4f5d-a2c4-65b386ec13b8" providerId="ADAL" clId="{1EFC87E8-6513-4C25-B958-3C89A1F5EF17}" dt="2022-05-12T19:40:23.562" v="1830" actId="1076"/>
          <ac:spMkLst>
            <pc:docMk/>
            <pc:sldMk cId="1661508788" sldId="264"/>
            <ac:spMk id="17" creationId="{35487B0B-4AB9-BD24-AC6A-6570AA7A7140}"/>
          </ac:spMkLst>
        </pc:spChg>
        <pc:spChg chg="add mod">
          <ac:chgData name="CRITTIN Karine" userId="3cd3a789-15ee-4f5d-a2c4-65b386ec13b8" providerId="ADAL" clId="{1EFC87E8-6513-4C25-B958-3C89A1F5EF17}" dt="2022-05-12T19:40:23.562" v="1830" actId="1076"/>
          <ac:spMkLst>
            <pc:docMk/>
            <pc:sldMk cId="1661508788" sldId="264"/>
            <ac:spMk id="18" creationId="{7AB3BB22-9FF0-B76C-64A4-9F4212779A0C}"/>
          </ac:spMkLst>
        </pc:spChg>
        <pc:spChg chg="add mod">
          <ac:chgData name="CRITTIN Karine" userId="3cd3a789-15ee-4f5d-a2c4-65b386ec13b8" providerId="ADAL" clId="{1EFC87E8-6513-4C25-B958-3C89A1F5EF17}" dt="2022-05-12T19:42:21.952" v="1942" actId="20577"/>
          <ac:spMkLst>
            <pc:docMk/>
            <pc:sldMk cId="1661508788" sldId="264"/>
            <ac:spMk id="19" creationId="{5C9BC3B4-AA47-9BF8-F1FE-A9516E36B19C}"/>
          </ac:spMkLst>
        </pc:spChg>
        <pc:spChg chg="add mod">
          <ac:chgData name="CRITTIN Karine" userId="3cd3a789-15ee-4f5d-a2c4-65b386ec13b8" providerId="ADAL" clId="{1EFC87E8-6513-4C25-B958-3C89A1F5EF17}" dt="2022-05-13T19:06:53.934" v="2424" actId="208"/>
          <ac:spMkLst>
            <pc:docMk/>
            <pc:sldMk cId="1661508788" sldId="264"/>
            <ac:spMk id="21" creationId="{A01455ED-1B77-1D37-F8AF-DB1307929921}"/>
          </ac:spMkLst>
        </pc:spChg>
        <pc:spChg chg="add mod">
          <ac:chgData name="CRITTIN Karine" userId="3cd3a789-15ee-4f5d-a2c4-65b386ec13b8" providerId="ADAL" clId="{1EFC87E8-6513-4C25-B958-3C89A1F5EF17}" dt="2022-05-13T19:07:25.990" v="2432" actId="20577"/>
          <ac:spMkLst>
            <pc:docMk/>
            <pc:sldMk cId="1661508788" sldId="264"/>
            <ac:spMk id="22" creationId="{E37F2386-ED66-B34D-25C9-6B2D55B44988}"/>
          </ac:spMkLst>
        </pc:spChg>
        <pc:spChg chg="add mod">
          <ac:chgData name="CRITTIN Karine" userId="3cd3a789-15ee-4f5d-a2c4-65b386ec13b8" providerId="ADAL" clId="{1EFC87E8-6513-4C25-B958-3C89A1F5EF17}" dt="2022-05-13T19:07:29.531" v="2434" actId="20577"/>
          <ac:spMkLst>
            <pc:docMk/>
            <pc:sldMk cId="1661508788" sldId="264"/>
            <ac:spMk id="23" creationId="{10778273-5E66-3791-4143-6F81A2B4B38F}"/>
          </ac:spMkLst>
        </pc:spChg>
        <pc:spChg chg="add mod">
          <ac:chgData name="CRITTIN Karine" userId="3cd3a789-15ee-4f5d-a2c4-65b386ec13b8" providerId="ADAL" clId="{1EFC87E8-6513-4C25-B958-3C89A1F5EF17}" dt="2022-05-13T19:07:33.690" v="2436" actId="20577"/>
          <ac:spMkLst>
            <pc:docMk/>
            <pc:sldMk cId="1661508788" sldId="264"/>
            <ac:spMk id="24" creationId="{276616A3-9FB4-8AEE-0ED6-12C872B4B056}"/>
          </ac:spMkLst>
        </pc:spChg>
        <pc:spChg chg="del">
          <ac:chgData name="CRITTIN Karine" userId="3cd3a789-15ee-4f5d-a2c4-65b386ec13b8" providerId="ADAL" clId="{1EFC87E8-6513-4C25-B958-3C89A1F5EF17}" dt="2022-05-11T15:16:15.731" v="1699" actId="478"/>
          <ac:spMkLst>
            <pc:docMk/>
            <pc:sldMk cId="1661508788" sldId="264"/>
            <ac:spMk id="27" creationId="{047491A6-5DC9-2104-48DD-72FCCE0CD6FF}"/>
          </ac:spMkLst>
        </pc:spChg>
        <pc:spChg chg="del">
          <ac:chgData name="CRITTIN Karine" userId="3cd3a789-15ee-4f5d-a2c4-65b386ec13b8" providerId="ADAL" clId="{1EFC87E8-6513-4C25-B958-3C89A1F5EF17}" dt="2022-05-11T15:16:16.852" v="1700" actId="478"/>
          <ac:spMkLst>
            <pc:docMk/>
            <pc:sldMk cId="1661508788" sldId="264"/>
            <ac:spMk id="28" creationId="{34B4D96C-3694-4567-2DAC-559B53C37D90}"/>
          </ac:spMkLst>
        </pc:spChg>
        <pc:spChg chg="del">
          <ac:chgData name="CRITTIN Karine" userId="3cd3a789-15ee-4f5d-a2c4-65b386ec13b8" providerId="ADAL" clId="{1EFC87E8-6513-4C25-B958-3C89A1F5EF17}" dt="2022-05-11T15:16:19.069" v="1701" actId="478"/>
          <ac:spMkLst>
            <pc:docMk/>
            <pc:sldMk cId="1661508788" sldId="264"/>
            <ac:spMk id="29" creationId="{FBA8A617-1967-1F51-8043-54AA6627B5EA}"/>
          </ac:spMkLst>
        </pc:spChg>
        <pc:spChg chg="del">
          <ac:chgData name="CRITTIN Karine" userId="3cd3a789-15ee-4f5d-a2c4-65b386ec13b8" providerId="ADAL" clId="{1EFC87E8-6513-4C25-B958-3C89A1F5EF17}" dt="2022-05-11T15:16:31.397" v="1709" actId="478"/>
          <ac:spMkLst>
            <pc:docMk/>
            <pc:sldMk cId="1661508788" sldId="264"/>
            <ac:spMk id="31" creationId="{D2ACFAB6-DF61-C6CB-800E-8653A8327A13}"/>
          </ac:spMkLst>
        </pc:spChg>
        <pc:spChg chg="del">
          <ac:chgData name="CRITTIN Karine" userId="3cd3a789-15ee-4f5d-a2c4-65b386ec13b8" providerId="ADAL" clId="{1EFC87E8-6513-4C25-B958-3C89A1F5EF17}" dt="2022-05-11T15:16:30.376" v="1708" actId="478"/>
          <ac:spMkLst>
            <pc:docMk/>
            <pc:sldMk cId="1661508788" sldId="264"/>
            <ac:spMk id="32" creationId="{16163A85-CBA9-A9C8-3485-C77B011A67B9}"/>
          </ac:spMkLst>
        </pc:spChg>
        <pc:spChg chg="del">
          <ac:chgData name="CRITTIN Karine" userId="3cd3a789-15ee-4f5d-a2c4-65b386ec13b8" providerId="ADAL" clId="{1EFC87E8-6513-4C25-B958-3C89A1F5EF17}" dt="2022-05-11T15:16:33.055" v="1710" actId="478"/>
          <ac:spMkLst>
            <pc:docMk/>
            <pc:sldMk cId="1661508788" sldId="264"/>
            <ac:spMk id="33" creationId="{0C6988BF-911C-1170-CF71-58D6A1051A0A}"/>
          </ac:spMkLst>
        </pc:spChg>
        <pc:spChg chg="del">
          <ac:chgData name="CRITTIN Karine" userId="3cd3a789-15ee-4f5d-a2c4-65b386ec13b8" providerId="ADAL" clId="{1EFC87E8-6513-4C25-B958-3C89A1F5EF17}" dt="2022-05-11T15:16:22.357" v="1704" actId="478"/>
          <ac:spMkLst>
            <pc:docMk/>
            <pc:sldMk cId="1661508788" sldId="264"/>
            <ac:spMk id="35" creationId="{199E2204-4D0C-9C34-8B74-3384D6660294}"/>
          </ac:spMkLst>
        </pc:spChg>
        <pc:spChg chg="del">
          <ac:chgData name="CRITTIN Karine" userId="3cd3a789-15ee-4f5d-a2c4-65b386ec13b8" providerId="ADAL" clId="{1EFC87E8-6513-4C25-B958-3C89A1F5EF17}" dt="2022-05-11T15:16:20.898" v="1703" actId="478"/>
          <ac:spMkLst>
            <pc:docMk/>
            <pc:sldMk cId="1661508788" sldId="264"/>
            <ac:spMk id="36" creationId="{AA55E470-6F6B-E448-BC35-6B56F5E9BD29}"/>
          </ac:spMkLst>
        </pc:spChg>
        <pc:spChg chg="del mod">
          <ac:chgData name="CRITTIN Karine" userId="3cd3a789-15ee-4f5d-a2c4-65b386ec13b8" providerId="ADAL" clId="{1EFC87E8-6513-4C25-B958-3C89A1F5EF17}" dt="2022-05-11T15:16:24.847" v="1706" actId="478"/>
          <ac:spMkLst>
            <pc:docMk/>
            <pc:sldMk cId="1661508788" sldId="264"/>
            <ac:spMk id="37" creationId="{2AF406F3-AF7E-39A3-7143-7A9B6970CAB5}"/>
          </ac:spMkLst>
        </pc:spChg>
        <pc:picChg chg="add mod">
          <ac:chgData name="CRITTIN Karine" userId="3cd3a789-15ee-4f5d-a2c4-65b386ec13b8" providerId="ADAL" clId="{1EFC87E8-6513-4C25-B958-3C89A1F5EF17}" dt="2022-05-12T19:39:35.288" v="1823" actId="14100"/>
          <ac:picMkLst>
            <pc:docMk/>
            <pc:sldMk cId="1661508788" sldId="264"/>
            <ac:picMk id="3" creationId="{68F42CAD-5A8F-BA0F-E743-DF8523F0F3DB}"/>
          </ac:picMkLst>
        </pc:picChg>
        <pc:picChg chg="del">
          <ac:chgData name="CRITTIN Karine" userId="3cd3a789-15ee-4f5d-a2c4-65b386ec13b8" providerId="ADAL" clId="{1EFC87E8-6513-4C25-B958-3C89A1F5EF17}" dt="2022-05-12T19:35:54.750" v="1712" actId="478"/>
          <ac:picMkLst>
            <pc:docMk/>
            <pc:sldMk cId="1661508788" sldId="264"/>
            <ac:picMk id="6" creationId="{7A860B83-4210-0ABF-9F50-1427E1121B8E}"/>
          </ac:picMkLst>
        </pc:picChg>
        <pc:picChg chg="add mod">
          <ac:chgData name="CRITTIN Karine" userId="3cd3a789-15ee-4f5d-a2c4-65b386ec13b8" providerId="ADAL" clId="{1EFC87E8-6513-4C25-B958-3C89A1F5EF17}" dt="2022-05-12T19:40:07.977" v="1826" actId="1076"/>
          <ac:picMkLst>
            <pc:docMk/>
            <pc:sldMk cId="1661508788" sldId="264"/>
            <ac:picMk id="12" creationId="{F55D6D0C-A677-90D4-0DFF-D62DFB398819}"/>
          </ac:picMkLst>
        </pc:picChg>
        <pc:picChg chg="add mod">
          <ac:chgData name="CRITTIN Karine" userId="3cd3a789-15ee-4f5d-a2c4-65b386ec13b8" providerId="ADAL" clId="{1EFC87E8-6513-4C25-B958-3C89A1F5EF17}" dt="2022-05-12T19:40:16.339" v="1828" actId="1076"/>
          <ac:picMkLst>
            <pc:docMk/>
            <pc:sldMk cId="1661508788" sldId="264"/>
            <ac:picMk id="16" creationId="{0FE0E66A-AB1D-E1E6-247A-7DEA24949DB3}"/>
          </ac:picMkLst>
        </pc:picChg>
        <pc:picChg chg="add mod">
          <ac:chgData name="CRITTIN Karine" userId="3cd3a789-15ee-4f5d-a2c4-65b386ec13b8" providerId="ADAL" clId="{1EFC87E8-6513-4C25-B958-3C89A1F5EF17}" dt="2022-05-12T19:40:23.562" v="1830" actId="1076"/>
          <ac:picMkLst>
            <pc:docMk/>
            <pc:sldMk cId="1661508788" sldId="264"/>
            <ac:picMk id="20" creationId="{1750C723-6AC9-FF42-ED68-170D6E33E0F2}"/>
          </ac:picMkLst>
        </pc:picChg>
        <pc:picChg chg="del">
          <ac:chgData name="CRITTIN Karine" userId="3cd3a789-15ee-4f5d-a2c4-65b386ec13b8" providerId="ADAL" clId="{1EFC87E8-6513-4C25-B958-3C89A1F5EF17}" dt="2022-05-11T15:16:19.864" v="1702" actId="478"/>
          <ac:picMkLst>
            <pc:docMk/>
            <pc:sldMk cId="1661508788" sldId="264"/>
            <ac:picMk id="30" creationId="{D74A5758-3DC5-2C50-54B1-5B1144402065}"/>
          </ac:picMkLst>
        </pc:picChg>
        <pc:picChg chg="del">
          <ac:chgData name="CRITTIN Karine" userId="3cd3a789-15ee-4f5d-a2c4-65b386ec13b8" providerId="ADAL" clId="{1EFC87E8-6513-4C25-B958-3C89A1F5EF17}" dt="2022-05-11T15:16:34.852" v="1711" actId="478"/>
          <ac:picMkLst>
            <pc:docMk/>
            <pc:sldMk cId="1661508788" sldId="264"/>
            <ac:picMk id="34" creationId="{58E03BE8-5266-AFB7-5178-7BA6AB14D59C}"/>
          </ac:picMkLst>
        </pc:picChg>
        <pc:picChg chg="del">
          <ac:chgData name="CRITTIN Karine" userId="3cd3a789-15ee-4f5d-a2c4-65b386ec13b8" providerId="ADAL" clId="{1EFC87E8-6513-4C25-B958-3C89A1F5EF17}" dt="2022-05-11T15:16:25.979" v="1707" actId="478"/>
          <ac:picMkLst>
            <pc:docMk/>
            <pc:sldMk cId="1661508788" sldId="264"/>
            <ac:picMk id="38" creationId="{BE44DF72-D0B8-8B02-8078-DBD81832AFE9}"/>
          </ac:picMkLst>
        </pc:picChg>
      </pc:sldChg>
      <pc:sldChg chg="addSp modSp add mod">
        <pc:chgData name="CRITTIN Karine" userId="3cd3a789-15ee-4f5d-a2c4-65b386ec13b8" providerId="ADAL" clId="{1EFC87E8-6513-4C25-B958-3C89A1F5EF17}" dt="2022-05-13T19:08:24.242" v="2452" actId="20577"/>
        <pc:sldMkLst>
          <pc:docMk/>
          <pc:sldMk cId="2337259592" sldId="265"/>
        </pc:sldMkLst>
        <pc:spChg chg="mod">
          <ac:chgData name="CRITTIN Karine" userId="3cd3a789-15ee-4f5d-a2c4-65b386ec13b8" providerId="ADAL" clId="{1EFC87E8-6513-4C25-B958-3C89A1F5EF17}" dt="2022-05-12T19:46:24.548" v="1997" actId="20577"/>
          <ac:spMkLst>
            <pc:docMk/>
            <pc:sldMk cId="2337259592" sldId="265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2T19:47:30.578" v="2028" actId="20577"/>
          <ac:spMkLst>
            <pc:docMk/>
            <pc:sldMk cId="2337259592" sldId="265"/>
            <ac:spMk id="11" creationId="{4F45032C-CF77-49D4-3372-677AE61EA8F4}"/>
          </ac:spMkLst>
        </pc:spChg>
        <pc:spChg chg="mod">
          <ac:chgData name="CRITTIN Karine" userId="3cd3a789-15ee-4f5d-a2c4-65b386ec13b8" providerId="ADAL" clId="{1EFC87E8-6513-4C25-B958-3C89A1F5EF17}" dt="2022-05-12T19:48:23.875" v="2067" actId="14100"/>
          <ac:spMkLst>
            <pc:docMk/>
            <pc:sldMk cId="2337259592" sldId="265"/>
            <ac:spMk id="15" creationId="{92DB0C1D-C48F-3A8E-7649-B095E8D23FFA}"/>
          </ac:spMkLst>
        </pc:spChg>
        <pc:spChg chg="mod">
          <ac:chgData name="CRITTIN Karine" userId="3cd3a789-15ee-4f5d-a2c4-65b386ec13b8" providerId="ADAL" clId="{1EFC87E8-6513-4C25-B958-3C89A1F5EF17}" dt="2022-05-12T19:49:14.708" v="2094" actId="20577"/>
          <ac:spMkLst>
            <pc:docMk/>
            <pc:sldMk cId="2337259592" sldId="265"/>
            <ac:spMk id="19" creationId="{5C9BC3B4-AA47-9BF8-F1FE-A9516E36B19C}"/>
          </ac:spMkLst>
        </pc:spChg>
        <pc:spChg chg="add mod">
          <ac:chgData name="CRITTIN Karine" userId="3cd3a789-15ee-4f5d-a2c4-65b386ec13b8" providerId="ADAL" clId="{1EFC87E8-6513-4C25-B958-3C89A1F5EF17}" dt="2022-05-13T19:08:12.354" v="2446" actId="20577"/>
          <ac:spMkLst>
            <pc:docMk/>
            <pc:sldMk cId="2337259592" sldId="265"/>
            <ac:spMk id="21" creationId="{20B80BB8-A7EB-BBC4-5CFC-0176772E403A}"/>
          </ac:spMkLst>
        </pc:spChg>
        <pc:spChg chg="add mod">
          <ac:chgData name="CRITTIN Karine" userId="3cd3a789-15ee-4f5d-a2c4-65b386ec13b8" providerId="ADAL" clId="{1EFC87E8-6513-4C25-B958-3C89A1F5EF17}" dt="2022-05-13T19:08:16.699" v="2448" actId="20577"/>
          <ac:spMkLst>
            <pc:docMk/>
            <pc:sldMk cId="2337259592" sldId="265"/>
            <ac:spMk id="22" creationId="{291F8E97-7E33-C2D7-48A3-3646B979CE5E}"/>
          </ac:spMkLst>
        </pc:spChg>
        <pc:spChg chg="add mod">
          <ac:chgData name="CRITTIN Karine" userId="3cd3a789-15ee-4f5d-a2c4-65b386ec13b8" providerId="ADAL" clId="{1EFC87E8-6513-4C25-B958-3C89A1F5EF17}" dt="2022-05-13T19:08:20.480" v="2450" actId="20577"/>
          <ac:spMkLst>
            <pc:docMk/>
            <pc:sldMk cId="2337259592" sldId="265"/>
            <ac:spMk id="23" creationId="{BBC74BF1-C6C3-3330-B037-C93A9BFA4B7A}"/>
          </ac:spMkLst>
        </pc:spChg>
        <pc:spChg chg="add mod">
          <ac:chgData name="CRITTIN Karine" userId="3cd3a789-15ee-4f5d-a2c4-65b386ec13b8" providerId="ADAL" clId="{1EFC87E8-6513-4C25-B958-3C89A1F5EF17}" dt="2022-05-13T19:08:24.242" v="2452" actId="20577"/>
          <ac:spMkLst>
            <pc:docMk/>
            <pc:sldMk cId="2337259592" sldId="265"/>
            <ac:spMk id="24" creationId="{269A647D-6B2D-91D1-9FCE-F4CBE265678F}"/>
          </ac:spMkLst>
        </pc:spChg>
      </pc:sldChg>
      <pc:sldChg chg="addSp modSp add mod">
        <pc:chgData name="CRITTIN Karine" userId="3cd3a789-15ee-4f5d-a2c4-65b386ec13b8" providerId="ADAL" clId="{1EFC87E8-6513-4C25-B958-3C89A1F5EF17}" dt="2022-05-13T19:09:23.004" v="2470" actId="20577"/>
        <pc:sldMkLst>
          <pc:docMk/>
          <pc:sldMk cId="860848589" sldId="266"/>
        </pc:sldMkLst>
        <pc:spChg chg="mod">
          <ac:chgData name="CRITTIN Karine" userId="3cd3a789-15ee-4f5d-a2c4-65b386ec13b8" providerId="ADAL" clId="{1EFC87E8-6513-4C25-B958-3C89A1F5EF17}" dt="2022-05-12T19:50:12.879" v="2120" actId="20577"/>
          <ac:spMkLst>
            <pc:docMk/>
            <pc:sldMk cId="860848589" sldId="266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2T19:51:08.533" v="2147" actId="20577"/>
          <ac:spMkLst>
            <pc:docMk/>
            <pc:sldMk cId="860848589" sldId="266"/>
            <ac:spMk id="11" creationId="{4F45032C-CF77-49D4-3372-677AE61EA8F4}"/>
          </ac:spMkLst>
        </pc:spChg>
        <pc:spChg chg="mod">
          <ac:chgData name="CRITTIN Karine" userId="3cd3a789-15ee-4f5d-a2c4-65b386ec13b8" providerId="ADAL" clId="{1EFC87E8-6513-4C25-B958-3C89A1F5EF17}" dt="2022-05-13T18:54:56.992" v="2171" actId="14100"/>
          <ac:spMkLst>
            <pc:docMk/>
            <pc:sldMk cId="860848589" sldId="266"/>
            <ac:spMk id="15" creationId="{92DB0C1D-C48F-3A8E-7649-B095E8D23FFA}"/>
          </ac:spMkLst>
        </pc:spChg>
        <pc:spChg chg="mod">
          <ac:chgData name="CRITTIN Karine" userId="3cd3a789-15ee-4f5d-a2c4-65b386ec13b8" providerId="ADAL" clId="{1EFC87E8-6513-4C25-B958-3C89A1F5EF17}" dt="2022-05-13T18:55:37.754" v="2200" actId="20577"/>
          <ac:spMkLst>
            <pc:docMk/>
            <pc:sldMk cId="860848589" sldId="266"/>
            <ac:spMk id="19" creationId="{5C9BC3B4-AA47-9BF8-F1FE-A9516E36B19C}"/>
          </ac:spMkLst>
        </pc:spChg>
        <pc:spChg chg="add mod">
          <ac:chgData name="CRITTIN Karine" userId="3cd3a789-15ee-4f5d-a2c4-65b386ec13b8" providerId="ADAL" clId="{1EFC87E8-6513-4C25-B958-3C89A1F5EF17}" dt="2022-05-13T19:08:35.304" v="2456" actId="20577"/>
          <ac:spMkLst>
            <pc:docMk/>
            <pc:sldMk cId="860848589" sldId="266"/>
            <ac:spMk id="21" creationId="{7C1CBF1A-D179-03D6-8E39-AC81F67C22E2}"/>
          </ac:spMkLst>
        </pc:spChg>
        <pc:spChg chg="add mod">
          <ac:chgData name="CRITTIN Karine" userId="3cd3a789-15ee-4f5d-a2c4-65b386ec13b8" providerId="ADAL" clId="{1EFC87E8-6513-4C25-B958-3C89A1F5EF17}" dt="2022-05-13T19:08:55.368" v="2462" actId="20577"/>
          <ac:spMkLst>
            <pc:docMk/>
            <pc:sldMk cId="860848589" sldId="266"/>
            <ac:spMk id="22" creationId="{562010E7-8866-9116-23E4-72AD8136FC62}"/>
          </ac:spMkLst>
        </pc:spChg>
        <pc:spChg chg="add mod">
          <ac:chgData name="CRITTIN Karine" userId="3cd3a789-15ee-4f5d-a2c4-65b386ec13b8" providerId="ADAL" clId="{1EFC87E8-6513-4C25-B958-3C89A1F5EF17}" dt="2022-05-13T19:09:12.196" v="2466" actId="20577"/>
          <ac:spMkLst>
            <pc:docMk/>
            <pc:sldMk cId="860848589" sldId="266"/>
            <ac:spMk id="23" creationId="{B4B13AEC-930D-8675-9044-BFDB09225663}"/>
          </ac:spMkLst>
        </pc:spChg>
        <pc:spChg chg="add mod">
          <ac:chgData name="CRITTIN Karine" userId="3cd3a789-15ee-4f5d-a2c4-65b386ec13b8" providerId="ADAL" clId="{1EFC87E8-6513-4C25-B958-3C89A1F5EF17}" dt="2022-05-13T19:09:23.004" v="2470" actId="20577"/>
          <ac:spMkLst>
            <pc:docMk/>
            <pc:sldMk cId="860848589" sldId="266"/>
            <ac:spMk id="24" creationId="{914781BE-EBA0-C7AA-753B-6BBD40ECCD57}"/>
          </ac:spMkLst>
        </pc:spChg>
      </pc:sldChg>
      <pc:sldChg chg="addSp modSp add mod">
        <pc:chgData name="CRITTIN Karine" userId="3cd3a789-15ee-4f5d-a2c4-65b386ec13b8" providerId="ADAL" clId="{1EFC87E8-6513-4C25-B958-3C89A1F5EF17}" dt="2022-05-13T19:45:56.364" v="2507" actId="20577"/>
        <pc:sldMkLst>
          <pc:docMk/>
          <pc:sldMk cId="3481407665" sldId="267"/>
        </pc:sldMkLst>
        <pc:spChg chg="mod">
          <ac:chgData name="CRITTIN Karine" userId="3cd3a789-15ee-4f5d-a2c4-65b386ec13b8" providerId="ADAL" clId="{1EFC87E8-6513-4C25-B958-3C89A1F5EF17}" dt="2022-05-13T18:57:27.698" v="2253" actId="1076"/>
          <ac:spMkLst>
            <pc:docMk/>
            <pc:sldMk cId="3481407665" sldId="267"/>
            <ac:spMk id="4" creationId="{0F3FA58D-E0C1-B4F8-F900-764EDAD339EB}"/>
          </ac:spMkLst>
        </pc:spChg>
        <pc:spChg chg="mod">
          <ac:chgData name="CRITTIN Karine" userId="3cd3a789-15ee-4f5d-a2c4-65b386ec13b8" providerId="ADAL" clId="{1EFC87E8-6513-4C25-B958-3C89A1F5EF17}" dt="2022-05-13T18:57:32.229" v="2254" actId="1076"/>
          <ac:spMkLst>
            <pc:docMk/>
            <pc:sldMk cId="3481407665" sldId="267"/>
            <ac:spMk id="5" creationId="{4082AAB4-5CB0-446A-3F05-A0608D1100AF}"/>
          </ac:spMkLst>
        </pc:spChg>
        <pc:spChg chg="mod">
          <ac:chgData name="CRITTIN Karine" userId="3cd3a789-15ee-4f5d-a2c4-65b386ec13b8" providerId="ADAL" clId="{1EFC87E8-6513-4C25-B958-3C89A1F5EF17}" dt="2022-05-13T18:57:22.893" v="2251" actId="1076"/>
          <ac:spMkLst>
            <pc:docMk/>
            <pc:sldMk cId="3481407665" sldId="267"/>
            <ac:spMk id="11" creationId="{4F45032C-CF77-49D4-3372-677AE61EA8F4}"/>
          </ac:spMkLst>
        </pc:spChg>
        <pc:spChg chg="mod">
          <ac:chgData name="CRITTIN Karine" userId="3cd3a789-15ee-4f5d-a2c4-65b386ec13b8" providerId="ADAL" clId="{1EFC87E8-6513-4C25-B958-3C89A1F5EF17}" dt="2022-05-13T18:58:21.117" v="2318" actId="14100"/>
          <ac:spMkLst>
            <pc:docMk/>
            <pc:sldMk cId="3481407665" sldId="267"/>
            <ac:spMk id="15" creationId="{92DB0C1D-C48F-3A8E-7649-B095E8D23FFA}"/>
          </ac:spMkLst>
        </pc:spChg>
        <pc:spChg chg="mod">
          <ac:chgData name="CRITTIN Karine" userId="3cd3a789-15ee-4f5d-a2c4-65b386ec13b8" providerId="ADAL" clId="{1EFC87E8-6513-4C25-B958-3C89A1F5EF17}" dt="2022-05-13T19:45:56.364" v="2507" actId="20577"/>
          <ac:spMkLst>
            <pc:docMk/>
            <pc:sldMk cId="3481407665" sldId="267"/>
            <ac:spMk id="19" creationId="{5C9BC3B4-AA47-9BF8-F1FE-A9516E36B19C}"/>
          </ac:spMkLst>
        </pc:spChg>
        <pc:spChg chg="add mod">
          <ac:chgData name="CRITTIN Karine" userId="3cd3a789-15ee-4f5d-a2c4-65b386ec13b8" providerId="ADAL" clId="{1EFC87E8-6513-4C25-B958-3C89A1F5EF17}" dt="2022-05-13T19:09:40.698" v="2474" actId="20577"/>
          <ac:spMkLst>
            <pc:docMk/>
            <pc:sldMk cId="3481407665" sldId="267"/>
            <ac:spMk id="21" creationId="{868724C2-FED0-FD9C-A967-DCA03C7B1C8A}"/>
          </ac:spMkLst>
        </pc:spChg>
        <pc:spChg chg="add mod">
          <ac:chgData name="CRITTIN Karine" userId="3cd3a789-15ee-4f5d-a2c4-65b386ec13b8" providerId="ADAL" clId="{1EFC87E8-6513-4C25-B958-3C89A1F5EF17}" dt="2022-05-13T19:09:47.635" v="2477" actId="20577"/>
          <ac:spMkLst>
            <pc:docMk/>
            <pc:sldMk cId="3481407665" sldId="267"/>
            <ac:spMk id="22" creationId="{30FE7DA9-5F54-EBD0-0FF0-4D83A4A3E6FC}"/>
          </ac:spMkLst>
        </pc:spChg>
        <pc:spChg chg="add mod">
          <ac:chgData name="CRITTIN Karine" userId="3cd3a789-15ee-4f5d-a2c4-65b386ec13b8" providerId="ADAL" clId="{1EFC87E8-6513-4C25-B958-3C89A1F5EF17}" dt="2022-05-13T19:09:59.546" v="2481" actId="20577"/>
          <ac:spMkLst>
            <pc:docMk/>
            <pc:sldMk cId="3481407665" sldId="267"/>
            <ac:spMk id="23" creationId="{33884025-7F04-0D3A-2498-42FACB8F456C}"/>
          </ac:spMkLst>
        </pc:spChg>
        <pc:spChg chg="add mod">
          <ac:chgData name="CRITTIN Karine" userId="3cd3a789-15ee-4f5d-a2c4-65b386ec13b8" providerId="ADAL" clId="{1EFC87E8-6513-4C25-B958-3C89A1F5EF17}" dt="2022-05-13T19:10:12.024" v="2485" actId="20577"/>
          <ac:spMkLst>
            <pc:docMk/>
            <pc:sldMk cId="3481407665" sldId="267"/>
            <ac:spMk id="24" creationId="{AE62F5BF-9F0A-6ED3-4587-5D0A515ABF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424C5-0FD9-4236-8AE9-C4595FC91BD3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BE51B-EC10-4130-A543-1E9243993F5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225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094E1-8F0D-C9C7-0BEC-F39862B2D5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390915-0734-C003-6F85-F9CA4BF8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7065C-FE63-8311-EE93-7130EB6D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B3BBA-E1BC-32B7-3913-EA1B9C6D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70CE0D-6214-7D0C-0AA5-0571E147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2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26496-294C-0FBD-6CE7-772FB40E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F0DD77-C5A5-F845-E26A-07836C0CA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13077E-8A5B-C961-CAD0-F677CFCD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C3C12D-1BD5-6032-3287-23525D50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F789EE-EA80-1E5D-73CC-79DC879FE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565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A475B6-5E9F-70F7-0FC0-C7AEA50B7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6DCA9B-64A5-053C-659F-97C84827B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626F93-56C3-A93B-C34E-C1135C6F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F90E26-4E88-2AED-41B3-F27B9FA3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98AC5-BE73-A417-8D3B-4A0E297D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067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E17BE-EED6-C089-F56B-D90FEA98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59E084-B70C-D10B-CE31-520B90120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346534-389F-3CF4-08BF-6B08F4C0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2167A5-DB7F-4F66-2B9A-DC85EA8E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72CEE0-6825-C32D-0929-81545E23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7041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36901-CC74-AA63-44CA-B8317166B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7836FA-9A90-70CD-B190-28EC88ED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140C2-04AE-4852-03F1-764BF7FB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BB242-4B44-3DAD-54F2-DA39D0C9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BF84B-3D40-349D-87E3-A88A3E98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635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AD1E3-BB32-7C52-321E-7185EBB09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9117F5-53CF-D764-1203-3D789F5F8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91EAB9-2E4D-0BA6-BDE3-3375E3909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5B8288-3D29-40D4-C29A-E332E20A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C674A9-D79F-CE4F-3718-508170F3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B034AB-DA56-3BB5-57EF-2A01CA55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281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0C5D7-7F75-CF19-1287-18C6D218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B7434-3EE4-4AA9-D4EB-CD973CA30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4D20DC-F183-D88D-C9B4-5B49D1345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4952A1-A0E5-081B-0216-B99CD1427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A3BB06-74A9-DAEF-9823-A648989B5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647B91-56D4-53F2-A00E-057EF7FD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9D6B7A-67E1-F256-8136-BDAD3EA9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DFB997-DD2C-6EFA-F9CE-D344B7AF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274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63219-C7ED-B18B-ECF5-3C1FF9A3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35B2C0-2B2D-6D19-28A7-54275944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1DE2B-1A57-46C0-28E9-3C4B08DC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90FD2C-74BE-DAFF-13E2-5D8EE3B1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57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F3B50F-4D8D-AC51-A62C-A7D6650F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BB9B57-9479-5F29-7A6B-58397E1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625B89-4A14-522A-3B2C-740C5809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97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D0F05-05F8-64C2-5ED9-DF5F14130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66D439-3289-E218-9279-387AE8B5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D90A73-6D10-6CF4-42CC-D76D3B001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F40A68-5B4D-1942-7D09-A8BCD259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E16BBC-CC66-734B-9E02-20EAE2CC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9665C-B7F7-8BE6-41A7-687B236A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21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28ACC-AC56-9A68-125A-AF4F0F7E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C93F82-4E5D-06FF-0B82-97AAF39B9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2A017-6828-DA05-DD73-39A226B85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CC87C1-5789-38D5-9FCA-FB7844C8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CEA64B-57F4-B96C-6CD3-148FD9E88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21E23C-073B-A0BB-700B-CD4B4E28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728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BD1204-44E0-C54A-6869-07ACCA240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30047F-54DE-143A-945D-A0CB4DF69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8E98B5-891B-E584-924C-D3D829B1D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5588-6DAC-4085-9902-0A23725CCC8E}" type="datetimeFigureOut">
              <a:rPr lang="fr-CH" smtClean="0"/>
              <a:t>13.05.2022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A2F1A-2767-AD5E-F25B-656D0339A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A2C3F-655A-2771-7B5E-0E0084985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626B-780E-4822-A933-ED1BC4F457C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214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11D77C-50EF-451D-1AA6-7E73F09F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2552856"/>
            <a:ext cx="1763970" cy="8761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1051756" y="1543575"/>
            <a:ext cx="335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aiment – Les – miel. – ours - le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47AF49D-4B63-22CF-6235-3C35FFA087C4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1DC1A89-4003-D438-C4F3-75913950E29F}"/>
              </a:ext>
            </a:extLst>
          </p:cNvPr>
          <p:cNvSpPr/>
          <p:nvPr/>
        </p:nvSpPr>
        <p:spPr>
          <a:xfrm rot="5400000">
            <a:off x="6186448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42CB924-5354-F3E6-EA3D-3F87C34C9C72}"/>
              </a:ext>
            </a:extLst>
          </p:cNvPr>
          <p:cNvSpPr txBox="1"/>
          <p:nvPr/>
        </p:nvSpPr>
        <p:spPr>
          <a:xfrm>
            <a:off x="5267738" y="759407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15FFF16-8BEB-75ED-7CA7-2D81BAEEC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2552855"/>
            <a:ext cx="1763970" cy="8761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84B0B3D-469D-CBA1-ED9C-CEDF9B6B4969}"/>
              </a:ext>
            </a:extLst>
          </p:cNvPr>
          <p:cNvSpPr txBox="1"/>
          <p:nvPr/>
        </p:nvSpPr>
        <p:spPr>
          <a:xfrm>
            <a:off x="5427677" y="1543574"/>
            <a:ext cx="40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merle– branche. – sur – Un – siffle - une 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493CC9B-81F2-F375-E67A-D0719FE17733}"/>
              </a:ext>
            </a:extLst>
          </p:cNvPr>
          <p:cNvSpPr/>
          <p:nvPr/>
        </p:nvSpPr>
        <p:spPr>
          <a:xfrm>
            <a:off x="5538309" y="3003258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DE7E0D3A-3290-CE0C-30BE-E210F6B2B549}"/>
              </a:ext>
            </a:extLst>
          </p:cNvPr>
          <p:cNvSpPr/>
          <p:nvPr/>
        </p:nvSpPr>
        <p:spPr>
          <a:xfrm rot="5400000">
            <a:off x="1394759" y="2786626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9A041C-6D1A-1B34-D0FD-66AB918F98B5}"/>
              </a:ext>
            </a:extLst>
          </p:cNvPr>
          <p:cNvSpPr txBox="1"/>
          <p:nvPr/>
        </p:nvSpPr>
        <p:spPr>
          <a:xfrm>
            <a:off x="476049" y="3705336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798ABF3-A8BE-35AF-8A2D-EA7F900AF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5498784"/>
            <a:ext cx="1763970" cy="87614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A5D47740-7784-5E18-6906-46A317185CDE}"/>
              </a:ext>
            </a:extLst>
          </p:cNvPr>
          <p:cNvSpPr txBox="1"/>
          <p:nvPr/>
        </p:nvSpPr>
        <p:spPr>
          <a:xfrm>
            <a:off x="909417" y="4462215"/>
            <a:ext cx="364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roux. – Tu – vu – un – as - renard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16FCBF1-E85D-B1AE-998A-223F2A2AE661}"/>
              </a:ext>
            </a:extLst>
          </p:cNvPr>
          <p:cNvSpPr/>
          <p:nvPr/>
        </p:nvSpPr>
        <p:spPr>
          <a:xfrm>
            <a:off x="746620" y="5949187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3</a:t>
            </a: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3E532BF7-D17E-6C06-C86B-D3F667F1F953}"/>
              </a:ext>
            </a:extLst>
          </p:cNvPr>
          <p:cNvSpPr/>
          <p:nvPr/>
        </p:nvSpPr>
        <p:spPr>
          <a:xfrm rot="5400000">
            <a:off x="6186448" y="2811684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D4DA99D-159C-F2C8-B3D4-03241E5E44EB}"/>
              </a:ext>
            </a:extLst>
          </p:cNvPr>
          <p:cNvSpPr txBox="1"/>
          <p:nvPr/>
        </p:nvSpPr>
        <p:spPr>
          <a:xfrm>
            <a:off x="5267738" y="3730394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1D80167-C700-7B93-96AB-0DA18FE57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5523842"/>
            <a:ext cx="1763970" cy="87614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F4AEEB0-1380-E701-8EEE-F63E41D5C4C2}"/>
              </a:ext>
            </a:extLst>
          </p:cNvPr>
          <p:cNvSpPr txBox="1"/>
          <p:nvPr/>
        </p:nvSpPr>
        <p:spPr>
          <a:xfrm>
            <a:off x="5364999" y="4473540"/>
            <a:ext cx="431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dans – Un – les – buissons. – hérisson - file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2E4FFDE-5F08-1E30-76CD-06ABFCA4AE8D}"/>
              </a:ext>
            </a:extLst>
          </p:cNvPr>
          <p:cNvSpPr/>
          <p:nvPr/>
        </p:nvSpPr>
        <p:spPr>
          <a:xfrm>
            <a:off x="5538309" y="5974245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5327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60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889233" y="1577131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Deslièvressautentdansletalus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F42CAD-5A8F-BA0F-E743-DF8523F0F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3" y="2425633"/>
            <a:ext cx="1243807" cy="909822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id="{161E15A5-F224-63B5-D6B7-986F2A50E4FF}"/>
              </a:ext>
            </a:extLst>
          </p:cNvPr>
          <p:cNvSpPr/>
          <p:nvPr/>
        </p:nvSpPr>
        <p:spPr>
          <a:xfrm rot="5400000">
            <a:off x="6194661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508B74-94F8-77D1-5827-9B68A7C18A62}"/>
              </a:ext>
            </a:extLst>
          </p:cNvPr>
          <p:cNvSpPr txBox="1"/>
          <p:nvPr/>
        </p:nvSpPr>
        <p:spPr>
          <a:xfrm>
            <a:off x="5275950" y="759407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45032C-CF77-49D4-3372-677AE61EA8F4}"/>
              </a:ext>
            </a:extLst>
          </p:cNvPr>
          <p:cNvSpPr txBox="1"/>
          <p:nvPr/>
        </p:nvSpPr>
        <p:spPr>
          <a:xfrm>
            <a:off x="5689134" y="1577130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Lebucheronprendsahache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55D6D0C-A677-90D4-0DFF-D62DFB398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2425632"/>
            <a:ext cx="1243807" cy="909822"/>
          </a:xfrm>
          <a:prstGeom prst="rect">
            <a:avLst/>
          </a:prstGeom>
        </p:spPr>
      </p:pic>
      <p:sp>
        <p:nvSpPr>
          <p:cNvPr id="13" name="Freeform 3">
            <a:extLst>
              <a:ext uri="{FF2B5EF4-FFF2-40B4-BE49-F238E27FC236}">
                <a16:creationId xmlns:a16="http://schemas.microsoft.com/office/drawing/2014/main" id="{888742A6-6ECB-44FA-CBAE-9679CC167566}"/>
              </a:ext>
            </a:extLst>
          </p:cNvPr>
          <p:cNvSpPr/>
          <p:nvPr/>
        </p:nvSpPr>
        <p:spPr>
          <a:xfrm rot="5400000">
            <a:off x="1394759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B88CF3-C363-429E-7E9C-47FA7052EF63}"/>
              </a:ext>
            </a:extLst>
          </p:cNvPr>
          <p:cNvSpPr txBox="1"/>
          <p:nvPr/>
        </p:nvSpPr>
        <p:spPr>
          <a:xfrm>
            <a:off x="476048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DB0C1D-C48F-3A8E-7649-B095E8D23FFA}"/>
              </a:ext>
            </a:extLst>
          </p:cNvPr>
          <p:cNvSpPr txBox="1"/>
          <p:nvPr/>
        </p:nvSpPr>
        <p:spPr>
          <a:xfrm>
            <a:off x="476049" y="4556615"/>
            <a:ext cx="4507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Unechouetteestperchéesurunebranche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FE0E66A-AB1D-E1E6-247A-7DEA24949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2" y="5405117"/>
            <a:ext cx="1243807" cy="909822"/>
          </a:xfrm>
          <a:prstGeom prst="rect">
            <a:avLst/>
          </a:prstGeom>
        </p:spPr>
      </p:pic>
      <p:sp>
        <p:nvSpPr>
          <p:cNvPr id="17" name="Freeform 3">
            <a:extLst>
              <a:ext uri="{FF2B5EF4-FFF2-40B4-BE49-F238E27FC236}">
                <a16:creationId xmlns:a16="http://schemas.microsoft.com/office/drawing/2014/main" id="{35487B0B-4AB9-BD24-AC6A-6570AA7A7140}"/>
              </a:ext>
            </a:extLst>
          </p:cNvPr>
          <p:cNvSpPr/>
          <p:nvPr/>
        </p:nvSpPr>
        <p:spPr>
          <a:xfrm rot="5400000">
            <a:off x="6194661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B3BB22-9FF0-B76C-64A4-9F4212779A0C}"/>
              </a:ext>
            </a:extLst>
          </p:cNvPr>
          <p:cNvSpPr txBox="1"/>
          <p:nvPr/>
        </p:nvSpPr>
        <p:spPr>
          <a:xfrm>
            <a:off x="5275950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9BC3B4-AA47-9BF8-F1FE-A9516E36B19C}"/>
              </a:ext>
            </a:extLst>
          </p:cNvPr>
          <p:cNvSpPr txBox="1"/>
          <p:nvPr/>
        </p:nvSpPr>
        <p:spPr>
          <a:xfrm>
            <a:off x="5689134" y="455661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Unloups’approcheensilence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50C723-6AC9-FF42-ED68-170D6E33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5405117"/>
            <a:ext cx="1243807" cy="909822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20B80BB8-A7EB-BBC4-5CFC-0176772E403A}"/>
              </a:ext>
            </a:extLst>
          </p:cNvPr>
          <p:cNvSpPr/>
          <p:nvPr/>
        </p:nvSpPr>
        <p:spPr>
          <a:xfrm>
            <a:off x="755009" y="2904801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5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91F8E97-7E33-C2D7-48A3-3646B979CE5E}"/>
              </a:ext>
            </a:extLst>
          </p:cNvPr>
          <p:cNvSpPr/>
          <p:nvPr/>
        </p:nvSpPr>
        <p:spPr>
          <a:xfrm>
            <a:off x="5654269" y="2836767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6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BC74BF1-C6C3-3330-B037-C93A9BFA4B7A}"/>
              </a:ext>
            </a:extLst>
          </p:cNvPr>
          <p:cNvSpPr/>
          <p:nvPr/>
        </p:nvSpPr>
        <p:spPr>
          <a:xfrm>
            <a:off x="656268" y="5715008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7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69A647D-6B2D-91D1-9FCE-F4CBE265678F}"/>
              </a:ext>
            </a:extLst>
          </p:cNvPr>
          <p:cNvSpPr/>
          <p:nvPr/>
        </p:nvSpPr>
        <p:spPr>
          <a:xfrm>
            <a:off x="5683397" y="5690751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3725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60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889233" y="1577131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Cesapinmesurecinqmètres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F42CAD-5A8F-BA0F-E743-DF8523F0F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3" y="2425633"/>
            <a:ext cx="1243807" cy="909822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id="{161E15A5-F224-63B5-D6B7-986F2A50E4FF}"/>
              </a:ext>
            </a:extLst>
          </p:cNvPr>
          <p:cNvSpPr/>
          <p:nvPr/>
        </p:nvSpPr>
        <p:spPr>
          <a:xfrm rot="5400000">
            <a:off x="6194661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508B74-94F8-77D1-5827-9B68A7C18A62}"/>
              </a:ext>
            </a:extLst>
          </p:cNvPr>
          <p:cNvSpPr txBox="1"/>
          <p:nvPr/>
        </p:nvSpPr>
        <p:spPr>
          <a:xfrm>
            <a:off x="5275950" y="759407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45032C-CF77-49D4-3372-677AE61EA8F4}"/>
              </a:ext>
            </a:extLst>
          </p:cNvPr>
          <p:cNvSpPr txBox="1"/>
          <p:nvPr/>
        </p:nvSpPr>
        <p:spPr>
          <a:xfrm>
            <a:off x="5689134" y="1577130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Lesfeuillessontvertesenété</a:t>
            </a:r>
            <a:r>
              <a:rPr lang="fr-CH">
                <a:latin typeface="Comic Sans MS" panose="030F0702030302020204" pitchFamily="66" charset="0"/>
              </a:rPr>
              <a:t>.</a:t>
            </a:r>
            <a:endParaRPr lang="fr-CH" dirty="0">
              <a:latin typeface="Comic Sans MS" panose="030F0702030302020204" pitchFamily="66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55D6D0C-A677-90D4-0DFF-D62DFB398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2425632"/>
            <a:ext cx="1243807" cy="909822"/>
          </a:xfrm>
          <a:prstGeom prst="rect">
            <a:avLst/>
          </a:prstGeom>
        </p:spPr>
      </p:pic>
      <p:sp>
        <p:nvSpPr>
          <p:cNvPr id="13" name="Freeform 3">
            <a:extLst>
              <a:ext uri="{FF2B5EF4-FFF2-40B4-BE49-F238E27FC236}">
                <a16:creationId xmlns:a16="http://schemas.microsoft.com/office/drawing/2014/main" id="{888742A6-6ECB-44FA-CBAE-9679CC167566}"/>
              </a:ext>
            </a:extLst>
          </p:cNvPr>
          <p:cNvSpPr/>
          <p:nvPr/>
        </p:nvSpPr>
        <p:spPr>
          <a:xfrm rot="5400000">
            <a:off x="1394759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B88CF3-C363-429E-7E9C-47FA7052EF63}"/>
              </a:ext>
            </a:extLst>
          </p:cNvPr>
          <p:cNvSpPr txBox="1"/>
          <p:nvPr/>
        </p:nvSpPr>
        <p:spPr>
          <a:xfrm>
            <a:off x="476048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DB0C1D-C48F-3A8E-7649-B095E8D23FFA}"/>
              </a:ext>
            </a:extLst>
          </p:cNvPr>
          <p:cNvSpPr txBox="1"/>
          <p:nvPr/>
        </p:nvSpPr>
        <p:spPr>
          <a:xfrm>
            <a:off x="1182121" y="4543599"/>
            <a:ext cx="275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Unlouphurlesouslalune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FE0E66A-AB1D-E1E6-247A-7DEA24949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2" y="5405117"/>
            <a:ext cx="1243807" cy="909822"/>
          </a:xfrm>
          <a:prstGeom prst="rect">
            <a:avLst/>
          </a:prstGeom>
        </p:spPr>
      </p:pic>
      <p:sp>
        <p:nvSpPr>
          <p:cNvPr id="17" name="Freeform 3">
            <a:extLst>
              <a:ext uri="{FF2B5EF4-FFF2-40B4-BE49-F238E27FC236}">
                <a16:creationId xmlns:a16="http://schemas.microsoft.com/office/drawing/2014/main" id="{35487B0B-4AB9-BD24-AC6A-6570AA7A7140}"/>
              </a:ext>
            </a:extLst>
          </p:cNvPr>
          <p:cNvSpPr/>
          <p:nvPr/>
        </p:nvSpPr>
        <p:spPr>
          <a:xfrm rot="5400000">
            <a:off x="6194661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B3BB22-9FF0-B76C-64A4-9F4212779A0C}"/>
              </a:ext>
            </a:extLst>
          </p:cNvPr>
          <p:cNvSpPr txBox="1"/>
          <p:nvPr/>
        </p:nvSpPr>
        <p:spPr>
          <a:xfrm>
            <a:off x="5275950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9BC3B4-AA47-9BF8-F1FE-A9516E36B19C}"/>
              </a:ext>
            </a:extLst>
          </p:cNvPr>
          <p:cNvSpPr txBox="1"/>
          <p:nvPr/>
        </p:nvSpPr>
        <p:spPr>
          <a:xfrm>
            <a:off x="5689134" y="455661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Tuobservesdesfourmisrouges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50C723-6AC9-FF42-ED68-170D6E33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5405117"/>
            <a:ext cx="1243807" cy="909822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7C1CBF1A-D179-03D6-8E39-AC81F67C22E2}"/>
              </a:ext>
            </a:extLst>
          </p:cNvPr>
          <p:cNvSpPr/>
          <p:nvPr/>
        </p:nvSpPr>
        <p:spPr>
          <a:xfrm>
            <a:off x="746620" y="2942705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9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62010E7-8866-9116-23E4-72AD8136FC62}"/>
              </a:ext>
            </a:extLst>
          </p:cNvPr>
          <p:cNvSpPr/>
          <p:nvPr/>
        </p:nvSpPr>
        <p:spPr>
          <a:xfrm>
            <a:off x="5523766" y="2880543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10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4B13AEC-930D-8675-9044-BFDB09225663}"/>
              </a:ext>
            </a:extLst>
          </p:cNvPr>
          <p:cNvSpPr/>
          <p:nvPr/>
        </p:nvSpPr>
        <p:spPr>
          <a:xfrm>
            <a:off x="746620" y="5731376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11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14781BE-EBA0-C7AA-753B-6BBD40ECCD57}"/>
              </a:ext>
            </a:extLst>
          </p:cNvPr>
          <p:cNvSpPr/>
          <p:nvPr/>
        </p:nvSpPr>
        <p:spPr>
          <a:xfrm>
            <a:off x="5456170" y="5722588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6084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60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1182121" y="1585522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Attrapecettesauterelle</a:t>
            </a:r>
            <a:r>
              <a:rPr lang="fr-CH" dirty="0">
                <a:latin typeface="Comic Sans MS" panose="030F0702030302020204" pitchFamily="66" charset="0"/>
              </a:rPr>
              <a:t>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F42CAD-5A8F-BA0F-E743-DF8523F0F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3" y="2425633"/>
            <a:ext cx="1243807" cy="909822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id="{161E15A5-F224-63B5-D6B7-986F2A50E4FF}"/>
              </a:ext>
            </a:extLst>
          </p:cNvPr>
          <p:cNvSpPr/>
          <p:nvPr/>
        </p:nvSpPr>
        <p:spPr>
          <a:xfrm rot="5400000">
            <a:off x="6194661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508B74-94F8-77D1-5827-9B68A7C18A62}"/>
              </a:ext>
            </a:extLst>
          </p:cNvPr>
          <p:cNvSpPr txBox="1"/>
          <p:nvPr/>
        </p:nvSpPr>
        <p:spPr>
          <a:xfrm>
            <a:off x="5275950" y="759407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45032C-CF77-49D4-3372-677AE61EA8F4}"/>
              </a:ext>
            </a:extLst>
          </p:cNvPr>
          <p:cNvSpPr txBox="1"/>
          <p:nvPr/>
        </p:nvSpPr>
        <p:spPr>
          <a:xfrm>
            <a:off x="5982024" y="1593909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Lesgrillonsfontdubruit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55D6D0C-A677-90D4-0DFF-D62DFB398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2425632"/>
            <a:ext cx="1243807" cy="909822"/>
          </a:xfrm>
          <a:prstGeom prst="rect">
            <a:avLst/>
          </a:prstGeom>
        </p:spPr>
      </p:pic>
      <p:sp>
        <p:nvSpPr>
          <p:cNvPr id="13" name="Freeform 3">
            <a:extLst>
              <a:ext uri="{FF2B5EF4-FFF2-40B4-BE49-F238E27FC236}">
                <a16:creationId xmlns:a16="http://schemas.microsoft.com/office/drawing/2014/main" id="{888742A6-6ECB-44FA-CBAE-9679CC167566}"/>
              </a:ext>
            </a:extLst>
          </p:cNvPr>
          <p:cNvSpPr/>
          <p:nvPr/>
        </p:nvSpPr>
        <p:spPr>
          <a:xfrm rot="5400000">
            <a:off x="1394759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B88CF3-C363-429E-7E9C-47FA7052EF63}"/>
              </a:ext>
            </a:extLst>
          </p:cNvPr>
          <p:cNvSpPr txBox="1"/>
          <p:nvPr/>
        </p:nvSpPr>
        <p:spPr>
          <a:xfrm>
            <a:off x="476048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DB0C1D-C48F-3A8E-7649-B095E8D23FFA}"/>
              </a:ext>
            </a:extLst>
          </p:cNvPr>
          <p:cNvSpPr txBox="1"/>
          <p:nvPr/>
        </p:nvSpPr>
        <p:spPr>
          <a:xfrm>
            <a:off x="880844" y="4543599"/>
            <a:ext cx="363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Ilyadestracesdepasdanslaneige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FE0E66A-AB1D-E1E6-247A-7DEA24949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2" y="5405117"/>
            <a:ext cx="1243807" cy="909822"/>
          </a:xfrm>
          <a:prstGeom prst="rect">
            <a:avLst/>
          </a:prstGeom>
        </p:spPr>
      </p:pic>
      <p:sp>
        <p:nvSpPr>
          <p:cNvPr id="17" name="Freeform 3">
            <a:extLst>
              <a:ext uri="{FF2B5EF4-FFF2-40B4-BE49-F238E27FC236}">
                <a16:creationId xmlns:a16="http://schemas.microsoft.com/office/drawing/2014/main" id="{35487B0B-4AB9-BD24-AC6A-6570AA7A7140}"/>
              </a:ext>
            </a:extLst>
          </p:cNvPr>
          <p:cNvSpPr/>
          <p:nvPr/>
        </p:nvSpPr>
        <p:spPr>
          <a:xfrm rot="5400000">
            <a:off x="6194661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B3BB22-9FF0-B76C-64A4-9F4212779A0C}"/>
              </a:ext>
            </a:extLst>
          </p:cNvPr>
          <p:cNvSpPr txBox="1"/>
          <p:nvPr/>
        </p:nvSpPr>
        <p:spPr>
          <a:xfrm>
            <a:off x="5275950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9BC3B4-AA47-9BF8-F1FE-A9516E36B19C}"/>
              </a:ext>
            </a:extLst>
          </p:cNvPr>
          <p:cNvSpPr txBox="1"/>
          <p:nvPr/>
        </p:nvSpPr>
        <p:spPr>
          <a:xfrm>
            <a:off x="5689134" y="455661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>
                <a:latin typeface="Comic Sans MS" panose="030F0702030302020204" pitchFamily="66" charset="0"/>
              </a:rPr>
              <a:t>Unlézardvertsepromènesurlemur.</a:t>
            </a:r>
            <a:endParaRPr lang="fr-CH" dirty="0">
              <a:latin typeface="Comic Sans MS" panose="030F0702030302020204" pitchFamily="66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50C723-6AC9-FF42-ED68-170D6E33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5405117"/>
            <a:ext cx="1243807" cy="909822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868724C2-FED0-FD9C-A967-DCA03C7B1C8A}"/>
              </a:ext>
            </a:extLst>
          </p:cNvPr>
          <p:cNvSpPr/>
          <p:nvPr/>
        </p:nvSpPr>
        <p:spPr>
          <a:xfrm>
            <a:off x="750430" y="2880543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0FE7DA9-5F54-EBD0-0FF0-4D83A4A3E6FC}"/>
              </a:ext>
            </a:extLst>
          </p:cNvPr>
          <p:cNvSpPr/>
          <p:nvPr/>
        </p:nvSpPr>
        <p:spPr>
          <a:xfrm>
            <a:off x="5523766" y="2880543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14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3884025-7F04-0D3A-2498-42FACB8F456C}"/>
              </a:ext>
            </a:extLst>
          </p:cNvPr>
          <p:cNvSpPr/>
          <p:nvPr/>
        </p:nvSpPr>
        <p:spPr>
          <a:xfrm>
            <a:off x="750430" y="5625141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15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AE62F5BF-9F0A-6ED3-4587-5D0A515ABF46}"/>
              </a:ext>
            </a:extLst>
          </p:cNvPr>
          <p:cNvSpPr/>
          <p:nvPr/>
        </p:nvSpPr>
        <p:spPr>
          <a:xfrm>
            <a:off x="5456170" y="5761159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48140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11D77C-50EF-451D-1AA6-7E73F09F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2552856"/>
            <a:ext cx="1763970" cy="8761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une – Un – grignote – écureuil – petit – noisette.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47AF49D-4B63-22CF-6235-3C35FFA087C4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5</a:t>
            </a: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1DC1A89-4003-D438-C4F3-75913950E29F}"/>
              </a:ext>
            </a:extLst>
          </p:cNvPr>
          <p:cNvSpPr/>
          <p:nvPr/>
        </p:nvSpPr>
        <p:spPr>
          <a:xfrm rot="5400000">
            <a:off x="6186448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42CB924-5354-F3E6-EA3D-3F87C34C9C72}"/>
              </a:ext>
            </a:extLst>
          </p:cNvPr>
          <p:cNvSpPr txBox="1"/>
          <p:nvPr/>
        </p:nvSpPr>
        <p:spPr>
          <a:xfrm>
            <a:off x="5267738" y="759407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15FFF16-8BEB-75ED-7CA7-2D81BAEEC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2552855"/>
            <a:ext cx="1763970" cy="8761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84B0B3D-469D-CBA1-ED9C-CEDF9B6B4969}"/>
              </a:ext>
            </a:extLst>
          </p:cNvPr>
          <p:cNvSpPr txBox="1"/>
          <p:nvPr/>
        </p:nvSpPr>
        <p:spPr>
          <a:xfrm>
            <a:off x="5427677" y="1543574"/>
            <a:ext cx="40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souffle – sapins. – les – Le – dans - vent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493CC9B-81F2-F375-E67A-D0719FE17733}"/>
              </a:ext>
            </a:extLst>
          </p:cNvPr>
          <p:cNvSpPr/>
          <p:nvPr/>
        </p:nvSpPr>
        <p:spPr>
          <a:xfrm>
            <a:off x="5538309" y="3003258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6</a:t>
            </a: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DE7E0D3A-3290-CE0C-30BE-E210F6B2B549}"/>
              </a:ext>
            </a:extLst>
          </p:cNvPr>
          <p:cNvSpPr/>
          <p:nvPr/>
        </p:nvSpPr>
        <p:spPr>
          <a:xfrm rot="5400000">
            <a:off x="1394759" y="2786626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9A041C-6D1A-1B34-D0FD-66AB918F98B5}"/>
              </a:ext>
            </a:extLst>
          </p:cNvPr>
          <p:cNvSpPr txBox="1"/>
          <p:nvPr/>
        </p:nvSpPr>
        <p:spPr>
          <a:xfrm>
            <a:off x="476049" y="3705336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798ABF3-A8BE-35AF-8A2D-EA7F900AF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5498784"/>
            <a:ext cx="1763970" cy="87614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A5D47740-7784-5E18-6906-46A317185CDE}"/>
              </a:ext>
            </a:extLst>
          </p:cNvPr>
          <p:cNvSpPr txBox="1"/>
          <p:nvPr/>
        </p:nvSpPr>
        <p:spPr>
          <a:xfrm>
            <a:off x="909417" y="4462215"/>
            <a:ext cx="364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sentier. – Les – le – marchent – sur - enfants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16FCBF1-E85D-B1AE-998A-223F2A2AE661}"/>
              </a:ext>
            </a:extLst>
          </p:cNvPr>
          <p:cNvSpPr/>
          <p:nvPr/>
        </p:nvSpPr>
        <p:spPr>
          <a:xfrm>
            <a:off x="746620" y="5949187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7</a:t>
            </a: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3E532BF7-D17E-6C06-C86B-D3F667F1F953}"/>
              </a:ext>
            </a:extLst>
          </p:cNvPr>
          <p:cNvSpPr/>
          <p:nvPr/>
        </p:nvSpPr>
        <p:spPr>
          <a:xfrm rot="5400000">
            <a:off x="6186448" y="2811684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D4DA99D-159C-F2C8-B3D4-03241E5E44EB}"/>
              </a:ext>
            </a:extLst>
          </p:cNvPr>
          <p:cNvSpPr txBox="1"/>
          <p:nvPr/>
        </p:nvSpPr>
        <p:spPr>
          <a:xfrm>
            <a:off x="5267738" y="3730394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1D80167-C700-7B93-96AB-0DA18FE57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5523842"/>
            <a:ext cx="1763970" cy="87614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F4AEEB0-1380-E701-8EEE-F63E41D5C4C2}"/>
              </a:ext>
            </a:extLst>
          </p:cNvPr>
          <p:cNvSpPr txBox="1"/>
          <p:nvPr/>
        </p:nvSpPr>
        <p:spPr>
          <a:xfrm>
            <a:off x="5427678" y="4514561"/>
            <a:ext cx="419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très – Il – beau – aujourd’hui. - fait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2E4FFDE-5F08-1E30-76CD-06ABFCA4AE8D}"/>
              </a:ext>
            </a:extLst>
          </p:cNvPr>
          <p:cNvSpPr/>
          <p:nvPr/>
        </p:nvSpPr>
        <p:spPr>
          <a:xfrm>
            <a:off x="5538309" y="5974245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9743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11D77C-50EF-451D-1AA6-7E73F09F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2552856"/>
            <a:ext cx="1763970" cy="8761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des – J’ai – champignons. – ramassé - beaux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47AF49D-4B63-22CF-6235-3C35FFA087C4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9</a:t>
            </a: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1DC1A89-4003-D438-C4F3-75913950E29F}"/>
              </a:ext>
            </a:extLst>
          </p:cNvPr>
          <p:cNvSpPr/>
          <p:nvPr/>
        </p:nvSpPr>
        <p:spPr>
          <a:xfrm rot="5400000">
            <a:off x="6186448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42CB924-5354-F3E6-EA3D-3F87C34C9C72}"/>
              </a:ext>
            </a:extLst>
          </p:cNvPr>
          <p:cNvSpPr txBox="1"/>
          <p:nvPr/>
        </p:nvSpPr>
        <p:spPr>
          <a:xfrm>
            <a:off x="5267738" y="759407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15FFF16-8BEB-75ED-7CA7-2D81BAEEC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2552855"/>
            <a:ext cx="1763970" cy="8761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84B0B3D-469D-CBA1-ED9C-CEDF9B6B4969}"/>
              </a:ext>
            </a:extLst>
          </p:cNvPr>
          <p:cNvSpPr txBox="1"/>
          <p:nvPr/>
        </p:nvSpPr>
        <p:spPr>
          <a:xfrm>
            <a:off x="5427677" y="1543574"/>
            <a:ext cx="40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pré. – traverse – Une – le – grand -biche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493CC9B-81F2-F375-E67A-D0719FE17733}"/>
              </a:ext>
            </a:extLst>
          </p:cNvPr>
          <p:cNvSpPr/>
          <p:nvPr/>
        </p:nvSpPr>
        <p:spPr>
          <a:xfrm>
            <a:off x="5538309" y="3003258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10</a:t>
            </a: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DE7E0D3A-3290-CE0C-30BE-E210F6B2B549}"/>
              </a:ext>
            </a:extLst>
          </p:cNvPr>
          <p:cNvSpPr/>
          <p:nvPr/>
        </p:nvSpPr>
        <p:spPr>
          <a:xfrm rot="5400000">
            <a:off x="1394759" y="2786626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9A041C-6D1A-1B34-D0FD-66AB918F98B5}"/>
              </a:ext>
            </a:extLst>
          </p:cNvPr>
          <p:cNvSpPr txBox="1"/>
          <p:nvPr/>
        </p:nvSpPr>
        <p:spPr>
          <a:xfrm>
            <a:off x="476049" y="3705336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798ABF3-A8BE-35AF-8A2D-EA7F900AF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5498784"/>
            <a:ext cx="1763970" cy="87614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A5D47740-7784-5E18-6906-46A317185CDE}"/>
              </a:ext>
            </a:extLst>
          </p:cNvPr>
          <p:cNvSpPr txBox="1"/>
          <p:nvPr/>
        </p:nvSpPr>
        <p:spPr>
          <a:xfrm>
            <a:off x="909417" y="4462215"/>
            <a:ext cx="364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les – Des – poussent – arbres. – violettes - sous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16FCBF1-E85D-B1AE-998A-223F2A2AE661}"/>
              </a:ext>
            </a:extLst>
          </p:cNvPr>
          <p:cNvSpPr/>
          <p:nvPr/>
        </p:nvSpPr>
        <p:spPr>
          <a:xfrm>
            <a:off x="746620" y="5949187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11</a:t>
            </a: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3E532BF7-D17E-6C06-C86B-D3F667F1F953}"/>
              </a:ext>
            </a:extLst>
          </p:cNvPr>
          <p:cNvSpPr/>
          <p:nvPr/>
        </p:nvSpPr>
        <p:spPr>
          <a:xfrm rot="5400000">
            <a:off x="6186448" y="2811684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D4DA99D-159C-F2C8-B3D4-03241E5E44EB}"/>
              </a:ext>
            </a:extLst>
          </p:cNvPr>
          <p:cNvSpPr txBox="1"/>
          <p:nvPr/>
        </p:nvSpPr>
        <p:spPr>
          <a:xfrm>
            <a:off x="5267738" y="3730394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1D80167-C700-7B93-96AB-0DA18FE57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5523842"/>
            <a:ext cx="1763970" cy="87614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F4AEEB0-1380-E701-8EEE-F63E41D5C4C2}"/>
              </a:ext>
            </a:extLst>
          </p:cNvPr>
          <p:cNvSpPr txBox="1"/>
          <p:nvPr/>
        </p:nvSpPr>
        <p:spPr>
          <a:xfrm>
            <a:off x="5427678" y="4514561"/>
            <a:ext cx="419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m</a:t>
            </a:r>
            <a:r>
              <a:rPr lang="fr-CH">
                <a:latin typeface="Comic Sans MS" panose="030F0702030302020204" pitchFamily="66" charset="0"/>
              </a:rPr>
              <a:t>agnifique </a:t>
            </a:r>
            <a:r>
              <a:rPr lang="fr-CH" dirty="0">
                <a:latin typeface="Comic Sans MS" panose="030F0702030302020204" pitchFamily="66" charset="0"/>
              </a:rPr>
              <a:t>– vole – moi. – Un – devant - papillon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2E4FFDE-5F08-1E30-76CD-06ABFCA4AE8D}"/>
              </a:ext>
            </a:extLst>
          </p:cNvPr>
          <p:cNvSpPr/>
          <p:nvPr/>
        </p:nvSpPr>
        <p:spPr>
          <a:xfrm>
            <a:off x="5538309" y="5974245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4557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011D77C-50EF-451D-1AA6-7E73F09F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2552856"/>
            <a:ext cx="1763970" cy="87614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Les – en – sapins – aiguilles – perdent – leurs – automne.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47AF49D-4B63-22CF-6235-3C35FFA087C4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13</a:t>
            </a: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F1DC1A89-4003-D438-C4F3-75913950E29F}"/>
              </a:ext>
            </a:extLst>
          </p:cNvPr>
          <p:cNvSpPr/>
          <p:nvPr/>
        </p:nvSpPr>
        <p:spPr>
          <a:xfrm rot="5400000">
            <a:off x="6186448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42CB924-5354-F3E6-EA3D-3F87C34C9C72}"/>
              </a:ext>
            </a:extLst>
          </p:cNvPr>
          <p:cNvSpPr txBox="1"/>
          <p:nvPr/>
        </p:nvSpPr>
        <p:spPr>
          <a:xfrm>
            <a:off x="5267738" y="759407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15FFF16-8BEB-75ED-7CA7-2D81BAEEC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2552855"/>
            <a:ext cx="1763970" cy="876144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84B0B3D-469D-CBA1-ED9C-CEDF9B6B4969}"/>
              </a:ext>
            </a:extLst>
          </p:cNvPr>
          <p:cNvSpPr txBox="1"/>
          <p:nvPr/>
        </p:nvSpPr>
        <p:spPr>
          <a:xfrm>
            <a:off x="5427677" y="1543574"/>
            <a:ext cx="40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dans – Une – l’étang. – grenouille –coasse 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493CC9B-81F2-F375-E67A-D0719FE17733}"/>
              </a:ext>
            </a:extLst>
          </p:cNvPr>
          <p:cNvSpPr/>
          <p:nvPr/>
        </p:nvSpPr>
        <p:spPr>
          <a:xfrm>
            <a:off x="5538309" y="3003258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14</a:t>
            </a:r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DE7E0D3A-3290-CE0C-30BE-E210F6B2B549}"/>
              </a:ext>
            </a:extLst>
          </p:cNvPr>
          <p:cNvSpPr/>
          <p:nvPr/>
        </p:nvSpPr>
        <p:spPr>
          <a:xfrm rot="5400000">
            <a:off x="1394759" y="2786626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E9A041C-6D1A-1B34-D0FD-66AB918F98B5}"/>
              </a:ext>
            </a:extLst>
          </p:cNvPr>
          <p:cNvSpPr txBox="1"/>
          <p:nvPr/>
        </p:nvSpPr>
        <p:spPr>
          <a:xfrm>
            <a:off x="476049" y="3705336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798ABF3-A8BE-35AF-8A2D-EA7F900AF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461" y="5498784"/>
            <a:ext cx="1763970" cy="87614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A5D47740-7784-5E18-6906-46A317185CDE}"/>
              </a:ext>
            </a:extLst>
          </p:cNvPr>
          <p:cNvSpPr txBox="1"/>
          <p:nvPr/>
        </p:nvSpPr>
        <p:spPr>
          <a:xfrm>
            <a:off x="909417" y="4462215"/>
            <a:ext cx="364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broutent – chevreuils – Des – l’herbe.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16FCBF1-E85D-B1AE-998A-223F2A2AE661}"/>
              </a:ext>
            </a:extLst>
          </p:cNvPr>
          <p:cNvSpPr/>
          <p:nvPr/>
        </p:nvSpPr>
        <p:spPr>
          <a:xfrm>
            <a:off x="746620" y="5949187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15</a:t>
            </a:r>
          </a:p>
        </p:txBody>
      </p:sp>
      <p:sp>
        <p:nvSpPr>
          <p:cNvPr id="20" name="Freeform 3">
            <a:extLst>
              <a:ext uri="{FF2B5EF4-FFF2-40B4-BE49-F238E27FC236}">
                <a16:creationId xmlns:a16="http://schemas.microsoft.com/office/drawing/2014/main" id="{3E532BF7-D17E-6C06-C86B-D3F667F1F953}"/>
              </a:ext>
            </a:extLst>
          </p:cNvPr>
          <p:cNvSpPr/>
          <p:nvPr/>
        </p:nvSpPr>
        <p:spPr>
          <a:xfrm rot="5400000">
            <a:off x="6186448" y="2811684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D4DA99D-159C-F2C8-B3D4-03241E5E44EB}"/>
              </a:ext>
            </a:extLst>
          </p:cNvPr>
          <p:cNvSpPr txBox="1"/>
          <p:nvPr/>
        </p:nvSpPr>
        <p:spPr>
          <a:xfrm>
            <a:off x="5267738" y="3730394"/>
            <a:ext cx="450701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Remets les mots dans l’ordre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1D80167-C700-7B93-96AB-0DA18FE57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150" y="5523842"/>
            <a:ext cx="1763970" cy="87614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F4AEEB0-1380-E701-8EEE-F63E41D5C4C2}"/>
              </a:ext>
            </a:extLst>
          </p:cNvPr>
          <p:cNvSpPr txBox="1"/>
          <p:nvPr/>
        </p:nvSpPr>
        <p:spPr>
          <a:xfrm>
            <a:off x="5427678" y="4514561"/>
            <a:ext cx="419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une – La – fleur. – coccinelle – grimpe - sur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2E4FFDE-5F08-1E30-76CD-06ABFCA4AE8D}"/>
              </a:ext>
            </a:extLst>
          </p:cNvPr>
          <p:cNvSpPr/>
          <p:nvPr/>
        </p:nvSpPr>
        <p:spPr>
          <a:xfrm>
            <a:off x="5538309" y="5974245"/>
            <a:ext cx="520118" cy="3385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13827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Le cerf porte des bois sur la tête.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A860B83-4210-0ABF-9F50-1427E112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2416029"/>
            <a:ext cx="1230712" cy="1012971"/>
          </a:xfrm>
          <a:prstGeom prst="rect">
            <a:avLst/>
          </a:prstGeom>
        </p:spPr>
      </p:pic>
      <p:sp>
        <p:nvSpPr>
          <p:cNvPr id="27" name="Freeform 3">
            <a:extLst>
              <a:ext uri="{FF2B5EF4-FFF2-40B4-BE49-F238E27FC236}">
                <a16:creationId xmlns:a16="http://schemas.microsoft.com/office/drawing/2014/main" id="{047491A6-5DC9-2104-48DD-72FCCE0CD6FF}"/>
              </a:ext>
            </a:extLst>
          </p:cNvPr>
          <p:cNvSpPr/>
          <p:nvPr/>
        </p:nvSpPr>
        <p:spPr>
          <a:xfrm rot="5400000">
            <a:off x="6046508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4B4D96C-3694-4567-2DAC-559B53C37D90}"/>
              </a:ext>
            </a:extLst>
          </p:cNvPr>
          <p:cNvSpPr txBox="1"/>
          <p:nvPr/>
        </p:nvSpPr>
        <p:spPr>
          <a:xfrm>
            <a:off x="5127798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BA8A617-1967-1F51-8043-54AA6627B5EA}"/>
              </a:ext>
            </a:extLst>
          </p:cNvPr>
          <p:cNvSpPr txBox="1"/>
          <p:nvPr/>
        </p:nvSpPr>
        <p:spPr>
          <a:xfrm>
            <a:off x="5272535" y="154357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Les renardeaux sont mignons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74A5758-3DC5-2C50-54B1-5B114440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2416029"/>
            <a:ext cx="1230712" cy="1012971"/>
          </a:xfrm>
          <a:prstGeom prst="rect">
            <a:avLst/>
          </a:prstGeom>
        </p:spPr>
      </p:pic>
      <p:sp>
        <p:nvSpPr>
          <p:cNvPr id="31" name="Freeform 3">
            <a:extLst>
              <a:ext uri="{FF2B5EF4-FFF2-40B4-BE49-F238E27FC236}">
                <a16:creationId xmlns:a16="http://schemas.microsoft.com/office/drawing/2014/main" id="{D2ACFAB6-DF61-C6CB-800E-8653A8327A13}"/>
              </a:ext>
            </a:extLst>
          </p:cNvPr>
          <p:cNvSpPr/>
          <p:nvPr/>
        </p:nvSpPr>
        <p:spPr>
          <a:xfrm rot="5400000">
            <a:off x="1394759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6163A85-CBA9-A9C8-3485-C77B011A67B9}"/>
              </a:ext>
            </a:extLst>
          </p:cNvPr>
          <p:cNvSpPr txBox="1"/>
          <p:nvPr/>
        </p:nvSpPr>
        <p:spPr>
          <a:xfrm>
            <a:off x="476049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C6988BF-911C-1170-CF71-58D6A1051A0A}"/>
              </a:ext>
            </a:extLst>
          </p:cNvPr>
          <p:cNvSpPr txBox="1"/>
          <p:nvPr/>
        </p:nvSpPr>
        <p:spPr>
          <a:xfrm>
            <a:off x="620786" y="437773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Il y a des têtards dans la.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8E03BE8-5266-AFB7-5178-7BA6AB14D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5250189"/>
            <a:ext cx="1230712" cy="1012971"/>
          </a:xfrm>
          <a:prstGeom prst="rect">
            <a:avLst/>
          </a:prstGeom>
        </p:spPr>
      </p:pic>
      <p:sp>
        <p:nvSpPr>
          <p:cNvPr id="35" name="Freeform 3">
            <a:extLst>
              <a:ext uri="{FF2B5EF4-FFF2-40B4-BE49-F238E27FC236}">
                <a16:creationId xmlns:a16="http://schemas.microsoft.com/office/drawing/2014/main" id="{199E2204-4D0C-9C34-8B74-3384D6660294}"/>
              </a:ext>
            </a:extLst>
          </p:cNvPr>
          <p:cNvSpPr/>
          <p:nvPr/>
        </p:nvSpPr>
        <p:spPr>
          <a:xfrm rot="5400000">
            <a:off x="6046508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A55E470-6F6B-E448-BC35-6B56F5E9BD29}"/>
              </a:ext>
            </a:extLst>
          </p:cNvPr>
          <p:cNvSpPr txBox="1"/>
          <p:nvPr/>
        </p:nvSpPr>
        <p:spPr>
          <a:xfrm>
            <a:off x="5127798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AF406F3-AF7E-39A3-7143-7A9B6970CAB5}"/>
              </a:ext>
            </a:extLst>
          </p:cNvPr>
          <p:cNvSpPr txBox="1"/>
          <p:nvPr/>
        </p:nvSpPr>
        <p:spPr>
          <a:xfrm>
            <a:off x="5272535" y="437773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Une grenouille est cachée sous ce nénuphar.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E44DF72-D0B8-8B02-8078-DBD81832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5250189"/>
            <a:ext cx="1230712" cy="1012971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4B6AA87D-C03B-2D67-7FC0-897ADF33C1C0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728DB22-1A07-17E0-B840-170FD10A9969}"/>
              </a:ext>
            </a:extLst>
          </p:cNvPr>
          <p:cNvSpPr/>
          <p:nvPr/>
        </p:nvSpPr>
        <p:spPr>
          <a:xfrm>
            <a:off x="5304035" y="300325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4A760674-0760-DF35-0D5D-5D5E1B437BBD}"/>
              </a:ext>
            </a:extLst>
          </p:cNvPr>
          <p:cNvSpPr/>
          <p:nvPr/>
        </p:nvSpPr>
        <p:spPr>
          <a:xfrm>
            <a:off x="746620" y="564718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9270E5D9-7D2D-C421-0463-3B95E57FEFB7}"/>
              </a:ext>
            </a:extLst>
          </p:cNvPr>
          <p:cNvSpPr/>
          <p:nvPr/>
        </p:nvSpPr>
        <p:spPr>
          <a:xfrm>
            <a:off x="5304035" y="5755330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2100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Deux branches sautent sur l’écureuil.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A860B83-4210-0ABF-9F50-1427E112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2416029"/>
            <a:ext cx="1230712" cy="1012971"/>
          </a:xfrm>
          <a:prstGeom prst="rect">
            <a:avLst/>
          </a:prstGeom>
        </p:spPr>
      </p:pic>
      <p:sp>
        <p:nvSpPr>
          <p:cNvPr id="27" name="Freeform 3">
            <a:extLst>
              <a:ext uri="{FF2B5EF4-FFF2-40B4-BE49-F238E27FC236}">
                <a16:creationId xmlns:a16="http://schemas.microsoft.com/office/drawing/2014/main" id="{047491A6-5DC9-2104-48DD-72FCCE0CD6FF}"/>
              </a:ext>
            </a:extLst>
          </p:cNvPr>
          <p:cNvSpPr/>
          <p:nvPr/>
        </p:nvSpPr>
        <p:spPr>
          <a:xfrm rot="5400000">
            <a:off x="6046508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4B4D96C-3694-4567-2DAC-559B53C37D90}"/>
              </a:ext>
            </a:extLst>
          </p:cNvPr>
          <p:cNvSpPr txBox="1"/>
          <p:nvPr/>
        </p:nvSpPr>
        <p:spPr>
          <a:xfrm>
            <a:off x="5127798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BA8A617-1967-1F51-8043-54AA6627B5EA}"/>
              </a:ext>
            </a:extLst>
          </p:cNvPr>
          <p:cNvSpPr txBox="1"/>
          <p:nvPr/>
        </p:nvSpPr>
        <p:spPr>
          <a:xfrm>
            <a:off x="5272535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il y a de la mousse verte sur les arbres.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74A5758-3DC5-2C50-54B1-5B114440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2416029"/>
            <a:ext cx="1230712" cy="1012971"/>
          </a:xfrm>
          <a:prstGeom prst="rect">
            <a:avLst/>
          </a:prstGeom>
        </p:spPr>
      </p:pic>
      <p:sp>
        <p:nvSpPr>
          <p:cNvPr id="31" name="Freeform 3">
            <a:extLst>
              <a:ext uri="{FF2B5EF4-FFF2-40B4-BE49-F238E27FC236}">
                <a16:creationId xmlns:a16="http://schemas.microsoft.com/office/drawing/2014/main" id="{D2ACFAB6-DF61-C6CB-800E-8653A8327A13}"/>
              </a:ext>
            </a:extLst>
          </p:cNvPr>
          <p:cNvSpPr/>
          <p:nvPr/>
        </p:nvSpPr>
        <p:spPr>
          <a:xfrm rot="5400000">
            <a:off x="1394759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6163A85-CBA9-A9C8-3485-C77B011A67B9}"/>
              </a:ext>
            </a:extLst>
          </p:cNvPr>
          <p:cNvSpPr txBox="1"/>
          <p:nvPr/>
        </p:nvSpPr>
        <p:spPr>
          <a:xfrm>
            <a:off x="476049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C6988BF-911C-1170-CF71-58D6A1051A0A}"/>
              </a:ext>
            </a:extLst>
          </p:cNvPr>
          <p:cNvSpPr txBox="1"/>
          <p:nvPr/>
        </p:nvSpPr>
        <p:spPr>
          <a:xfrm>
            <a:off x="620786" y="437773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Les aiguilles des mélèzes sont tombées sur le sol.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8E03BE8-5266-AFB7-5178-7BA6AB14D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5250189"/>
            <a:ext cx="1230712" cy="1012971"/>
          </a:xfrm>
          <a:prstGeom prst="rect">
            <a:avLst/>
          </a:prstGeom>
        </p:spPr>
      </p:pic>
      <p:sp>
        <p:nvSpPr>
          <p:cNvPr id="35" name="Freeform 3">
            <a:extLst>
              <a:ext uri="{FF2B5EF4-FFF2-40B4-BE49-F238E27FC236}">
                <a16:creationId xmlns:a16="http://schemas.microsoft.com/office/drawing/2014/main" id="{199E2204-4D0C-9C34-8B74-3384D6660294}"/>
              </a:ext>
            </a:extLst>
          </p:cNvPr>
          <p:cNvSpPr/>
          <p:nvPr/>
        </p:nvSpPr>
        <p:spPr>
          <a:xfrm rot="5400000">
            <a:off x="6046508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A55E470-6F6B-E448-BC35-6B56F5E9BD29}"/>
              </a:ext>
            </a:extLst>
          </p:cNvPr>
          <p:cNvSpPr txBox="1"/>
          <p:nvPr/>
        </p:nvSpPr>
        <p:spPr>
          <a:xfrm>
            <a:off x="5127798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AF406F3-AF7E-39A3-7143-7A9B6970CAB5}"/>
              </a:ext>
            </a:extLst>
          </p:cNvPr>
          <p:cNvSpPr txBox="1"/>
          <p:nvPr/>
        </p:nvSpPr>
        <p:spPr>
          <a:xfrm>
            <a:off x="5272535" y="437773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Une biche et son faon se promènent.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E44DF72-D0B8-8B02-8078-DBD81832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5250189"/>
            <a:ext cx="1230712" cy="1012971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35E3ACE6-8A31-8E97-8006-F508FC36CB6F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5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C2AD5F5-5D0E-1A0B-91EB-D449CC538AFC}"/>
              </a:ext>
            </a:extLst>
          </p:cNvPr>
          <p:cNvSpPr/>
          <p:nvPr/>
        </p:nvSpPr>
        <p:spPr>
          <a:xfrm>
            <a:off x="5404738" y="2921168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6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2C10829-8E94-85A3-CA11-EA75871EE1CE}"/>
              </a:ext>
            </a:extLst>
          </p:cNvPr>
          <p:cNvSpPr/>
          <p:nvPr/>
        </p:nvSpPr>
        <p:spPr>
          <a:xfrm>
            <a:off x="652286" y="5587397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7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DEC2CA2-C39D-CDBB-350B-A8CDC2CE3414}"/>
              </a:ext>
            </a:extLst>
          </p:cNvPr>
          <p:cNvSpPr/>
          <p:nvPr/>
        </p:nvSpPr>
        <p:spPr>
          <a:xfrm>
            <a:off x="5404738" y="5672357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8158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 lynx est caché derrière un rocher.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A860B83-4210-0ABF-9F50-1427E112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2416029"/>
            <a:ext cx="1230712" cy="1012971"/>
          </a:xfrm>
          <a:prstGeom prst="rect">
            <a:avLst/>
          </a:prstGeom>
        </p:spPr>
      </p:pic>
      <p:sp>
        <p:nvSpPr>
          <p:cNvPr id="27" name="Freeform 3">
            <a:extLst>
              <a:ext uri="{FF2B5EF4-FFF2-40B4-BE49-F238E27FC236}">
                <a16:creationId xmlns:a16="http://schemas.microsoft.com/office/drawing/2014/main" id="{047491A6-5DC9-2104-48DD-72FCCE0CD6FF}"/>
              </a:ext>
            </a:extLst>
          </p:cNvPr>
          <p:cNvSpPr/>
          <p:nvPr/>
        </p:nvSpPr>
        <p:spPr>
          <a:xfrm rot="5400000">
            <a:off x="6046508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4B4D96C-3694-4567-2DAC-559B53C37D90}"/>
              </a:ext>
            </a:extLst>
          </p:cNvPr>
          <p:cNvSpPr txBox="1"/>
          <p:nvPr/>
        </p:nvSpPr>
        <p:spPr>
          <a:xfrm>
            <a:off x="5127798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BA8A617-1967-1F51-8043-54AA6627B5EA}"/>
              </a:ext>
            </a:extLst>
          </p:cNvPr>
          <p:cNvSpPr txBox="1"/>
          <p:nvPr/>
        </p:nvSpPr>
        <p:spPr>
          <a:xfrm>
            <a:off x="5272535" y="154357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 hibou se cache dans un trou d’arbre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74A5758-3DC5-2C50-54B1-5B114440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2416029"/>
            <a:ext cx="1230712" cy="1012971"/>
          </a:xfrm>
          <a:prstGeom prst="rect">
            <a:avLst/>
          </a:prstGeom>
        </p:spPr>
      </p:pic>
      <p:sp>
        <p:nvSpPr>
          <p:cNvPr id="31" name="Freeform 3">
            <a:extLst>
              <a:ext uri="{FF2B5EF4-FFF2-40B4-BE49-F238E27FC236}">
                <a16:creationId xmlns:a16="http://schemas.microsoft.com/office/drawing/2014/main" id="{D2ACFAB6-DF61-C6CB-800E-8653A8327A13}"/>
              </a:ext>
            </a:extLst>
          </p:cNvPr>
          <p:cNvSpPr/>
          <p:nvPr/>
        </p:nvSpPr>
        <p:spPr>
          <a:xfrm rot="5400000">
            <a:off x="1394759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6163A85-CBA9-A9C8-3485-C77B011A67B9}"/>
              </a:ext>
            </a:extLst>
          </p:cNvPr>
          <p:cNvSpPr txBox="1"/>
          <p:nvPr/>
        </p:nvSpPr>
        <p:spPr>
          <a:xfrm>
            <a:off x="476049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C6988BF-911C-1170-CF71-58D6A1051A0A}"/>
              </a:ext>
            </a:extLst>
          </p:cNvPr>
          <p:cNvSpPr txBox="1"/>
          <p:nvPr/>
        </p:nvSpPr>
        <p:spPr>
          <a:xfrm>
            <a:off x="620786" y="437773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 lézard file entre les pierres.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8E03BE8-5266-AFB7-5178-7BA6AB14D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5250189"/>
            <a:ext cx="1230712" cy="1012971"/>
          </a:xfrm>
          <a:prstGeom prst="rect">
            <a:avLst/>
          </a:prstGeom>
        </p:spPr>
      </p:pic>
      <p:sp>
        <p:nvSpPr>
          <p:cNvPr id="35" name="Freeform 3">
            <a:extLst>
              <a:ext uri="{FF2B5EF4-FFF2-40B4-BE49-F238E27FC236}">
                <a16:creationId xmlns:a16="http://schemas.microsoft.com/office/drawing/2014/main" id="{199E2204-4D0C-9C34-8B74-3384D6660294}"/>
              </a:ext>
            </a:extLst>
          </p:cNvPr>
          <p:cNvSpPr/>
          <p:nvPr/>
        </p:nvSpPr>
        <p:spPr>
          <a:xfrm rot="5400000">
            <a:off x="6046508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A55E470-6F6B-E448-BC35-6B56F5E9BD29}"/>
              </a:ext>
            </a:extLst>
          </p:cNvPr>
          <p:cNvSpPr txBox="1"/>
          <p:nvPr/>
        </p:nvSpPr>
        <p:spPr>
          <a:xfrm>
            <a:off x="5127798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AF406F3-AF7E-39A3-7143-7A9B6970CAB5}"/>
              </a:ext>
            </a:extLst>
          </p:cNvPr>
          <p:cNvSpPr txBox="1"/>
          <p:nvPr/>
        </p:nvSpPr>
        <p:spPr>
          <a:xfrm>
            <a:off x="5272535" y="437773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As-tu vu les corbeaux dans le ciel ?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E44DF72-D0B8-8B02-8078-DBD81832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5250189"/>
            <a:ext cx="1230712" cy="1012971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79FA4F97-BB48-B3CB-36F3-2D2030F1B57A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9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40095956-3425-4661-C8E4-DD03CA4C6196}"/>
              </a:ext>
            </a:extLst>
          </p:cNvPr>
          <p:cNvSpPr/>
          <p:nvPr/>
        </p:nvSpPr>
        <p:spPr>
          <a:xfrm>
            <a:off x="5404738" y="2922514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10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18B77B2-4F77-124F-FB9D-720FD51A4B28}"/>
              </a:ext>
            </a:extLst>
          </p:cNvPr>
          <p:cNvSpPr/>
          <p:nvPr/>
        </p:nvSpPr>
        <p:spPr>
          <a:xfrm>
            <a:off x="662731" y="5521355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11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C85E77F-735A-559B-95DD-AC5B02271001}"/>
              </a:ext>
            </a:extLst>
          </p:cNvPr>
          <p:cNvSpPr/>
          <p:nvPr/>
        </p:nvSpPr>
        <p:spPr>
          <a:xfrm>
            <a:off x="5401606" y="5587397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8994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59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620786" y="154357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J’ai attrapé sauterelle.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A860B83-4210-0ABF-9F50-1427E1121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2416029"/>
            <a:ext cx="1230712" cy="1012971"/>
          </a:xfrm>
          <a:prstGeom prst="rect">
            <a:avLst/>
          </a:prstGeom>
        </p:spPr>
      </p:pic>
      <p:sp>
        <p:nvSpPr>
          <p:cNvPr id="27" name="Freeform 3">
            <a:extLst>
              <a:ext uri="{FF2B5EF4-FFF2-40B4-BE49-F238E27FC236}">
                <a16:creationId xmlns:a16="http://schemas.microsoft.com/office/drawing/2014/main" id="{047491A6-5DC9-2104-48DD-72FCCE0CD6FF}"/>
              </a:ext>
            </a:extLst>
          </p:cNvPr>
          <p:cNvSpPr/>
          <p:nvPr/>
        </p:nvSpPr>
        <p:spPr>
          <a:xfrm rot="5400000">
            <a:off x="6046508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4B4D96C-3694-4567-2DAC-559B53C37D90}"/>
              </a:ext>
            </a:extLst>
          </p:cNvPr>
          <p:cNvSpPr txBox="1"/>
          <p:nvPr/>
        </p:nvSpPr>
        <p:spPr>
          <a:xfrm>
            <a:off x="5127798" y="75940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BA8A617-1967-1F51-8043-54AA6627B5EA}"/>
              </a:ext>
            </a:extLst>
          </p:cNvPr>
          <p:cNvSpPr txBox="1"/>
          <p:nvPr/>
        </p:nvSpPr>
        <p:spPr>
          <a:xfrm>
            <a:off x="5272535" y="154357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Un beau papillon et des guêpes.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74A5758-3DC5-2C50-54B1-5B1144402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2416029"/>
            <a:ext cx="1230712" cy="1012971"/>
          </a:xfrm>
          <a:prstGeom prst="rect">
            <a:avLst/>
          </a:prstGeom>
        </p:spPr>
      </p:pic>
      <p:sp>
        <p:nvSpPr>
          <p:cNvPr id="31" name="Freeform 3">
            <a:extLst>
              <a:ext uri="{FF2B5EF4-FFF2-40B4-BE49-F238E27FC236}">
                <a16:creationId xmlns:a16="http://schemas.microsoft.com/office/drawing/2014/main" id="{D2ACFAB6-DF61-C6CB-800E-8653A8327A13}"/>
              </a:ext>
            </a:extLst>
          </p:cNvPr>
          <p:cNvSpPr/>
          <p:nvPr/>
        </p:nvSpPr>
        <p:spPr>
          <a:xfrm rot="5400000">
            <a:off x="1394759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6163A85-CBA9-A9C8-3485-C77B011A67B9}"/>
              </a:ext>
            </a:extLst>
          </p:cNvPr>
          <p:cNvSpPr txBox="1"/>
          <p:nvPr/>
        </p:nvSpPr>
        <p:spPr>
          <a:xfrm>
            <a:off x="476049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C6988BF-911C-1170-CF71-58D6A1051A0A}"/>
              </a:ext>
            </a:extLst>
          </p:cNvPr>
          <p:cNvSpPr txBox="1"/>
          <p:nvPr/>
        </p:nvSpPr>
        <p:spPr>
          <a:xfrm>
            <a:off x="620786" y="437773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Est-ce qu’il fera beau demain 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8E03BE8-5266-AFB7-5178-7BA6AB14D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758" y="5250189"/>
            <a:ext cx="1230712" cy="1012971"/>
          </a:xfrm>
          <a:prstGeom prst="rect">
            <a:avLst/>
          </a:prstGeom>
        </p:spPr>
      </p:pic>
      <p:sp>
        <p:nvSpPr>
          <p:cNvPr id="35" name="Freeform 3">
            <a:extLst>
              <a:ext uri="{FF2B5EF4-FFF2-40B4-BE49-F238E27FC236}">
                <a16:creationId xmlns:a16="http://schemas.microsoft.com/office/drawing/2014/main" id="{199E2204-4D0C-9C34-8B74-3384D6660294}"/>
              </a:ext>
            </a:extLst>
          </p:cNvPr>
          <p:cNvSpPr/>
          <p:nvPr/>
        </p:nvSpPr>
        <p:spPr>
          <a:xfrm rot="5400000">
            <a:off x="6046508" y="2674858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A55E470-6F6B-E448-BC35-6B56F5E9BD29}"/>
              </a:ext>
            </a:extLst>
          </p:cNvPr>
          <p:cNvSpPr txBox="1"/>
          <p:nvPr/>
        </p:nvSpPr>
        <p:spPr>
          <a:xfrm>
            <a:off x="5127798" y="3593568"/>
            <a:ext cx="4507012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Phrase ou Non-Phrase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AF406F3-AF7E-39A3-7143-7A9B6970CAB5}"/>
              </a:ext>
            </a:extLst>
          </p:cNvPr>
          <p:cNvSpPr txBox="1"/>
          <p:nvPr/>
        </p:nvSpPr>
        <p:spPr>
          <a:xfrm>
            <a:off x="5272535" y="4377735"/>
            <a:ext cx="409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Comic Sans MS" panose="030F0702030302020204" pitchFamily="66" charset="0"/>
              </a:rPr>
              <a:t>Nous avons ramassé des champignons.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E44DF72-D0B8-8B02-8078-DBD81832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507" y="5250189"/>
            <a:ext cx="1230712" cy="1012971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609DCAC5-4DE1-EB36-7D08-7BAB4BC7EAAB}"/>
              </a:ext>
            </a:extLst>
          </p:cNvPr>
          <p:cNvSpPr/>
          <p:nvPr/>
        </p:nvSpPr>
        <p:spPr>
          <a:xfrm>
            <a:off x="787661" y="2921168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9E91EE4-4F67-3C8F-7764-823F7E4FE0BD}"/>
              </a:ext>
            </a:extLst>
          </p:cNvPr>
          <p:cNvSpPr/>
          <p:nvPr/>
        </p:nvSpPr>
        <p:spPr>
          <a:xfrm>
            <a:off x="5272535" y="2921168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14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67D7142-8C0E-ADDA-884C-215EC2E7E868}"/>
              </a:ext>
            </a:extLst>
          </p:cNvPr>
          <p:cNvSpPr/>
          <p:nvPr/>
        </p:nvSpPr>
        <p:spPr>
          <a:xfrm>
            <a:off x="652286" y="5654509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15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74749C1-BBDE-9A79-14B9-BF19AFC943FD}"/>
              </a:ext>
            </a:extLst>
          </p:cNvPr>
          <p:cNvSpPr/>
          <p:nvPr/>
        </p:nvSpPr>
        <p:spPr>
          <a:xfrm>
            <a:off x="5401606" y="5587397"/>
            <a:ext cx="520118" cy="33855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1617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F3FA58D-E0C1-B4F8-F900-764EDAD339EB}"/>
              </a:ext>
            </a:extLst>
          </p:cNvPr>
          <p:cNvSpPr/>
          <p:nvPr/>
        </p:nvSpPr>
        <p:spPr>
          <a:xfrm rot="5400000">
            <a:off x="1394760" y="-15930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BD91407-0781-7930-0E17-1D5B78496E66}"/>
              </a:ext>
            </a:extLst>
          </p:cNvPr>
          <p:cNvSpPr txBox="1"/>
          <p:nvPr/>
        </p:nvSpPr>
        <p:spPr>
          <a:xfrm>
            <a:off x="476049" y="759408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82AAB4-5CB0-446A-3F05-A0608D1100AF}"/>
              </a:ext>
            </a:extLst>
          </p:cNvPr>
          <p:cNvSpPr txBox="1"/>
          <p:nvPr/>
        </p:nvSpPr>
        <p:spPr>
          <a:xfrm>
            <a:off x="889233" y="1577131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Cetécureuilestvraimentmignon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F42CAD-5A8F-BA0F-E743-DF8523F0F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3" y="2425633"/>
            <a:ext cx="1243807" cy="909822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id="{161E15A5-F224-63B5-D6B7-986F2A50E4FF}"/>
              </a:ext>
            </a:extLst>
          </p:cNvPr>
          <p:cNvSpPr/>
          <p:nvPr/>
        </p:nvSpPr>
        <p:spPr>
          <a:xfrm rot="5400000">
            <a:off x="6194661" y="-159303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508B74-94F8-77D1-5827-9B68A7C18A62}"/>
              </a:ext>
            </a:extLst>
          </p:cNvPr>
          <p:cNvSpPr txBox="1"/>
          <p:nvPr/>
        </p:nvSpPr>
        <p:spPr>
          <a:xfrm>
            <a:off x="5275950" y="759407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45032C-CF77-49D4-3372-677AE61EA8F4}"/>
              </a:ext>
            </a:extLst>
          </p:cNvPr>
          <p:cNvSpPr txBox="1"/>
          <p:nvPr/>
        </p:nvSpPr>
        <p:spPr>
          <a:xfrm>
            <a:off x="5689134" y="1577130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Laforêtesttrèsgrande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55D6D0C-A677-90D4-0DFF-D62DFB398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2425632"/>
            <a:ext cx="1243807" cy="909822"/>
          </a:xfrm>
          <a:prstGeom prst="rect">
            <a:avLst/>
          </a:prstGeom>
        </p:spPr>
      </p:pic>
      <p:sp>
        <p:nvSpPr>
          <p:cNvPr id="13" name="Freeform 3">
            <a:extLst>
              <a:ext uri="{FF2B5EF4-FFF2-40B4-BE49-F238E27FC236}">
                <a16:creationId xmlns:a16="http://schemas.microsoft.com/office/drawing/2014/main" id="{888742A6-6ECB-44FA-CBAE-9679CC167566}"/>
              </a:ext>
            </a:extLst>
          </p:cNvPr>
          <p:cNvSpPr/>
          <p:nvPr/>
        </p:nvSpPr>
        <p:spPr>
          <a:xfrm rot="5400000">
            <a:off x="1394759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B88CF3-C363-429E-7E9C-47FA7052EF63}"/>
              </a:ext>
            </a:extLst>
          </p:cNvPr>
          <p:cNvSpPr txBox="1"/>
          <p:nvPr/>
        </p:nvSpPr>
        <p:spPr>
          <a:xfrm>
            <a:off x="476048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DB0C1D-C48F-3A8E-7649-B095E8D23FFA}"/>
              </a:ext>
            </a:extLst>
          </p:cNvPr>
          <p:cNvSpPr txBox="1"/>
          <p:nvPr/>
        </p:nvSpPr>
        <p:spPr>
          <a:xfrm>
            <a:off x="889232" y="455661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Aujourd’huilesoleilbrillefort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FE0E66A-AB1D-E1E6-247A-7DEA24949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722" y="5405117"/>
            <a:ext cx="1243807" cy="909822"/>
          </a:xfrm>
          <a:prstGeom prst="rect">
            <a:avLst/>
          </a:prstGeom>
        </p:spPr>
      </p:pic>
      <p:sp>
        <p:nvSpPr>
          <p:cNvPr id="17" name="Freeform 3">
            <a:extLst>
              <a:ext uri="{FF2B5EF4-FFF2-40B4-BE49-F238E27FC236}">
                <a16:creationId xmlns:a16="http://schemas.microsoft.com/office/drawing/2014/main" id="{35487B0B-4AB9-BD24-AC6A-6570AA7A7140}"/>
              </a:ext>
            </a:extLst>
          </p:cNvPr>
          <p:cNvSpPr/>
          <p:nvPr/>
        </p:nvSpPr>
        <p:spPr>
          <a:xfrm rot="5400000">
            <a:off x="6194661" y="2820182"/>
            <a:ext cx="2669592" cy="4507011"/>
          </a:xfrm>
          <a:custGeom>
            <a:avLst/>
            <a:gdLst>
              <a:gd name="connsiteX0" fmla="*/ 15494 w 2584450"/>
              <a:gd name="connsiteY0" fmla="*/ 3232150 h 3232150"/>
              <a:gd name="connsiteX1" fmla="*/ 2586482 w 2584450"/>
              <a:gd name="connsiteY1" fmla="*/ 3232150 h 3232150"/>
              <a:gd name="connsiteX2" fmla="*/ 2586482 w 2584450"/>
              <a:gd name="connsiteY2" fmla="*/ 13462 h 3232150"/>
              <a:gd name="connsiteX3" fmla="*/ 15494 w 2584450"/>
              <a:gd name="connsiteY3" fmla="*/ 13462 h 3232150"/>
              <a:gd name="connsiteX4" fmla="*/ 15494 w 2584450"/>
              <a:gd name="connsiteY4" fmla="*/ 3232150 h 323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450" h="3232150">
                <a:moveTo>
                  <a:pt x="15494" y="3232150"/>
                </a:moveTo>
                <a:lnTo>
                  <a:pt x="2586482" y="3232150"/>
                </a:lnTo>
                <a:lnTo>
                  <a:pt x="2586482" y="13462"/>
                </a:lnTo>
                <a:lnTo>
                  <a:pt x="15494" y="13462"/>
                </a:lnTo>
                <a:lnTo>
                  <a:pt x="15494" y="32321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AB3BB22-9FF0-B76C-64A4-9F4212779A0C}"/>
              </a:ext>
            </a:extLst>
          </p:cNvPr>
          <p:cNvSpPr txBox="1"/>
          <p:nvPr/>
        </p:nvSpPr>
        <p:spPr>
          <a:xfrm>
            <a:off x="5275950" y="3738892"/>
            <a:ext cx="4507012" cy="33855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600" i="1" dirty="0">
                <a:latin typeface="Comic Sans MS" panose="030F0702030302020204" pitchFamily="66" charset="0"/>
              </a:rPr>
              <a:t>Sépare les mots de cette phrase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9BC3B4-AA47-9BF8-F1FE-A9516E36B19C}"/>
              </a:ext>
            </a:extLst>
          </p:cNvPr>
          <p:cNvSpPr txBox="1"/>
          <p:nvPr/>
        </p:nvSpPr>
        <p:spPr>
          <a:xfrm>
            <a:off x="5689134" y="4556615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>
                <a:latin typeface="Comic Sans MS" panose="030F0702030302020204" pitchFamily="66" charset="0"/>
              </a:rPr>
              <a:t>Ilyadesgrillonsdanslepréduvoisin</a:t>
            </a:r>
            <a:r>
              <a:rPr lang="fr-CH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50C723-6AC9-FF42-ED68-170D6E33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24" y="5405117"/>
            <a:ext cx="1243807" cy="909822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A01455ED-1B77-1D37-F8AF-DB1307929921}"/>
              </a:ext>
            </a:extLst>
          </p:cNvPr>
          <p:cNvSpPr/>
          <p:nvPr/>
        </p:nvSpPr>
        <p:spPr>
          <a:xfrm>
            <a:off x="746620" y="3003259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1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37F2386-ED66-B34D-25C9-6B2D55B44988}"/>
              </a:ext>
            </a:extLst>
          </p:cNvPr>
          <p:cNvSpPr/>
          <p:nvPr/>
        </p:nvSpPr>
        <p:spPr>
          <a:xfrm>
            <a:off x="5515377" y="2880543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2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10778273-5E66-3791-4143-6F81A2B4B38F}"/>
              </a:ext>
            </a:extLst>
          </p:cNvPr>
          <p:cNvSpPr/>
          <p:nvPr/>
        </p:nvSpPr>
        <p:spPr>
          <a:xfrm>
            <a:off x="746620" y="5690751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3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76616A3-9FB4-8AEE-0ED6-12C872B4B056}"/>
              </a:ext>
            </a:extLst>
          </p:cNvPr>
          <p:cNvSpPr/>
          <p:nvPr/>
        </p:nvSpPr>
        <p:spPr>
          <a:xfrm>
            <a:off x="5515377" y="5736309"/>
            <a:ext cx="520118" cy="3385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61508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90DA3E621F7E428E8A3605A841E4D5" ma:contentTypeVersion="13" ma:contentTypeDescription="Crée un document." ma:contentTypeScope="" ma:versionID="556b4ee6b103093f3a1c44ff8fc95a58">
  <xsd:schema xmlns:xsd="http://www.w3.org/2001/XMLSchema" xmlns:xs="http://www.w3.org/2001/XMLSchema" xmlns:p="http://schemas.microsoft.com/office/2006/metadata/properties" xmlns:ns3="084a96a2-0f47-42e0-b22d-f3be12c9e238" xmlns:ns4="c025d13c-0039-4f04-84ab-ec485f0da211" targetNamespace="http://schemas.microsoft.com/office/2006/metadata/properties" ma:root="true" ma:fieldsID="73e4b460407f33dba5e7bad7003dd75d" ns3:_="" ns4:_="">
    <xsd:import namespace="084a96a2-0f47-42e0-b22d-f3be12c9e238"/>
    <xsd:import namespace="c025d13c-0039-4f04-84ab-ec485f0da2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a96a2-0f47-42e0-b22d-f3be12c9e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5d13c-0039-4f04-84ab-ec485f0da21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5F5A95-62C1-4AFF-9AE1-DA3B68264B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DA7FCE-9CBF-4B66-B50F-EA4D57AA004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84a96a2-0f47-42e0-b22d-f3be12c9e23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025d13c-0039-4f04-84ab-ec485f0da21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B2571-2D69-4981-8515-4EE3A2281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a96a2-0f47-42e0-b22d-f3be12c9e238"/>
    <ds:schemaRef ds:uri="c025d13c-0039-4f04-84ab-ec485f0da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667</Words>
  <Application>Microsoft Office PowerPoint</Application>
  <PresentationFormat>Grand écran</PresentationFormat>
  <Paragraphs>192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CRITTIN Karine</dc:creator>
  <cp:lastModifiedBy>CRITTIN Karine</cp:lastModifiedBy>
  <cp:revision>1</cp:revision>
  <dcterms:created xsi:type="dcterms:W3CDTF">2022-05-11T10:58:47Z</dcterms:created>
  <dcterms:modified xsi:type="dcterms:W3CDTF">2022-05-13T19:46:07Z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0x010100AB90DA3E621F7E428E8A3605A841E4D5</vt:lpwstr>
  </property>
</Properties>
</file>