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91D9-7648-4840-A1D0-81533DDD3D4F}" type="datetimeFigureOut">
              <a:rPr lang="fr-FR" smtClean="0"/>
              <a:t>13/07/2017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5949-FF76-468C-B881-8027FB3C708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176" y="2267744"/>
            <a:ext cx="1368152" cy="11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302" y="1403648"/>
            <a:ext cx="144128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60648" y="4716016"/>
            <a:ext cx="2592288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 CENA" pitchFamily="2" charset="0"/>
              </a:rPr>
              <a:t>Visuel de l’</a:t>
            </a:r>
            <a:r>
              <a:rPr lang="fr-FR" dirty="0" err="1" smtClean="0">
                <a:latin typeface="AR CENA" pitchFamily="2" charset="0"/>
              </a:rPr>
              <a:t>oeuvre</a:t>
            </a:r>
            <a:endParaRPr lang="fr-FR" dirty="0">
              <a:latin typeface="AR CENA" pitchFamily="2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88640" y="1331640"/>
          <a:ext cx="4104456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228"/>
                <a:gridCol w="2052228"/>
              </a:tblGrid>
              <a:tr h="32403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 CENA" pitchFamily="2" charset="0"/>
                        </a:rPr>
                        <a:t>Cartel de l’</a:t>
                      </a:r>
                      <a:r>
                        <a:rPr lang="fr-FR" sz="1200" dirty="0" err="1" smtClean="0">
                          <a:latin typeface="AR CENA" pitchFamily="2" charset="0"/>
                        </a:rPr>
                        <a:t>oeuvre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Epoque/ dates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Courant</a:t>
                      </a:r>
                      <a:r>
                        <a:rPr lang="fr-FR" sz="1200" baseline="0" dirty="0" smtClean="0">
                          <a:latin typeface="AR CENA" pitchFamily="2" charset="0"/>
                        </a:rPr>
                        <a:t> artistique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Technique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Dimensions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Genre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Lieu de conservation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 CENA" pitchFamily="2" charset="0"/>
                        </a:rPr>
                        <a:t>L’artiste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Nom-Prénom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 CENA" pitchFamily="2" charset="0"/>
                        </a:rPr>
                        <a:t>Dates</a:t>
                      </a:r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AR CEN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628800" y="3955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 CENA" pitchFamily="2" charset="0"/>
              </a:rPr>
              <a:t>Titre de l’</a:t>
            </a:r>
            <a:r>
              <a:rPr lang="fr-FR" dirty="0" err="1" smtClean="0">
                <a:latin typeface="AR CENA" pitchFamily="2" charset="0"/>
              </a:rPr>
              <a:t>oeuvre</a:t>
            </a:r>
            <a:endParaRPr lang="fr-FR" dirty="0">
              <a:latin typeface="AR CENA" pitchFamily="2" charset="0"/>
            </a:endParaRPr>
          </a:p>
        </p:txBody>
      </p:sp>
      <p:pic>
        <p:nvPicPr>
          <p:cNvPr id="1030" name="Picture 6" descr="Résultat de recherche d'images pour &quot;post it&quot;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l="15000" r="17500"/>
          <a:stretch>
            <a:fillRect/>
          </a:stretch>
        </p:blipFill>
        <p:spPr bwMode="auto">
          <a:xfrm>
            <a:off x="4913784" y="3491880"/>
            <a:ext cx="1944216" cy="2064378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5273824" y="392392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 CENA" pitchFamily="2" charset="0"/>
              </a:rPr>
              <a:t>Vocabulaire à retenir</a:t>
            </a:r>
            <a:endParaRPr lang="fr-FR" sz="1200" dirty="0">
              <a:latin typeface="AR CENA" pitchFamily="2" charset="0"/>
            </a:endParaRPr>
          </a:p>
        </p:txBody>
      </p:sp>
      <p:pic>
        <p:nvPicPr>
          <p:cNvPr id="1032" name="Picture 8" descr="Résultat de recherche d'images pour &quot;dessin frise historique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7884368"/>
            <a:ext cx="6408712" cy="1151714"/>
          </a:xfrm>
          <a:prstGeom prst="rect">
            <a:avLst/>
          </a:prstGeom>
          <a:noFill/>
        </p:spPr>
      </p:pic>
      <p:pic>
        <p:nvPicPr>
          <p:cNvPr id="14" name="Image 13" descr="histoire des art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16488" y="179512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istoire des art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880" y="755576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histoire des art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4744" y="755576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histoire des art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3016" y="755576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 6" descr="histoire des art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97152" y="755576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 descr="histoire des art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0632" y="755576"/>
            <a:ext cx="962744" cy="962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 descr="histoire des arts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755576"/>
            <a:ext cx="936104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</cp:revision>
  <dcterms:created xsi:type="dcterms:W3CDTF">2017-07-13T11:47:02Z</dcterms:created>
  <dcterms:modified xsi:type="dcterms:W3CDTF">2017-07-13T12:03:40Z</dcterms:modified>
</cp:coreProperties>
</file>