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9E5E-2B1A-49F7-B428-F7011019012D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8786-3A63-4187-BD0A-40999FB46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38330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9E5E-2B1A-49F7-B428-F7011019012D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8786-3A63-4187-BD0A-40999FB46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22417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9E5E-2B1A-49F7-B428-F7011019012D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8786-3A63-4187-BD0A-40999FB46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31727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9E5E-2B1A-49F7-B428-F7011019012D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8786-3A63-4187-BD0A-40999FB46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86660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9E5E-2B1A-49F7-B428-F7011019012D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8786-3A63-4187-BD0A-40999FB46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00543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9E5E-2B1A-49F7-B428-F7011019012D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8786-3A63-4187-BD0A-40999FB46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08428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9E5E-2B1A-49F7-B428-F7011019012D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8786-3A63-4187-BD0A-40999FB46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6068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9E5E-2B1A-49F7-B428-F7011019012D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8786-3A63-4187-BD0A-40999FB46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70001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9E5E-2B1A-49F7-B428-F7011019012D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8786-3A63-4187-BD0A-40999FB46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04352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9E5E-2B1A-49F7-B428-F7011019012D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8786-3A63-4187-BD0A-40999FB46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57727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9E5E-2B1A-49F7-B428-F7011019012D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8786-3A63-4187-BD0A-40999FB46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83281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E9E5E-2B1A-49F7-B428-F7011019012D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E8786-3A63-4187-BD0A-40999FB46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90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8771" y="2564904"/>
            <a:ext cx="7772400" cy="1728192"/>
          </a:xfrm>
        </p:spPr>
        <p:txBody>
          <a:bodyPr/>
          <a:lstStyle/>
          <a:p>
            <a:r>
              <a:rPr lang="fr-FR" b="1" dirty="0" smtClean="0"/>
              <a:t>Comment faire pour avoir 5 points avec deux dés ?</a:t>
            </a:r>
            <a:endParaRPr lang="fr-FR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115616" y="688386"/>
            <a:ext cx="1600673" cy="157638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2932313" y="688386"/>
            <a:ext cx="1576387" cy="1576388"/>
            <a:chOff x="0" y="0"/>
            <a:chExt cx="3152775" cy="3152775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0" y="0"/>
              <a:ext cx="3152775" cy="31527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1333500" y="131445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4732514" y="688386"/>
            <a:ext cx="1601572" cy="1601572"/>
            <a:chOff x="0" y="0"/>
            <a:chExt cx="3152775" cy="3152775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0" y="0"/>
              <a:ext cx="3152775" cy="31527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2209800" y="47625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466725" y="224790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6532713" y="688386"/>
            <a:ext cx="1512168" cy="1601572"/>
            <a:chOff x="0" y="0"/>
            <a:chExt cx="3152775" cy="3152775"/>
          </a:xfrm>
        </p:grpSpPr>
        <p:sp>
          <p:nvSpPr>
            <p:cNvPr id="13" name="Rectangle à coins arrondis 12"/>
            <p:cNvSpPr/>
            <p:nvPr/>
          </p:nvSpPr>
          <p:spPr>
            <a:xfrm>
              <a:off x="0" y="0"/>
              <a:ext cx="3152775" cy="31527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333500" y="139065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2219325" y="47625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476250" y="224790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655548" y="4467072"/>
            <a:ext cx="1576387" cy="1576388"/>
            <a:chOff x="0" y="0"/>
            <a:chExt cx="3152775" cy="3152775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0" y="0"/>
              <a:ext cx="3152775" cy="31527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2209800" y="46672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20" name="Ellipse 19"/>
            <p:cNvSpPr/>
            <p:nvPr/>
          </p:nvSpPr>
          <p:spPr>
            <a:xfrm>
              <a:off x="466725" y="223837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 rot="10800000" flipV="1">
              <a:off x="514350" y="46672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 rot="10800000" flipV="1">
              <a:off x="2143125" y="223837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4534971" y="4467072"/>
            <a:ext cx="1566863" cy="1566863"/>
            <a:chOff x="1" y="1"/>
            <a:chExt cx="3152775" cy="3152775"/>
          </a:xfrm>
        </p:grpSpPr>
        <p:sp>
          <p:nvSpPr>
            <p:cNvPr id="24" name="Rectangle à coins arrondis 23"/>
            <p:cNvSpPr/>
            <p:nvPr/>
          </p:nvSpPr>
          <p:spPr>
            <a:xfrm>
              <a:off x="1" y="1"/>
              <a:ext cx="3152775" cy="31527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25" name="Ellipse 24"/>
            <p:cNvSpPr/>
            <p:nvPr/>
          </p:nvSpPr>
          <p:spPr>
            <a:xfrm>
              <a:off x="1333500" y="134302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219325" y="46672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476250" y="223837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28" name="Ellipse 27"/>
            <p:cNvSpPr/>
            <p:nvPr/>
          </p:nvSpPr>
          <p:spPr>
            <a:xfrm rot="10800000" flipV="1">
              <a:off x="590550" y="46672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 rot="10800000" flipV="1">
              <a:off x="2219325" y="223837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622922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899592" y="1556792"/>
            <a:ext cx="3384376" cy="344144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4840624" y="1556792"/>
            <a:ext cx="3314869" cy="3441442"/>
            <a:chOff x="1" y="1"/>
            <a:chExt cx="3152775" cy="3152775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1" y="1"/>
              <a:ext cx="3152775" cy="31527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1333500" y="134302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2219325" y="46672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476250" y="223837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 rot="10800000" flipV="1">
              <a:off x="590550" y="46672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 rot="10800000" flipV="1">
              <a:off x="2219325" y="223837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13226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055360" y="1682942"/>
            <a:ext cx="3300615" cy="3300617"/>
            <a:chOff x="0" y="0"/>
            <a:chExt cx="3152775" cy="3152775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0" y="0"/>
              <a:ext cx="3152775" cy="31527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4" name="Ellipse 3"/>
            <p:cNvSpPr/>
            <p:nvPr/>
          </p:nvSpPr>
          <p:spPr>
            <a:xfrm>
              <a:off x="1333500" y="131445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4692492" y="1636718"/>
            <a:ext cx="3335892" cy="3335894"/>
            <a:chOff x="0" y="0"/>
            <a:chExt cx="3152775" cy="3152775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0" y="0"/>
              <a:ext cx="3152775" cy="31527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2209800" y="46672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466725" y="223837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 rot="10800000" flipV="1">
              <a:off x="514350" y="46672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 rot="10800000" flipV="1">
              <a:off x="2143125" y="223837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77816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937066" y="1628161"/>
            <a:ext cx="3202885" cy="3202885"/>
            <a:chOff x="0" y="0"/>
            <a:chExt cx="3152775" cy="3152775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0" y="0"/>
              <a:ext cx="3152775" cy="31527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4" name="Ellipse 3"/>
            <p:cNvSpPr/>
            <p:nvPr/>
          </p:nvSpPr>
          <p:spPr>
            <a:xfrm>
              <a:off x="2209800" y="47625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466725" y="224790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4798504" y="1560576"/>
            <a:ext cx="3109385" cy="3293221"/>
            <a:chOff x="0" y="0"/>
            <a:chExt cx="3152775" cy="3152775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0" y="0"/>
              <a:ext cx="3152775" cy="31527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1333500" y="139065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2219325" y="47625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476250" y="224790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229178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4928350" y="1680722"/>
            <a:ext cx="3202885" cy="3202885"/>
            <a:chOff x="0" y="0"/>
            <a:chExt cx="3152775" cy="3152775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0" y="0"/>
              <a:ext cx="3152775" cy="31527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4" name="Ellipse 3"/>
            <p:cNvSpPr/>
            <p:nvPr/>
          </p:nvSpPr>
          <p:spPr>
            <a:xfrm>
              <a:off x="2209800" y="47625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466725" y="224790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971600" y="1635555"/>
            <a:ext cx="3109385" cy="3293221"/>
            <a:chOff x="0" y="0"/>
            <a:chExt cx="3152775" cy="3152775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0" y="0"/>
              <a:ext cx="3152775" cy="31527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1333500" y="139065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2219325" y="47625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476250" y="224790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79246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4860032" y="1705365"/>
            <a:ext cx="3300615" cy="3300617"/>
            <a:chOff x="0" y="0"/>
            <a:chExt cx="3152775" cy="3152775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0" y="0"/>
              <a:ext cx="3152775" cy="31527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4" name="Ellipse 3"/>
            <p:cNvSpPr/>
            <p:nvPr/>
          </p:nvSpPr>
          <p:spPr>
            <a:xfrm>
              <a:off x="1333500" y="1314450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971600" y="1636365"/>
            <a:ext cx="3335892" cy="3335894"/>
            <a:chOff x="0" y="0"/>
            <a:chExt cx="3152775" cy="3152775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0" y="0"/>
              <a:ext cx="3152775" cy="31527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2209800" y="46672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466725" y="223837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 rot="10800000" flipV="1">
              <a:off x="514350" y="46672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 rot="10800000" flipV="1">
              <a:off x="2143125" y="223837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61377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810404" y="1472161"/>
            <a:ext cx="3384376" cy="344144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971600" y="1461765"/>
            <a:ext cx="3314869" cy="3441442"/>
            <a:chOff x="1" y="1"/>
            <a:chExt cx="3152775" cy="3152775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1" y="1"/>
              <a:ext cx="3152775" cy="31527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1333500" y="134302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2219325" y="46672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476250" y="223837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 rot="10800000" flipV="1">
              <a:off x="590550" y="46672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 rot="10800000" flipV="1">
              <a:off x="2219325" y="2238375"/>
              <a:ext cx="485775" cy="4857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979164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</Words>
  <Application>Microsoft Office PowerPoint</Application>
  <PresentationFormat>Affichage à l'écran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Comment faire pour avoir 5 points avec deux dés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faire pour avoir 5 points avec deux dés ?</dc:title>
  <dc:creator>Véronique</dc:creator>
  <cp:lastModifiedBy>Véronique</cp:lastModifiedBy>
  <cp:revision>2</cp:revision>
  <dcterms:created xsi:type="dcterms:W3CDTF">2016-09-04T14:41:26Z</dcterms:created>
  <dcterms:modified xsi:type="dcterms:W3CDTF">2016-09-04T14:58:22Z</dcterms:modified>
</cp:coreProperties>
</file>