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38330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22417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1727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8666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0054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08428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6068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7000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04352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57727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83281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E9E5E-2B1A-49F7-B428-F7011019012D}" type="datetimeFigureOut">
              <a:rPr lang="fr-FR" smtClean="0"/>
              <a:t>04/09/2016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E8786-3A63-4187-BD0A-40999FB46F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05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8771" y="2564904"/>
            <a:ext cx="7772400" cy="1728192"/>
          </a:xfrm>
        </p:spPr>
        <p:txBody>
          <a:bodyPr/>
          <a:lstStyle/>
          <a:p>
            <a:r>
              <a:rPr lang="fr-FR" b="1" dirty="0" smtClean="0"/>
              <a:t>Comment faire pour avoir 5 points avec deux dés ?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115616" y="688386"/>
            <a:ext cx="1600673" cy="157638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2932313" y="688386"/>
            <a:ext cx="1576387" cy="1576388"/>
            <a:chOff x="0" y="0"/>
            <a:chExt cx="3152775" cy="3152775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1333500" y="13144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732514" y="688386"/>
            <a:ext cx="1601572" cy="1601572"/>
            <a:chOff x="0" y="0"/>
            <a:chExt cx="3152775" cy="3152775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209800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66725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6532713" y="688386"/>
            <a:ext cx="1512168" cy="1601572"/>
            <a:chOff x="0" y="0"/>
            <a:chExt cx="3152775" cy="3152775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1333500" y="13906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219325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76250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655548" y="4467072"/>
            <a:ext cx="1576387" cy="1576388"/>
            <a:chOff x="0" y="0"/>
            <a:chExt cx="3152775" cy="3152775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20980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4667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 rot="10800000" flipV="1">
              <a:off x="5143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 rot="10800000" flipV="1">
              <a:off x="21431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4534971" y="4467072"/>
            <a:ext cx="1566863" cy="1566863"/>
            <a:chOff x="1" y="1"/>
            <a:chExt cx="3152775" cy="3152775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1" y="1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1333500" y="13430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219325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476250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 rot="10800000" flipV="1">
              <a:off x="5905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 rot="10800000" flipV="1">
              <a:off x="22193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22922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899592" y="1556792"/>
            <a:ext cx="3384376" cy="34414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4840624" y="1556792"/>
            <a:ext cx="3314869" cy="3441442"/>
            <a:chOff x="1" y="1"/>
            <a:chExt cx="3152775" cy="3152775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" y="1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1333500" y="13430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2219325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476250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 rot="10800000" flipV="1">
              <a:off x="5905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 rot="10800000" flipV="1">
              <a:off x="22193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13226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055360" y="1682942"/>
            <a:ext cx="3300615" cy="3300617"/>
            <a:chOff x="0" y="0"/>
            <a:chExt cx="3152775" cy="315277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4" name="Ellipse 3"/>
            <p:cNvSpPr/>
            <p:nvPr/>
          </p:nvSpPr>
          <p:spPr>
            <a:xfrm>
              <a:off x="1333500" y="13144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692492" y="1636718"/>
            <a:ext cx="3335892" cy="3335894"/>
            <a:chOff x="0" y="0"/>
            <a:chExt cx="3152775" cy="3152775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220980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4667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 rot="10800000" flipV="1">
              <a:off x="5143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 rot="10800000" flipV="1">
              <a:off x="21431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77816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937066" y="1628161"/>
            <a:ext cx="3202885" cy="3202885"/>
            <a:chOff x="0" y="0"/>
            <a:chExt cx="3152775" cy="315277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4" name="Ellipse 3"/>
            <p:cNvSpPr/>
            <p:nvPr/>
          </p:nvSpPr>
          <p:spPr>
            <a:xfrm>
              <a:off x="2209800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466725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798504" y="1560576"/>
            <a:ext cx="3109385" cy="3293221"/>
            <a:chOff x="0" y="0"/>
            <a:chExt cx="3152775" cy="3152775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1333500" y="13906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2219325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476250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29178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4928350" y="1680722"/>
            <a:ext cx="3202885" cy="3202885"/>
            <a:chOff x="0" y="0"/>
            <a:chExt cx="3152775" cy="315277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4" name="Ellipse 3"/>
            <p:cNvSpPr/>
            <p:nvPr/>
          </p:nvSpPr>
          <p:spPr>
            <a:xfrm>
              <a:off x="2209800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466725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971600" y="1635555"/>
            <a:ext cx="3109385" cy="3293221"/>
            <a:chOff x="0" y="0"/>
            <a:chExt cx="3152775" cy="3152775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1333500" y="13906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2219325" y="4762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476250" y="224790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79246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4860032" y="1705365"/>
            <a:ext cx="3300615" cy="3300617"/>
            <a:chOff x="0" y="0"/>
            <a:chExt cx="3152775" cy="315277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4" name="Ellipse 3"/>
            <p:cNvSpPr/>
            <p:nvPr/>
          </p:nvSpPr>
          <p:spPr>
            <a:xfrm>
              <a:off x="1333500" y="1314450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71600" y="1636365"/>
            <a:ext cx="3335892" cy="3335894"/>
            <a:chOff x="0" y="0"/>
            <a:chExt cx="3152775" cy="3152775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0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220980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4667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 rot="10800000" flipV="1">
              <a:off x="5143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 rot="10800000" flipV="1">
              <a:off x="21431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61377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4810404" y="1472161"/>
            <a:ext cx="3384376" cy="34414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3" name="Groupe 2"/>
          <p:cNvGrpSpPr/>
          <p:nvPr/>
        </p:nvGrpSpPr>
        <p:grpSpPr>
          <a:xfrm>
            <a:off x="971600" y="1461765"/>
            <a:ext cx="3314869" cy="3441442"/>
            <a:chOff x="1" y="1"/>
            <a:chExt cx="3152775" cy="3152775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" y="1"/>
              <a:ext cx="3152775" cy="3152775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5" name="Ellipse 4"/>
            <p:cNvSpPr/>
            <p:nvPr/>
          </p:nvSpPr>
          <p:spPr>
            <a:xfrm>
              <a:off x="1333500" y="13430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2219325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476250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 rot="10800000" flipV="1">
              <a:off x="590550" y="46672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 rot="10800000" flipV="1">
              <a:off x="2219325" y="2238375"/>
              <a:ext cx="485775" cy="48577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79164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Affichage à l'écran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Comment faire pour avoir 5 points avec deux dés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faire pour avoir 5 points avec deux dés ?</dc:title>
  <dc:creator>Véronique</dc:creator>
  <cp:lastModifiedBy>Véronique</cp:lastModifiedBy>
  <cp:revision>2</cp:revision>
  <dcterms:created xsi:type="dcterms:W3CDTF">2016-09-04T14:41:26Z</dcterms:created>
  <dcterms:modified xsi:type="dcterms:W3CDTF">2016-09-04T14:58:22Z</dcterms:modified>
</cp:coreProperties>
</file>