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9" r:id="rId2"/>
    <p:sldId id="300" r:id="rId3"/>
    <p:sldId id="301" r:id="rId4"/>
    <p:sldId id="302" r:id="rId5"/>
    <p:sldId id="303" r:id="rId6"/>
    <p:sldId id="307" r:id="rId7"/>
    <p:sldId id="304" r:id="rId8"/>
    <p:sldId id="305" r:id="rId9"/>
    <p:sldId id="306" r:id="rId10"/>
    <p:sldId id="308" r:id="rId11"/>
    <p:sldId id="309" r:id="rId12"/>
    <p:sldId id="311" r:id="rId13"/>
    <p:sldId id="310" r:id="rId14"/>
  </p:sldIdLst>
  <p:sldSz cx="12192000" cy="6858000"/>
  <p:notesSz cx="6669088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B4"/>
    <a:srgbClr val="78C81E"/>
    <a:srgbClr val="640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8155" y="0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41058-8E47-4855-8859-39D24D16AEC9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8155" y="9377363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5F4CB-52D8-4018-A087-333F450C1E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854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1AF01-3E98-46ED-8B27-8FEE7292BBA8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751388"/>
            <a:ext cx="5335588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54AD8-3701-4226-B668-043511CD6D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14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85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01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673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4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04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06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44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37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78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03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7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D71B9-D316-494C-BF9E-EEEA30E08103}" type="datetimeFigureOut">
              <a:rPr lang="fr-FR" smtClean="0"/>
              <a:t>11/03/2019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CEC5E-126A-49F4-A009-F0FC0B1F459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75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722" y="2765502"/>
            <a:ext cx="10515600" cy="2508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800" i="1" dirty="0">
                <a:solidFill>
                  <a:srgbClr val="78C81E"/>
                </a:solidFill>
                <a:latin typeface="+mj-lt"/>
                <a:ea typeface="+mj-ea"/>
                <a:cs typeface="+mj-cs"/>
              </a:rPr>
              <a:t>Règles de </a:t>
            </a:r>
            <a:r>
              <a:rPr lang="fr-FR" sz="4800" i="1" dirty="0" smtClean="0">
                <a:solidFill>
                  <a:srgbClr val="78C81E"/>
                </a:solidFill>
                <a:latin typeface="+mj-lt"/>
                <a:ea typeface="+mj-ea"/>
                <a:cs typeface="+mj-cs"/>
              </a:rPr>
              <a:t>dialogue </a:t>
            </a:r>
          </a:p>
          <a:p>
            <a:pPr marL="0" indent="0" algn="ctr">
              <a:buNone/>
            </a:pPr>
            <a:r>
              <a:rPr lang="fr-FR" sz="4800" i="1" dirty="0" smtClean="0">
                <a:solidFill>
                  <a:srgbClr val="78C81E"/>
                </a:solidFill>
                <a:latin typeface="+mj-lt"/>
                <a:ea typeface="+mj-ea"/>
                <a:cs typeface="+mj-cs"/>
              </a:rPr>
              <a:t>pour une réunion, des échanges</a:t>
            </a:r>
            <a:endParaRPr lang="fr-FR" sz="4800" i="1" dirty="0">
              <a:solidFill>
                <a:srgbClr val="78C81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94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10867" y="2567319"/>
            <a:ext cx="556445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smtClean="0"/>
              <a:t>Soyez</a:t>
            </a:r>
          </a:p>
          <a:p>
            <a:pPr algn="ctr"/>
            <a:r>
              <a:rPr lang="fr-FR" sz="11500" dirty="0" smtClean="0"/>
              <a:t>visuels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6200000">
            <a:off x="7791061" y="1108068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91" y="869214"/>
            <a:ext cx="4724354" cy="393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795025" y="2567319"/>
            <a:ext cx="68803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0" dirty="0" smtClean="0"/>
              <a:t>Restez concentré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6200000">
            <a:off x="7791061" y="1108068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05" y="1011973"/>
            <a:ext cx="4485379" cy="251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3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50741" y="2764251"/>
            <a:ext cx="99022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smtClean="0"/>
              <a:t>Elaborez sur les idées des autres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6200000">
            <a:off x="7791061" y="1108068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" y="285981"/>
            <a:ext cx="3768532" cy="282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0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03036" y="950261"/>
            <a:ext cx="8037755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500" dirty="0" smtClean="0"/>
              <a:t>Une seule conversation </a:t>
            </a:r>
          </a:p>
          <a:p>
            <a:pPr algn="r"/>
            <a:r>
              <a:rPr lang="fr-FR" sz="11500" dirty="0" smtClean="0"/>
              <a:t>à la fois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6200000">
            <a:off x="7791061" y="1108068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28" y="395519"/>
            <a:ext cx="4434844" cy="257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26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74237" y="905069"/>
            <a:ext cx="564502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0" dirty="0" smtClean="0"/>
              <a:t>Parler </a:t>
            </a:r>
          </a:p>
          <a:p>
            <a:r>
              <a:rPr lang="fr-FR" sz="11500" dirty="0" smtClean="0"/>
              <a:t>avec intention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0800000">
            <a:off x="111209" y="93307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4119" y="677928"/>
            <a:ext cx="3559535" cy="355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7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16676" y="731942"/>
            <a:ext cx="7580553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0" dirty="0" smtClean="0"/>
              <a:t>Porter un regard bienveillant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0800000">
            <a:off x="111209" y="93307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355" y="336471"/>
            <a:ext cx="3826482" cy="282954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933" y="3166016"/>
            <a:ext cx="221932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6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16676" y="731942"/>
            <a:ext cx="7580553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0" dirty="0" smtClean="0"/>
              <a:t>Suspendre son jugement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0800000">
            <a:off x="111209" y="93307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3537" y="2063868"/>
            <a:ext cx="4047413" cy="268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7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16676" y="731942"/>
            <a:ext cx="7580553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0" dirty="0" smtClean="0"/>
              <a:t>Ecouter avec attention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0800000">
            <a:off x="111209" y="93307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227" y="1483143"/>
            <a:ext cx="4701440" cy="316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722" y="2765502"/>
            <a:ext cx="10515600" cy="2508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800" i="1" dirty="0" smtClean="0">
                <a:solidFill>
                  <a:srgbClr val="78C81E"/>
                </a:solidFill>
                <a:latin typeface="+mj-lt"/>
                <a:ea typeface="+mj-ea"/>
                <a:cs typeface="+mj-cs"/>
              </a:rPr>
              <a:t>Règles de dialogue pour une séance </a:t>
            </a:r>
          </a:p>
          <a:p>
            <a:pPr marL="0" indent="0" algn="ctr">
              <a:buNone/>
            </a:pPr>
            <a:r>
              <a:rPr lang="fr-FR" sz="4800" i="1" dirty="0" smtClean="0">
                <a:solidFill>
                  <a:srgbClr val="78C81E"/>
                </a:solidFill>
                <a:latin typeface="+mj-lt"/>
                <a:ea typeface="+mj-ea"/>
                <a:cs typeface="+mj-cs"/>
              </a:rPr>
              <a:t>de créativité / d’innovation</a:t>
            </a:r>
            <a:endParaRPr lang="fr-FR" sz="4800" i="1" dirty="0">
              <a:solidFill>
                <a:srgbClr val="78C81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5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876801" y="671612"/>
            <a:ext cx="6838949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smtClean="0"/>
              <a:t>Osez </a:t>
            </a:r>
          </a:p>
          <a:p>
            <a:pPr algn="ctr"/>
            <a:r>
              <a:rPr lang="fr-FR" sz="11500" dirty="0"/>
              <a:t>l</a:t>
            </a:r>
            <a:r>
              <a:rPr lang="fr-FR" sz="11500" dirty="0" smtClean="0"/>
              <a:t>a</a:t>
            </a:r>
            <a:endParaRPr lang="fr-FR" sz="11500" dirty="0" smtClean="0"/>
          </a:p>
          <a:p>
            <a:pPr algn="ctr"/>
            <a:r>
              <a:rPr lang="fr-FR" sz="11500" dirty="0" smtClean="0"/>
              <a:t>quantité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6200000">
            <a:off x="7791061" y="1108068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09" y="1065318"/>
            <a:ext cx="4614066" cy="461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52072" y="2567319"/>
            <a:ext cx="882061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smtClean="0"/>
              <a:t>Respecter la confidentialité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6200000">
            <a:off x="7791061" y="1108068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13" y="640963"/>
            <a:ext cx="2705100" cy="169545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138" y="3001035"/>
            <a:ext cx="19240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28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54713" y="2567319"/>
            <a:ext cx="882061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smtClean="0"/>
              <a:t>Encourager les idées folles</a:t>
            </a:r>
            <a:endParaRPr lang="fr-FR" sz="11500" dirty="0"/>
          </a:p>
        </p:txBody>
      </p:sp>
      <p:sp>
        <p:nvSpPr>
          <p:cNvPr id="5" name="Flèche à angle droit 4"/>
          <p:cNvSpPr/>
          <p:nvPr/>
        </p:nvSpPr>
        <p:spPr>
          <a:xfrm>
            <a:off x="6783355" y="3405674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angle droit 5"/>
          <p:cNvSpPr/>
          <p:nvPr/>
        </p:nvSpPr>
        <p:spPr>
          <a:xfrm rot="16200000">
            <a:off x="7791061" y="1108068"/>
            <a:ext cx="5327779" cy="3312367"/>
          </a:xfrm>
          <a:prstGeom prst="bentUpArrow">
            <a:avLst>
              <a:gd name="adj1" fmla="val 15114"/>
              <a:gd name="adj2" fmla="val 7662"/>
              <a:gd name="adj3" fmla="val 25000"/>
            </a:avLst>
          </a:prstGeom>
          <a:solidFill>
            <a:srgbClr val="1482B4"/>
          </a:solidFill>
          <a:ln>
            <a:solidFill>
              <a:srgbClr val="148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04" y="47143"/>
            <a:ext cx="3158815" cy="291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58</Words>
  <Application>Microsoft Office PowerPoint</Application>
  <PresentationFormat>Grand écran</PresentationFormat>
  <Paragraphs>20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Communauté d'Agglomération du Grand Besançon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Itinéraire du  Conseiller en organisation</dc:title>
  <dc:creator>BONY Mathilde</dc:creator>
  <cp:lastModifiedBy>BONY Mathilde</cp:lastModifiedBy>
  <cp:revision>89</cp:revision>
  <cp:lastPrinted>2018-10-05T07:47:36Z</cp:lastPrinted>
  <dcterms:created xsi:type="dcterms:W3CDTF">2018-10-01T06:59:56Z</dcterms:created>
  <dcterms:modified xsi:type="dcterms:W3CDTF">2019-03-11T11:55:47Z</dcterms:modified>
</cp:coreProperties>
</file>