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50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463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39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314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538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913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47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39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865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966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260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D36A7-F403-4292-94D9-1EC1AC152979}" type="datetimeFigureOut">
              <a:rPr lang="fr-FR" smtClean="0"/>
              <a:t>25/11/2017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B607E-37A6-4646-BA9F-8F67A4553F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29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6505947" y="5647884"/>
            <a:ext cx="165512" cy="33506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3010598" y="5621826"/>
            <a:ext cx="165512" cy="33506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7025033" y="2373859"/>
            <a:ext cx="165512" cy="33506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125586" y="2373859"/>
            <a:ext cx="165512" cy="33506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16" y="548680"/>
            <a:ext cx="2466318" cy="182517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77072"/>
            <a:ext cx="3503092" cy="135834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275720"/>
            <a:ext cx="2621308" cy="2159694"/>
          </a:xfrm>
          <a:prstGeom prst="rect">
            <a:avLst/>
          </a:prstGeom>
        </p:spPr>
      </p:pic>
      <p:pic>
        <p:nvPicPr>
          <p:cNvPr id="1026" name="Picture 2" descr="Résultat de recherche d'images pour &quot;savon dessin&quot;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80" b="10050"/>
          <a:stretch/>
        </p:blipFill>
        <p:spPr bwMode="auto">
          <a:xfrm>
            <a:off x="5220072" y="548680"/>
            <a:ext cx="2571750" cy="182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763688" y="2157835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avion</a:t>
            </a:r>
            <a:endParaRPr lang="fr-FR" sz="4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372200" y="2142455"/>
            <a:ext cx="1634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savon</a:t>
            </a:r>
            <a:endParaRPr lang="fr-FR" sz="4000" dirty="0"/>
          </a:p>
        </p:txBody>
      </p:sp>
      <p:sp>
        <p:nvSpPr>
          <p:cNvPr id="7" name="ZoneTexte 6"/>
          <p:cNvSpPr txBox="1"/>
          <p:nvPr/>
        </p:nvSpPr>
        <p:spPr>
          <a:xfrm>
            <a:off x="1079816" y="5428673"/>
            <a:ext cx="2735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locomotive</a:t>
            </a:r>
            <a:endParaRPr lang="fr-FR" sz="4000" dirty="0"/>
          </a:p>
        </p:txBody>
      </p:sp>
      <p:sp>
        <p:nvSpPr>
          <p:cNvPr id="9" name="ZoneTexte 8"/>
          <p:cNvSpPr txBox="1"/>
          <p:nvPr/>
        </p:nvSpPr>
        <p:spPr>
          <a:xfrm>
            <a:off x="6206690" y="5435414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vélo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880406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3" grpId="0" animBg="1"/>
      <p:bldP spid="10" grpId="0" animBg="1"/>
      <p:bldP spid="5" grpId="0"/>
      <p:bldP spid="11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36254" y="332656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dirty="0" smtClean="0"/>
              <a:t>Le son [v]</a:t>
            </a:r>
            <a:endParaRPr lang="fr-FR" sz="80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56095"/>
            <a:ext cx="2999584" cy="236756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656094"/>
            <a:ext cx="2232517" cy="236756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848" y="4149080"/>
            <a:ext cx="2070175" cy="206673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804248" y="322575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voler</a:t>
            </a:r>
            <a:endParaRPr lang="fr-FR" sz="5400" dirty="0"/>
          </a:p>
        </p:txBody>
      </p:sp>
      <p:sp>
        <p:nvSpPr>
          <p:cNvPr id="7" name="ZoneTexte 6"/>
          <p:cNvSpPr txBox="1"/>
          <p:nvPr/>
        </p:nvSpPr>
        <p:spPr>
          <a:xfrm>
            <a:off x="4844132" y="531453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vent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437516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03848" y="908720"/>
            <a:ext cx="360040" cy="50405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486617" y="764704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Elle tire les wagons.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486617" y="3429000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C’est la </a:t>
            </a:r>
            <a:r>
              <a:rPr lang="fr-FR" sz="4400" b="1" dirty="0" smtClean="0"/>
              <a:t>locomoti</a:t>
            </a:r>
            <a:r>
              <a:rPr lang="fr-FR" sz="4400" b="1" dirty="0" smtClean="0">
                <a:solidFill>
                  <a:srgbClr val="FF0000"/>
                </a:solidFill>
              </a:rPr>
              <a:t>ve</a:t>
            </a:r>
            <a:r>
              <a:rPr lang="fr-FR" sz="4400" dirty="0" smtClean="0"/>
              <a:t>.</a:t>
            </a:r>
            <a:endParaRPr lang="fr-FR" sz="4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36096" y="1690803"/>
            <a:ext cx="3503092" cy="135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6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86617" y="764704"/>
            <a:ext cx="350931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C’est </a:t>
            </a:r>
          </a:p>
          <a:p>
            <a:r>
              <a:rPr lang="fr-FR" sz="4400" dirty="0" smtClean="0"/>
              <a:t>une couleur,</a:t>
            </a:r>
          </a:p>
          <a:p>
            <a:endParaRPr lang="fr-FR" sz="4400" dirty="0" smtClean="0"/>
          </a:p>
          <a:p>
            <a:r>
              <a:rPr lang="fr-FR" sz="4400" dirty="0" smtClean="0"/>
              <a:t> </a:t>
            </a:r>
          </a:p>
          <a:p>
            <a:r>
              <a:rPr lang="fr-FR" sz="4400" dirty="0" smtClean="0"/>
              <a:t>un récipient </a:t>
            </a:r>
          </a:p>
          <a:p>
            <a:endParaRPr lang="fr-FR" sz="4400" dirty="0" smtClean="0"/>
          </a:p>
          <a:p>
            <a:endParaRPr lang="fr-FR" sz="4400" dirty="0" smtClean="0"/>
          </a:p>
          <a:p>
            <a:r>
              <a:rPr lang="fr-FR" sz="4400" i="1" dirty="0" smtClean="0"/>
              <a:t>ou</a:t>
            </a:r>
            <a:r>
              <a:rPr lang="fr-FR" sz="4400" dirty="0" smtClean="0"/>
              <a:t> un animal.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3635896" y="764704"/>
            <a:ext cx="43204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 </a:t>
            </a:r>
          </a:p>
          <a:p>
            <a:r>
              <a:rPr lang="fr-FR" sz="4400" i="1" dirty="0" smtClean="0">
                <a:latin typeface="Arial"/>
                <a:cs typeface="Arial"/>
              </a:rPr>
              <a:t>→</a:t>
            </a:r>
            <a:r>
              <a:rPr lang="fr-FR" sz="4400" i="1" dirty="0" smtClean="0"/>
              <a:t>Le </a:t>
            </a:r>
            <a:r>
              <a:rPr lang="fr-FR" sz="4400" b="1" dirty="0" smtClean="0"/>
              <a:t>vert</a:t>
            </a:r>
          </a:p>
          <a:p>
            <a:endParaRPr lang="fr-FR" sz="4400" dirty="0" smtClean="0"/>
          </a:p>
          <a:p>
            <a:endParaRPr lang="fr-FR" sz="4400" dirty="0" smtClean="0"/>
          </a:p>
          <a:p>
            <a:r>
              <a:rPr lang="fr-FR" sz="4400" i="1" dirty="0" smtClean="0">
                <a:latin typeface="Arial"/>
                <a:cs typeface="Arial"/>
              </a:rPr>
              <a:t>→</a:t>
            </a:r>
            <a:r>
              <a:rPr lang="fr-FR" sz="4400" dirty="0" smtClean="0"/>
              <a:t>un </a:t>
            </a:r>
            <a:r>
              <a:rPr lang="fr-FR" sz="4400" b="1" dirty="0" smtClean="0"/>
              <a:t>verre</a:t>
            </a:r>
            <a:r>
              <a:rPr lang="fr-FR" sz="4400" dirty="0" smtClean="0"/>
              <a:t> </a:t>
            </a:r>
          </a:p>
          <a:p>
            <a:endParaRPr lang="fr-FR" sz="4400" dirty="0" smtClean="0"/>
          </a:p>
          <a:p>
            <a:endParaRPr lang="fr-FR" sz="4400" dirty="0" smtClean="0"/>
          </a:p>
          <a:p>
            <a:r>
              <a:rPr lang="fr-FR" sz="4400" i="1" dirty="0" smtClean="0">
                <a:latin typeface="Arial"/>
                <a:cs typeface="Arial"/>
              </a:rPr>
              <a:t>→</a:t>
            </a:r>
            <a:r>
              <a:rPr lang="fr-FR" sz="4400" dirty="0" smtClean="0"/>
              <a:t>un </a:t>
            </a:r>
            <a:r>
              <a:rPr lang="fr-FR" sz="4400" b="1" dirty="0" smtClean="0"/>
              <a:t>ver</a:t>
            </a:r>
            <a:r>
              <a:rPr lang="fr-FR" sz="4400" dirty="0" smtClean="0"/>
              <a:t> de terre.</a:t>
            </a:r>
            <a:endParaRPr lang="fr-FR" sz="4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420888"/>
            <a:ext cx="1555259" cy="191794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42434" y="4341028"/>
            <a:ext cx="2387724" cy="1450438"/>
          </a:xfrm>
          <a:prstGeom prst="rect">
            <a:avLst/>
          </a:prstGeom>
        </p:spPr>
      </p:pic>
      <p:sp>
        <p:nvSpPr>
          <p:cNvPr id="6" name="Nuage 5"/>
          <p:cNvSpPr/>
          <p:nvPr/>
        </p:nvSpPr>
        <p:spPr>
          <a:xfrm>
            <a:off x="6042434" y="620688"/>
            <a:ext cx="2101049" cy="1008112"/>
          </a:xfrm>
          <a:prstGeom prst="clou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224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86617" y="764704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On les ferme le soir.</a:t>
            </a:r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499592" y="5517232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Ce sont les </a:t>
            </a:r>
            <a:r>
              <a:rPr lang="fr-FR" sz="4400" b="1" dirty="0" smtClean="0">
                <a:solidFill>
                  <a:srgbClr val="FF0000"/>
                </a:solidFill>
              </a:rPr>
              <a:t>vo</a:t>
            </a:r>
            <a:r>
              <a:rPr lang="fr-FR" sz="4400" b="1" dirty="0" smtClean="0"/>
              <a:t>lets</a:t>
            </a:r>
            <a:r>
              <a:rPr lang="fr-FR" sz="4400" dirty="0" smtClean="0"/>
              <a:t>.</a:t>
            </a:r>
            <a:endParaRPr lang="fr-FR" sz="4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588" y="1135971"/>
            <a:ext cx="5400675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2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76174" y="476672"/>
            <a:ext cx="4095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C’est un </a:t>
            </a:r>
            <a:r>
              <a:rPr lang="fr-FR" sz="4400" dirty="0" smtClean="0"/>
              <a:t>animal.</a:t>
            </a:r>
            <a:endParaRPr lang="fr-FR" sz="44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465" y="1389691"/>
            <a:ext cx="2356513" cy="1818134"/>
          </a:xfrm>
          <a:prstGeom prst="rect">
            <a:avLst/>
          </a:prstGeom>
        </p:spPr>
      </p:pic>
      <p:pic>
        <p:nvPicPr>
          <p:cNvPr id="3074" name="Picture 2" descr="Résultat de recherche d'images pour &quot;vautour dessin animé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906" y="861392"/>
            <a:ext cx="1842799" cy="210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ésultat de recherche d'images pour &quot;vipère dessin couleur&quot;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41" b="16382"/>
          <a:stretch/>
        </p:blipFill>
        <p:spPr bwMode="auto">
          <a:xfrm>
            <a:off x="812318" y="4118235"/>
            <a:ext cx="2890026" cy="1456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ésultat de recherche d'images pour &quot;chauve souris dessin couleur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906" y="3778864"/>
            <a:ext cx="2328493" cy="167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141595" y="3063308"/>
            <a:ext cx="27649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Une </a:t>
            </a:r>
            <a:r>
              <a:rPr lang="fr-FR" sz="4400" dirty="0" smtClean="0">
                <a:solidFill>
                  <a:srgbClr val="FF0000"/>
                </a:solidFill>
              </a:rPr>
              <a:t>va</a:t>
            </a:r>
            <a:r>
              <a:rPr lang="fr-FR" sz="4400" dirty="0" smtClean="0"/>
              <a:t>che.</a:t>
            </a:r>
            <a:endParaRPr lang="fr-FR" sz="4400" dirty="0"/>
          </a:p>
        </p:txBody>
      </p:sp>
      <p:sp>
        <p:nvSpPr>
          <p:cNvPr id="9" name="ZoneTexte 8"/>
          <p:cNvSpPr txBox="1"/>
          <p:nvPr/>
        </p:nvSpPr>
        <p:spPr>
          <a:xfrm>
            <a:off x="5407416" y="2944611"/>
            <a:ext cx="3053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Un </a:t>
            </a:r>
            <a:r>
              <a:rPr lang="fr-FR" sz="4400" dirty="0" smtClean="0">
                <a:solidFill>
                  <a:srgbClr val="FF0000"/>
                </a:solidFill>
              </a:rPr>
              <a:t>vau</a:t>
            </a:r>
            <a:r>
              <a:rPr lang="fr-FR" sz="4400" dirty="0" smtClean="0"/>
              <a:t>tour.</a:t>
            </a:r>
            <a:endParaRPr lang="fr-FR" sz="4400" dirty="0"/>
          </a:p>
        </p:txBody>
      </p:sp>
      <p:sp>
        <p:nvSpPr>
          <p:cNvPr id="10" name="ZoneTexte 9"/>
          <p:cNvSpPr txBox="1"/>
          <p:nvPr/>
        </p:nvSpPr>
        <p:spPr>
          <a:xfrm>
            <a:off x="873104" y="5574890"/>
            <a:ext cx="3053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Une </a:t>
            </a:r>
            <a:r>
              <a:rPr lang="fr-FR" sz="4400" dirty="0" smtClean="0">
                <a:solidFill>
                  <a:srgbClr val="FF0000"/>
                </a:solidFill>
              </a:rPr>
              <a:t>vi</a:t>
            </a:r>
            <a:r>
              <a:rPr lang="fr-FR" sz="4400" dirty="0" smtClean="0"/>
              <a:t>père.</a:t>
            </a:r>
            <a:endParaRPr lang="fr-FR" sz="4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276834" y="5575045"/>
            <a:ext cx="4687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Une </a:t>
            </a:r>
            <a:r>
              <a:rPr lang="fr-FR" sz="4400" dirty="0" smtClean="0"/>
              <a:t>chau</a:t>
            </a:r>
            <a:r>
              <a:rPr lang="fr-FR" sz="4400" dirty="0" smtClean="0">
                <a:solidFill>
                  <a:srgbClr val="FF0000"/>
                </a:solidFill>
              </a:rPr>
              <a:t>ve</a:t>
            </a:r>
            <a:r>
              <a:rPr lang="fr-FR" sz="4400" dirty="0" smtClean="0"/>
              <a:t>-souris.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537650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04048" y="2060847"/>
            <a:ext cx="3648075" cy="225742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76174" y="476672"/>
            <a:ext cx="74802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Une </a:t>
            </a:r>
            <a:r>
              <a:rPr lang="fr-FR" sz="4400" dirty="0" smtClean="0"/>
              <a:t>maison qui roule.</a:t>
            </a:r>
            <a:endParaRPr lang="fr-FR" sz="4400" dirty="0"/>
          </a:p>
        </p:txBody>
      </p:sp>
      <p:sp>
        <p:nvSpPr>
          <p:cNvPr id="4" name="ZoneTexte 3"/>
          <p:cNvSpPr txBox="1"/>
          <p:nvPr/>
        </p:nvSpPr>
        <p:spPr>
          <a:xfrm>
            <a:off x="476174" y="4941168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/>
              <a:t>C’est une </a:t>
            </a:r>
            <a:r>
              <a:rPr lang="fr-FR" sz="4400" b="1" dirty="0" smtClean="0"/>
              <a:t>cara</a:t>
            </a:r>
            <a:r>
              <a:rPr lang="fr-FR" sz="4400" b="1" dirty="0" smtClean="0">
                <a:solidFill>
                  <a:srgbClr val="FF0000"/>
                </a:solidFill>
              </a:rPr>
              <a:t>va</a:t>
            </a:r>
            <a:r>
              <a:rPr lang="fr-FR" sz="4400" b="1" dirty="0" smtClean="0"/>
              <a:t>ne</a:t>
            </a:r>
            <a:r>
              <a:rPr lang="fr-FR" sz="4400" dirty="0" smtClean="0"/>
              <a:t>.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54834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80</Words>
  <Application>Microsoft Office PowerPoint</Application>
  <PresentationFormat>Affichage à l'écran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Véronique</dc:creator>
  <cp:lastModifiedBy>Véronique</cp:lastModifiedBy>
  <cp:revision>6</cp:revision>
  <dcterms:created xsi:type="dcterms:W3CDTF">2017-11-25T12:01:11Z</dcterms:created>
  <dcterms:modified xsi:type="dcterms:W3CDTF">2017-11-25T13:02:25Z</dcterms:modified>
</cp:coreProperties>
</file>