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9" r:id="rId3"/>
    <p:sldId id="270" r:id="rId4"/>
    <p:sldId id="271" r:id="rId5"/>
    <p:sldId id="272" r:id="rId6"/>
    <p:sldId id="273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0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66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14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7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8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1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8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E39D-0027-4FB7-9D61-812F9B81B57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008D-7F95-4C2F-B64A-827579BE7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2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7" y="3891"/>
            <a:ext cx="9931988" cy="6854109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67931"/>
              </p:ext>
            </p:extLst>
          </p:nvPr>
        </p:nvGraphicFramePr>
        <p:xfrm>
          <a:off x="472898" y="806149"/>
          <a:ext cx="8915400" cy="56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216521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77311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80768695"/>
                    </a:ext>
                  </a:extLst>
                </a:gridCol>
              </a:tblGrid>
              <a:tr h="13047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18321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9375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5572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89703" y="0"/>
            <a:ext cx="9180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latin typeface="Brush Script MT" panose="03060802040406070304" pitchFamily="66" charset="0"/>
              </a:rPr>
              <a:t>Suivi plan de travail des  ateliers autonomes langage- MS</a:t>
            </a:r>
            <a:endParaRPr lang="fr-FR" sz="3500" dirty="0">
              <a:latin typeface="Brush Script MT" panose="03060802040406070304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1168521"/>
            <a:ext cx="720546" cy="4664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8275" y="1131512"/>
            <a:ext cx="790945" cy="7167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16" y="1147895"/>
            <a:ext cx="905427" cy="6053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546" y="1131512"/>
            <a:ext cx="815261" cy="60226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12" y="1131512"/>
            <a:ext cx="769753" cy="540500"/>
          </a:xfrm>
          <a:prstGeom prst="rect">
            <a:avLst/>
          </a:prstGeom>
        </p:spPr>
      </p:pic>
      <p:pic>
        <p:nvPicPr>
          <p:cNvPr id="26" name="Image 25" descr="CHAT 14.png">
            <a:extLst>
              <a:ext uri="{FF2B5EF4-FFF2-40B4-BE49-F238E27FC236}">
                <a16:creationId xmlns:a16="http://schemas.microsoft.com/office/drawing/2014/main" id="{96EDCC0E-D362-44F5-B987-59CF21918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685168" y="1168521"/>
            <a:ext cx="412467" cy="7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01" y="1033840"/>
            <a:ext cx="863435" cy="84508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254" y="1107940"/>
            <a:ext cx="674714" cy="76391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13625" r="7666" b="13812"/>
          <a:stretch/>
        </p:blipFill>
        <p:spPr>
          <a:xfrm rot="1016221" flipH="1">
            <a:off x="2688943" y="1149213"/>
            <a:ext cx="650680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5" y="0"/>
            <a:ext cx="9919854" cy="6858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898" y="806149"/>
          <a:ext cx="8915400" cy="56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216521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77311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80768695"/>
                    </a:ext>
                  </a:extLst>
                </a:gridCol>
              </a:tblGrid>
              <a:tr h="13047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ALMA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18321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CLOVIS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9375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CORENTIN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5572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ELAÏA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ELOÏSE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GABIN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JEANNE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LEON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NAËL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ROMY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SIMON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VICTOR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89703" y="0"/>
            <a:ext cx="9180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latin typeface="Brush Script MT" panose="03060802040406070304" pitchFamily="66" charset="0"/>
              </a:rPr>
              <a:t>Suivi plan de travail des  ateliers autonomes maths- MS</a:t>
            </a:r>
            <a:endParaRPr lang="fr-FR" sz="3500" dirty="0">
              <a:latin typeface="Brush Script MT" panose="03060802040406070304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1168521"/>
            <a:ext cx="720546" cy="4664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8275" y="1131512"/>
            <a:ext cx="790945" cy="7167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16" y="1147895"/>
            <a:ext cx="905427" cy="6053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546" y="1131512"/>
            <a:ext cx="815261" cy="60226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12" y="1131512"/>
            <a:ext cx="769753" cy="540500"/>
          </a:xfrm>
          <a:prstGeom prst="rect">
            <a:avLst/>
          </a:prstGeom>
        </p:spPr>
      </p:pic>
      <p:pic>
        <p:nvPicPr>
          <p:cNvPr id="26" name="Image 25" descr="CHAT 14.png">
            <a:extLst>
              <a:ext uri="{FF2B5EF4-FFF2-40B4-BE49-F238E27FC236}">
                <a16:creationId xmlns:a16="http://schemas.microsoft.com/office/drawing/2014/main" id="{96EDCC0E-D362-44F5-B987-59CF21918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685168" y="1168521"/>
            <a:ext cx="412467" cy="7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01" y="1033840"/>
            <a:ext cx="863435" cy="84508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254" y="1107940"/>
            <a:ext cx="674714" cy="76391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13625" r="7666" b="13812"/>
          <a:stretch/>
        </p:blipFill>
        <p:spPr>
          <a:xfrm rot="1016221" flipH="1">
            <a:off x="2688943" y="1149213"/>
            <a:ext cx="650680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" y="0"/>
            <a:ext cx="9900068" cy="6858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34770"/>
              </p:ext>
            </p:extLst>
          </p:nvPr>
        </p:nvGraphicFramePr>
        <p:xfrm>
          <a:off x="472898" y="806144"/>
          <a:ext cx="8915400" cy="542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32165218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4773117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58076869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52038243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4232458598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832759846"/>
                    </a:ext>
                  </a:extLst>
                </a:gridCol>
              </a:tblGrid>
              <a:tr h="1108825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ALMA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AMELIEN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18321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CLOVIS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9375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CORENTIN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5572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ELAÏA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ELOÏSE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GABIN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JEANNE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LEON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NAËL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03811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ROMY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3458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SIMON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32710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VICTOR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7370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89703" y="0"/>
            <a:ext cx="9180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Brush Script MT" panose="03060802040406070304" pitchFamily="66" charset="0"/>
              </a:rPr>
              <a:t>Suivi plan de travail des  ateliers autonomes explorer le monde- MS</a:t>
            </a:r>
            <a:endParaRPr lang="fr-FR" sz="3000" dirty="0">
              <a:latin typeface="Brush Script MT" panose="03060802040406070304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1" y="1226293"/>
            <a:ext cx="602665" cy="3901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3" y="1313487"/>
            <a:ext cx="569891" cy="302972"/>
          </a:xfrm>
          <a:prstGeom prst="rect">
            <a:avLst/>
          </a:prstGeom>
        </p:spPr>
      </p:pic>
      <p:pic>
        <p:nvPicPr>
          <p:cNvPr id="24" name="Image 23" descr="CHAT 14.png">
            <a:extLst>
              <a:ext uri="{FF2B5EF4-FFF2-40B4-BE49-F238E27FC236}">
                <a16:creationId xmlns:a16="http://schemas.microsoft.com/office/drawing/2014/main" id="{96EDCC0E-D362-44F5-B987-59CF21918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94306" y="1078010"/>
            <a:ext cx="309628" cy="5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3" descr="COCHON 02.png">
            <a:extLst>
              <a:ext uri="{FF2B5EF4-FFF2-40B4-BE49-F238E27FC236}">
                <a16:creationId xmlns:a16="http://schemas.microsoft.com/office/drawing/2014/main" id="{1BF9734D-19B6-4FF4-857F-BB4BD78CD3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72748" y="1182667"/>
            <a:ext cx="613615" cy="4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MOUTON 01.png">
            <a:extLst>
              <a:ext uri="{FF2B5EF4-FFF2-40B4-BE49-F238E27FC236}">
                <a16:creationId xmlns:a16="http://schemas.microsoft.com/office/drawing/2014/main" id="{5695B97A-B935-471D-9FBA-C29EE92DE0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71359" y="1157264"/>
            <a:ext cx="561475" cy="4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108" y="1242997"/>
            <a:ext cx="514178" cy="373462"/>
          </a:xfrm>
          <a:prstGeom prst="rect">
            <a:avLst/>
          </a:prstGeom>
        </p:spPr>
      </p:pic>
      <p:pic>
        <p:nvPicPr>
          <p:cNvPr id="33" name="Image 39" descr="VACHE 02.png">
            <a:extLst>
              <a:ext uri="{FF2B5EF4-FFF2-40B4-BE49-F238E27FC236}">
                <a16:creationId xmlns:a16="http://schemas.microsoft.com/office/drawing/2014/main" id="{3BB3B350-4D77-4396-92E8-5BD193EEC4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71384" y="1210343"/>
            <a:ext cx="589115" cy="4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5" descr="PONEY 03.png">
            <a:extLst>
              <a:ext uri="{FF2B5EF4-FFF2-40B4-BE49-F238E27FC236}">
                <a16:creationId xmlns:a16="http://schemas.microsoft.com/office/drawing/2014/main" id="{DBC8785B-A6CA-4FFC-81CD-BA54C69426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23724" y="1182957"/>
            <a:ext cx="484803" cy="4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A428ED-4D15-4DCA-BD7E-A77ACD7309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362" y="1120002"/>
            <a:ext cx="619251" cy="496457"/>
          </a:xfrm>
          <a:prstGeom prst="rect">
            <a:avLst/>
          </a:prstGeom>
        </p:spPr>
      </p:pic>
      <p:pic>
        <p:nvPicPr>
          <p:cNvPr id="36" name="Image 20" descr="ELEPHANT 05.png">
            <a:extLst>
              <a:ext uri="{FF2B5EF4-FFF2-40B4-BE49-F238E27FC236}">
                <a16:creationId xmlns:a16="http://schemas.microsoft.com/office/drawing/2014/main" id="{2325442C-206D-472C-A76E-A0A5E389F6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61390" y="1250069"/>
            <a:ext cx="630555" cy="36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22" descr="GIRAFE 02.png">
            <a:extLst>
              <a:ext uri="{FF2B5EF4-FFF2-40B4-BE49-F238E27FC236}">
                <a16:creationId xmlns:a16="http://schemas.microsoft.com/office/drawing/2014/main" id="{F98A5D90-F4A7-4429-AF4F-CA808D5CD7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762747" y="1120637"/>
            <a:ext cx="454749" cy="4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6BF86-9776-4D30-969F-2F50A6D564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1172948"/>
            <a:ext cx="598352" cy="4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5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7" y="3891"/>
            <a:ext cx="9931988" cy="6854109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10630"/>
              </p:ext>
            </p:extLst>
          </p:nvPr>
        </p:nvGraphicFramePr>
        <p:xfrm>
          <a:off x="472898" y="806149"/>
          <a:ext cx="8915400" cy="569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216521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77311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80768695"/>
                    </a:ext>
                  </a:extLst>
                </a:gridCol>
              </a:tblGrid>
              <a:tr h="12739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18321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9375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5572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9137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89703" y="0"/>
            <a:ext cx="9180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latin typeface="Brush Script MT" panose="03060802040406070304" pitchFamily="66" charset="0"/>
              </a:rPr>
              <a:t>Suivi plan de travail des  ateliers autonomes langage- GS</a:t>
            </a:r>
            <a:endParaRPr lang="fr-FR" sz="3500" dirty="0">
              <a:latin typeface="Brush Script MT" panose="03060802040406070304" pitchFamily="66" charset="0"/>
            </a:endParaRPr>
          </a:p>
        </p:txBody>
      </p:sp>
      <p:pic>
        <p:nvPicPr>
          <p:cNvPr id="14" name="Image 39" descr="VACHE 02.png">
            <a:extLst>
              <a:ext uri="{FF2B5EF4-FFF2-40B4-BE49-F238E27FC236}">
                <a16:creationId xmlns:a16="http://schemas.microsoft.com/office/drawing/2014/main" id="{3BB3B350-4D77-4396-92E8-5BD193EEC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66808" y="1256687"/>
            <a:ext cx="927580" cy="6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5" descr="PONEY 03.png">
            <a:extLst>
              <a:ext uri="{FF2B5EF4-FFF2-40B4-BE49-F238E27FC236}">
                <a16:creationId xmlns:a16="http://schemas.microsoft.com/office/drawing/2014/main" id="{DBC8785B-A6CA-4FFC-81CD-BA54C6942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32229" y="1213567"/>
            <a:ext cx="763337" cy="6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A428ED-4D15-4DCA-BD7E-A77ACD7309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0490" y="1114442"/>
            <a:ext cx="877447" cy="781687"/>
          </a:xfrm>
          <a:prstGeom prst="rect">
            <a:avLst/>
          </a:prstGeom>
        </p:spPr>
      </p:pic>
      <p:pic>
        <p:nvPicPr>
          <p:cNvPr id="21" name="Image 20" descr="ELEPHANT 05.png">
            <a:extLst>
              <a:ext uri="{FF2B5EF4-FFF2-40B4-BE49-F238E27FC236}">
                <a16:creationId xmlns:a16="http://schemas.microsoft.com/office/drawing/2014/main" id="{2325442C-206D-472C-A76E-A0A5E389F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44941" y="1192305"/>
            <a:ext cx="898845" cy="7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2" descr="GIRAFE 02.png">
            <a:extLst>
              <a:ext uri="{FF2B5EF4-FFF2-40B4-BE49-F238E27FC236}">
                <a16:creationId xmlns:a16="http://schemas.microsoft.com/office/drawing/2014/main" id="{F98A5D90-F4A7-4429-AF4F-CA808D5CD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576105" y="1115443"/>
            <a:ext cx="716016" cy="78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3" descr="COCHON 02.png">
            <a:extLst>
              <a:ext uri="{FF2B5EF4-FFF2-40B4-BE49-F238E27FC236}">
                <a16:creationId xmlns:a16="http://schemas.microsoft.com/office/drawing/2014/main" id="{1BF9734D-19B6-4FF4-857F-BB4BD78CD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30206" y="1344824"/>
            <a:ext cx="779841" cy="5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30" descr="MOUTON 01.png">
            <a:extLst>
              <a:ext uri="{FF2B5EF4-FFF2-40B4-BE49-F238E27FC236}">
                <a16:creationId xmlns:a16="http://schemas.microsoft.com/office/drawing/2014/main" id="{5695B97A-B935-471D-9FBA-C29EE92DE0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63235" y="1263427"/>
            <a:ext cx="773630" cy="63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3A6BF86-9776-4D30-969F-2F50A6D564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88" y="1197807"/>
            <a:ext cx="837533" cy="69832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47" y="1339745"/>
            <a:ext cx="685719" cy="5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9919854" cy="6858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34095"/>
              </p:ext>
            </p:extLst>
          </p:nvPr>
        </p:nvGraphicFramePr>
        <p:xfrm>
          <a:off x="472898" y="806144"/>
          <a:ext cx="8915400" cy="564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216521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77311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80768695"/>
                    </a:ext>
                  </a:extLst>
                </a:gridCol>
              </a:tblGrid>
              <a:tr h="13561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18321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9375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5572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760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89703" y="0"/>
            <a:ext cx="9180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latin typeface="Brush Script MT" panose="03060802040406070304" pitchFamily="66" charset="0"/>
              </a:rPr>
              <a:t>Suivi plan de travail des  ateliers autonomes maths- GS</a:t>
            </a:r>
            <a:endParaRPr lang="fr-FR" sz="3500" dirty="0">
              <a:latin typeface="Brush Script MT" panose="03060802040406070304" pitchFamily="66" charset="0"/>
            </a:endParaRPr>
          </a:p>
        </p:txBody>
      </p:sp>
      <p:pic>
        <p:nvPicPr>
          <p:cNvPr id="14" name="Image 39" descr="VACHE 02.png">
            <a:extLst>
              <a:ext uri="{FF2B5EF4-FFF2-40B4-BE49-F238E27FC236}">
                <a16:creationId xmlns:a16="http://schemas.microsoft.com/office/drawing/2014/main" id="{3BB3B350-4D77-4396-92E8-5BD193EEC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66808" y="1256687"/>
            <a:ext cx="927580" cy="6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5" descr="PONEY 03.png">
            <a:extLst>
              <a:ext uri="{FF2B5EF4-FFF2-40B4-BE49-F238E27FC236}">
                <a16:creationId xmlns:a16="http://schemas.microsoft.com/office/drawing/2014/main" id="{DBC8785B-A6CA-4FFC-81CD-BA54C6942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32229" y="1213567"/>
            <a:ext cx="763337" cy="6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A428ED-4D15-4DCA-BD7E-A77ACD7309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0490" y="1114442"/>
            <a:ext cx="877447" cy="781687"/>
          </a:xfrm>
          <a:prstGeom prst="rect">
            <a:avLst/>
          </a:prstGeom>
        </p:spPr>
      </p:pic>
      <p:pic>
        <p:nvPicPr>
          <p:cNvPr id="21" name="Image 20" descr="ELEPHANT 05.png">
            <a:extLst>
              <a:ext uri="{FF2B5EF4-FFF2-40B4-BE49-F238E27FC236}">
                <a16:creationId xmlns:a16="http://schemas.microsoft.com/office/drawing/2014/main" id="{2325442C-206D-472C-A76E-A0A5E389F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44941" y="1192305"/>
            <a:ext cx="898845" cy="7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2" descr="GIRAFE 02.png">
            <a:extLst>
              <a:ext uri="{FF2B5EF4-FFF2-40B4-BE49-F238E27FC236}">
                <a16:creationId xmlns:a16="http://schemas.microsoft.com/office/drawing/2014/main" id="{F98A5D90-F4A7-4429-AF4F-CA808D5CD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576105" y="1115443"/>
            <a:ext cx="716016" cy="78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3" descr="COCHON 02.png">
            <a:extLst>
              <a:ext uri="{FF2B5EF4-FFF2-40B4-BE49-F238E27FC236}">
                <a16:creationId xmlns:a16="http://schemas.microsoft.com/office/drawing/2014/main" id="{1BF9734D-19B6-4FF4-857F-BB4BD78CD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30206" y="1344824"/>
            <a:ext cx="779841" cy="5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30" descr="MOUTON 01.png">
            <a:extLst>
              <a:ext uri="{FF2B5EF4-FFF2-40B4-BE49-F238E27FC236}">
                <a16:creationId xmlns:a16="http://schemas.microsoft.com/office/drawing/2014/main" id="{5695B97A-B935-471D-9FBA-C29EE92DE0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63235" y="1263427"/>
            <a:ext cx="773630" cy="63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3A6BF86-9776-4D30-969F-2F50A6D564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88" y="1197807"/>
            <a:ext cx="837533" cy="69832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47" y="1339745"/>
            <a:ext cx="685719" cy="5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" y="0"/>
            <a:ext cx="9900068" cy="6858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61F199D-05E2-4C2B-8650-28320218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7805"/>
              </p:ext>
            </p:extLst>
          </p:nvPr>
        </p:nvGraphicFramePr>
        <p:xfrm>
          <a:off x="472898" y="806143"/>
          <a:ext cx="8915400" cy="50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381925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4026696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32165218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3758805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33608009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58577774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527927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4773117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58076869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52038243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4232458598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832759846"/>
                    </a:ext>
                  </a:extLst>
                </a:gridCol>
              </a:tblGrid>
              <a:tr h="1050366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6416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CAMILLE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88027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18321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HUGO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19375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LAURELINE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5572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LILIA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7136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MALO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0078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MONA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68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PAUL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1334"/>
                  </a:ext>
                </a:extLst>
              </a:tr>
              <a:tr h="4474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PHARELL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5312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89703" y="0"/>
            <a:ext cx="9180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Brush Script MT" panose="03060802040406070304" pitchFamily="66" charset="0"/>
              </a:rPr>
              <a:t>Suivi plan de travail des  ateliers autonomes explorer le monde- </a:t>
            </a:r>
            <a:r>
              <a:rPr lang="fr-FR" sz="3000" dirty="0">
                <a:latin typeface="Brush Script MT" panose="03060802040406070304" pitchFamily="66" charset="0"/>
              </a:rPr>
              <a:t>G</a:t>
            </a:r>
            <a:r>
              <a:rPr lang="fr-FR" sz="3000" dirty="0" smtClean="0">
                <a:latin typeface="Brush Script MT" panose="03060802040406070304" pitchFamily="66" charset="0"/>
              </a:rPr>
              <a:t>S</a:t>
            </a:r>
            <a:endParaRPr lang="fr-FR" sz="3000" dirty="0">
              <a:latin typeface="Brush Script MT" panose="03060802040406070304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1" y="1226293"/>
            <a:ext cx="602665" cy="3901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3" y="1313487"/>
            <a:ext cx="569891" cy="302972"/>
          </a:xfrm>
          <a:prstGeom prst="rect">
            <a:avLst/>
          </a:prstGeom>
        </p:spPr>
      </p:pic>
      <p:pic>
        <p:nvPicPr>
          <p:cNvPr id="24" name="Image 23" descr="CHAT 14.png">
            <a:extLst>
              <a:ext uri="{FF2B5EF4-FFF2-40B4-BE49-F238E27FC236}">
                <a16:creationId xmlns:a16="http://schemas.microsoft.com/office/drawing/2014/main" id="{96EDCC0E-D362-44F5-B987-59CF21918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94306" y="1078010"/>
            <a:ext cx="309628" cy="5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3" descr="COCHON 02.png">
            <a:extLst>
              <a:ext uri="{FF2B5EF4-FFF2-40B4-BE49-F238E27FC236}">
                <a16:creationId xmlns:a16="http://schemas.microsoft.com/office/drawing/2014/main" id="{1BF9734D-19B6-4FF4-857F-BB4BD78CD3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72748" y="1182667"/>
            <a:ext cx="613615" cy="4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MOUTON 01.png">
            <a:extLst>
              <a:ext uri="{FF2B5EF4-FFF2-40B4-BE49-F238E27FC236}">
                <a16:creationId xmlns:a16="http://schemas.microsoft.com/office/drawing/2014/main" id="{5695B97A-B935-471D-9FBA-C29EE92DE0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71359" y="1157264"/>
            <a:ext cx="561475" cy="4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108" y="1242997"/>
            <a:ext cx="514178" cy="373462"/>
          </a:xfrm>
          <a:prstGeom prst="rect">
            <a:avLst/>
          </a:prstGeom>
        </p:spPr>
      </p:pic>
      <p:pic>
        <p:nvPicPr>
          <p:cNvPr id="33" name="Image 39" descr="VACHE 02.png">
            <a:extLst>
              <a:ext uri="{FF2B5EF4-FFF2-40B4-BE49-F238E27FC236}">
                <a16:creationId xmlns:a16="http://schemas.microsoft.com/office/drawing/2014/main" id="{3BB3B350-4D77-4396-92E8-5BD193EEC4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71384" y="1210343"/>
            <a:ext cx="589115" cy="4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5" descr="PONEY 03.png">
            <a:extLst>
              <a:ext uri="{FF2B5EF4-FFF2-40B4-BE49-F238E27FC236}">
                <a16:creationId xmlns:a16="http://schemas.microsoft.com/office/drawing/2014/main" id="{DBC8785B-A6CA-4FFC-81CD-BA54C69426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23724" y="1182957"/>
            <a:ext cx="484803" cy="4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AA428ED-4D15-4DCA-BD7E-A77ACD7309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362" y="1120002"/>
            <a:ext cx="619251" cy="496457"/>
          </a:xfrm>
          <a:prstGeom prst="rect">
            <a:avLst/>
          </a:prstGeom>
        </p:spPr>
      </p:pic>
      <p:pic>
        <p:nvPicPr>
          <p:cNvPr id="36" name="Image 20" descr="ELEPHANT 05.png">
            <a:extLst>
              <a:ext uri="{FF2B5EF4-FFF2-40B4-BE49-F238E27FC236}">
                <a16:creationId xmlns:a16="http://schemas.microsoft.com/office/drawing/2014/main" id="{2325442C-206D-472C-A76E-A0A5E389F6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61390" y="1250069"/>
            <a:ext cx="630555" cy="36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22" descr="GIRAFE 02.png">
            <a:extLst>
              <a:ext uri="{FF2B5EF4-FFF2-40B4-BE49-F238E27FC236}">
                <a16:creationId xmlns:a16="http://schemas.microsoft.com/office/drawing/2014/main" id="{F98A5D90-F4A7-4429-AF4F-CA808D5CD7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762747" y="1120637"/>
            <a:ext cx="454749" cy="4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6BF86-9776-4D30-969F-2F50A6D564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1172948"/>
            <a:ext cx="598352" cy="4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6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718</Words>
  <Application>Microsoft Office PowerPoint</Application>
  <PresentationFormat>Format A4 (210 x 297 mm)</PresentationFormat>
  <Paragraphs>666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flo.mathias</dc:creator>
  <cp:lastModifiedBy>ECOLE</cp:lastModifiedBy>
  <cp:revision>14</cp:revision>
  <dcterms:created xsi:type="dcterms:W3CDTF">2018-12-12T13:18:11Z</dcterms:created>
  <dcterms:modified xsi:type="dcterms:W3CDTF">2023-08-29T21:02:19Z</dcterms:modified>
</cp:coreProperties>
</file>