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18/06/2014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18/06/2014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8800" b="1" dirty="0" smtClean="0">
                <a:solidFill>
                  <a:srgbClr val="FF0000"/>
                </a:solidFill>
                <a:latin typeface="Maiandra GD" pitchFamily="34" charset="0"/>
              </a:rPr>
              <a:t>Les tables de multiplication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7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200" dirty="0">
                <a:solidFill>
                  <a:srgbClr val="0070C0"/>
                </a:solidFill>
                <a:latin typeface="Maiandra GD" panose="020E0502030308020204" pitchFamily="34" charset="0"/>
              </a:rPr>
              <a:t>En moyenne, un élève a dans sa trousse 7 stylos. </a:t>
            </a:r>
          </a:p>
          <a:p>
            <a:r>
              <a:rPr lang="fr-FR" sz="5200" dirty="0">
                <a:solidFill>
                  <a:srgbClr val="0070C0"/>
                </a:solidFill>
                <a:latin typeface="Maiandra GD" panose="020E0502030308020204" pitchFamily="34" charset="0"/>
              </a:rPr>
              <a:t>Combien y a-t-il de stylos dans un groupe de 5 élèves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82"/>
    </mc:Choice>
    <mc:Fallback xmlns="">
      <p:transition spd="slow" advTm="41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764704"/>
            <a:ext cx="7812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Pour la première séance en optimist, on met 3 élèves par bateau. Aujourd’hui, on a sorti 5 bateaux.</a:t>
            </a:r>
          </a:p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Combien d’élèves font de l’optimist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05"/>
    </mc:Choice>
    <mc:Fallback xmlns="">
      <p:transition spd="slow" advTm="42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052736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 x 9</a:t>
            </a:r>
          </a:p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 x 6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83768" y="141277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54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42555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28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44208" y="142555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 x 9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0892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 x 7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 x 9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49</a:t>
            </a:r>
            <a:endParaRPr lang="fr-FR" sz="80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18219" y="272169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24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35 stylos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445224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15 élèves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8032" y="1268760"/>
            <a:ext cx="78123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18</a:t>
            </a:r>
            <a:endParaRPr lang="fr-FR" sz="23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57"/>
    </mc:Choice>
    <mc:Fallback xmlns="">
      <p:transition spd="slow" advTm="23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 x 9</a:t>
            </a:r>
            <a:endParaRPr lang="fr-FR" sz="23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3"/>
    </mc:Choice>
    <mc:Fallback xmlns="">
      <p:transition spd="slow" advTm="17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 x 7</a:t>
            </a:r>
            <a:endParaRPr lang="fr-FR" sz="23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9"/>
    </mc:Choice>
    <mc:Fallback xmlns="">
      <p:transition spd="slow" advTm="17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27</a:t>
            </a:r>
            <a:endParaRPr lang="fr-FR" sz="23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96"/>
    </mc:Choice>
    <mc:Fallback xmlns="">
      <p:transition spd="slow" advTm="22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63</a:t>
            </a:r>
            <a:endParaRPr lang="fr-FR" sz="23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36"/>
    </mc:Choice>
    <mc:Fallback xmlns="">
      <p:transition spd="slow" advTm="22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45</a:t>
            </a:r>
            <a:endParaRPr lang="fr-FR" sz="23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30"/>
    </mc:Choice>
    <mc:Fallback xmlns="">
      <p:transition spd="slow" advTm="22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8032" y="1268760"/>
            <a:ext cx="78123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7 x 7</a:t>
            </a:r>
            <a:endParaRPr lang="fr-FR" sz="23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6"/>
    </mc:Choice>
    <mc:Fallback xmlns="">
      <p:transition spd="slow" advTm="17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1268760"/>
            <a:ext cx="756084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9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8 x 3</a:t>
            </a:r>
            <a:endParaRPr lang="fr-FR" sz="239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5"/>
    </mc:Choice>
    <mc:Fallback xmlns="">
      <p:transition spd="slow" advTm="17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1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1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951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|5.1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6|3|3.3|4.6|5.4|3.3|8.3|11.1|4.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126</Words>
  <Application>Microsoft Office PowerPoint</Application>
  <PresentationFormat>Affichage à l'écran (4:3)</PresentationFormat>
  <Paragraphs>38</Paragraphs>
  <Slides>13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Les tables de multiplication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48</cp:revision>
  <dcterms:created xsi:type="dcterms:W3CDTF">2013-01-27T09:55:18Z</dcterms:created>
  <dcterms:modified xsi:type="dcterms:W3CDTF">2014-06-18T16:14:46Z</dcterms:modified>
</cp:coreProperties>
</file>