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3DC"/>
    <a:srgbClr val="92C9DA"/>
    <a:srgbClr val="4790C1"/>
    <a:srgbClr val="081ACA"/>
    <a:srgbClr val="5F86CD"/>
    <a:srgbClr val="6372C9"/>
    <a:srgbClr val="1C2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éronique Lacour" userId="be1275e743b3e910" providerId="LiveId" clId="{4D76CF42-D66D-4779-9A4A-E72C45910296}"/>
    <pc:docChg chg="undo custSel addSld delSld modSld modMainMaster">
      <pc:chgData name="Véronique Lacour" userId="be1275e743b3e910" providerId="LiveId" clId="{4D76CF42-D66D-4779-9A4A-E72C45910296}" dt="2018-02-17T17:35:50.418" v="839"/>
      <pc:docMkLst>
        <pc:docMk/>
      </pc:docMkLst>
      <pc:sldChg chg="modTransition">
        <pc:chgData name="Véronique Lacour" userId="be1275e743b3e910" providerId="LiveId" clId="{4D76CF42-D66D-4779-9A4A-E72C45910296}" dt="2018-02-17T16:08:28.698" v="666"/>
        <pc:sldMkLst>
          <pc:docMk/>
          <pc:sldMk cId="1788072181" sldId="256"/>
        </pc:sldMkLst>
      </pc:sldChg>
      <pc:sldChg chg="addSp modSp modTransition modAnim">
        <pc:chgData name="Véronique Lacour" userId="be1275e743b3e910" providerId="LiveId" clId="{4D76CF42-D66D-4779-9A4A-E72C45910296}" dt="2018-02-17T16:10:18.016" v="673" actId="1076"/>
        <pc:sldMkLst>
          <pc:docMk/>
          <pc:sldMk cId="999013662" sldId="257"/>
        </pc:sldMkLst>
        <pc:spChg chg="add mod ord">
          <ac:chgData name="Véronique Lacour" userId="be1275e743b3e910" providerId="LiveId" clId="{4D76CF42-D66D-4779-9A4A-E72C45910296}" dt="2018-02-17T15:35:56.506" v="395" actId="167"/>
          <ac:spMkLst>
            <pc:docMk/>
            <pc:sldMk cId="999013662" sldId="257"/>
            <ac:spMk id="2" creationId="{C4B6AC38-8DFC-4BAE-AF08-9DF967D41ACA}"/>
          </ac:spMkLst>
        </pc:spChg>
        <pc:spChg chg="mod">
          <ac:chgData name="Véronique Lacour" userId="be1275e743b3e910" providerId="LiveId" clId="{4D76CF42-D66D-4779-9A4A-E72C45910296}" dt="2018-02-17T16:10:18.016" v="673" actId="1076"/>
          <ac:spMkLst>
            <pc:docMk/>
            <pc:sldMk cId="999013662" sldId="257"/>
            <ac:spMk id="4" creationId="{01CA7548-A2E2-4A89-9204-A9C9E5DE3F72}"/>
          </ac:spMkLst>
        </pc:spChg>
        <pc:picChg chg="mod">
          <ac:chgData name="Véronique Lacour" userId="be1275e743b3e910" providerId="LiveId" clId="{4D76CF42-D66D-4779-9A4A-E72C45910296}" dt="2018-02-17T14:49:05.912" v="108" actId="1076"/>
          <ac:picMkLst>
            <pc:docMk/>
            <pc:sldMk cId="999013662" sldId="257"/>
            <ac:picMk id="3" creationId="{17D3D284-D935-42D3-B0D7-D01CC36FB8F6}"/>
          </ac:picMkLst>
        </pc:picChg>
      </pc:sldChg>
      <pc:sldChg chg="modSp modTransition modAnim">
        <pc:chgData name="Véronique Lacour" userId="be1275e743b3e910" providerId="LiveId" clId="{4D76CF42-D66D-4779-9A4A-E72C45910296}" dt="2018-02-17T16:53:23.919" v="830"/>
        <pc:sldMkLst>
          <pc:docMk/>
          <pc:sldMk cId="2625324986" sldId="258"/>
        </pc:sldMkLst>
        <pc:spChg chg="mod">
          <ac:chgData name="Véronique Lacour" userId="be1275e743b3e910" providerId="LiveId" clId="{4D76CF42-D66D-4779-9A4A-E72C45910296}" dt="2018-02-17T16:53:23.919" v="830"/>
          <ac:spMkLst>
            <pc:docMk/>
            <pc:sldMk cId="2625324986" sldId="258"/>
            <ac:spMk id="2" creationId="{428D9F0A-9343-4EF1-8D65-A2F234EF1339}"/>
          </ac:spMkLst>
        </pc:spChg>
      </pc:sldChg>
      <pc:sldChg chg="addSp modSp modTransition modAnim">
        <pc:chgData name="Véronique Lacour" userId="be1275e743b3e910" providerId="LiveId" clId="{4D76CF42-D66D-4779-9A4A-E72C45910296}" dt="2018-02-17T16:22:18.151" v="704"/>
        <pc:sldMkLst>
          <pc:docMk/>
          <pc:sldMk cId="1144171346" sldId="259"/>
        </pc:sldMkLst>
        <pc:spChg chg="mod">
          <ac:chgData name="Véronique Lacour" userId="be1275e743b3e910" providerId="LiveId" clId="{4D76CF42-D66D-4779-9A4A-E72C45910296}" dt="2018-02-17T16:04:14.402" v="631"/>
          <ac:spMkLst>
            <pc:docMk/>
            <pc:sldMk cId="1144171346" sldId="259"/>
            <ac:spMk id="2" creationId="{D4FCE2A0-2C43-4ADE-9BDA-843C3CE954E6}"/>
          </ac:spMkLst>
        </pc:spChg>
        <pc:spChg chg="add mod">
          <ac:chgData name="Véronique Lacour" userId="be1275e743b3e910" providerId="LiveId" clId="{4D76CF42-D66D-4779-9A4A-E72C45910296}" dt="2018-02-17T15:38:18.174" v="408"/>
          <ac:spMkLst>
            <pc:docMk/>
            <pc:sldMk cId="1144171346" sldId="259"/>
            <ac:spMk id="3" creationId="{D4A7CABA-E26D-4562-B76E-824A40F407BE}"/>
          </ac:spMkLst>
        </pc:spChg>
        <pc:spChg chg="add mod">
          <ac:chgData name="Véronique Lacour" userId="be1275e743b3e910" providerId="LiveId" clId="{4D76CF42-D66D-4779-9A4A-E72C45910296}" dt="2018-02-17T15:38:34.136" v="412" actId="14100"/>
          <ac:spMkLst>
            <pc:docMk/>
            <pc:sldMk cId="1144171346" sldId="259"/>
            <ac:spMk id="5" creationId="{29C72F55-2A56-40DD-AAA1-0FE97D3E3B02}"/>
          </ac:spMkLst>
        </pc:spChg>
        <pc:spChg chg="add mod">
          <ac:chgData name="Véronique Lacour" userId="be1275e743b3e910" providerId="LiveId" clId="{4D76CF42-D66D-4779-9A4A-E72C45910296}" dt="2018-02-17T15:38:46.064" v="415" actId="14100"/>
          <ac:spMkLst>
            <pc:docMk/>
            <pc:sldMk cId="1144171346" sldId="259"/>
            <ac:spMk id="6" creationId="{DFAD41EB-1735-41E6-8B28-706B67161489}"/>
          </ac:spMkLst>
        </pc:spChg>
        <pc:spChg chg="add mod">
          <ac:chgData name="Véronique Lacour" userId="be1275e743b3e910" providerId="LiveId" clId="{4D76CF42-D66D-4779-9A4A-E72C45910296}" dt="2018-02-17T15:38:58.376" v="418" actId="14100"/>
          <ac:spMkLst>
            <pc:docMk/>
            <pc:sldMk cId="1144171346" sldId="259"/>
            <ac:spMk id="7" creationId="{3FCCE4BD-0795-49E2-B8F7-E67D7DC1F9D2}"/>
          </ac:spMkLst>
        </pc:spChg>
        <pc:spChg chg="add mod">
          <ac:chgData name="Véronique Lacour" userId="be1275e743b3e910" providerId="LiveId" clId="{4D76CF42-D66D-4779-9A4A-E72C45910296}" dt="2018-02-17T15:39:05.264" v="421" actId="14100"/>
          <ac:spMkLst>
            <pc:docMk/>
            <pc:sldMk cId="1144171346" sldId="259"/>
            <ac:spMk id="8" creationId="{857FAB5B-93C6-4BB6-96F8-9C5FDF31B36A}"/>
          </ac:spMkLst>
        </pc:spChg>
        <pc:spChg chg="add mod">
          <ac:chgData name="Véronique Lacour" userId="be1275e743b3e910" providerId="LiveId" clId="{4D76CF42-D66D-4779-9A4A-E72C45910296}" dt="2018-02-17T15:39:14.544" v="423" actId="1076"/>
          <ac:spMkLst>
            <pc:docMk/>
            <pc:sldMk cId="1144171346" sldId="259"/>
            <ac:spMk id="9" creationId="{E61BB32F-01A7-4517-ACC9-88B77B13BD07}"/>
          </ac:spMkLst>
        </pc:spChg>
        <pc:spChg chg="add mod">
          <ac:chgData name="Véronique Lacour" userId="be1275e743b3e910" providerId="LiveId" clId="{4D76CF42-D66D-4779-9A4A-E72C45910296}" dt="2018-02-17T15:39:58.714" v="430"/>
          <ac:spMkLst>
            <pc:docMk/>
            <pc:sldMk cId="1144171346" sldId="259"/>
            <ac:spMk id="10" creationId="{B7584F9C-3E43-4E55-9EFD-C5B62BAF8A07}"/>
          </ac:spMkLst>
        </pc:spChg>
        <pc:spChg chg="add mod">
          <ac:chgData name="Véronique Lacour" userId="be1275e743b3e910" providerId="LiveId" clId="{4D76CF42-D66D-4779-9A4A-E72C45910296}" dt="2018-02-17T15:40:13.272" v="433" actId="14100"/>
          <ac:spMkLst>
            <pc:docMk/>
            <pc:sldMk cId="1144171346" sldId="259"/>
            <ac:spMk id="11" creationId="{EBD3C1B4-4C72-49F3-98D1-F91740D295C5}"/>
          </ac:spMkLst>
        </pc:spChg>
        <pc:spChg chg="add mod">
          <ac:chgData name="Véronique Lacour" userId="be1275e743b3e910" providerId="LiveId" clId="{4D76CF42-D66D-4779-9A4A-E72C45910296}" dt="2018-02-17T15:40:22.761" v="436" actId="14100"/>
          <ac:spMkLst>
            <pc:docMk/>
            <pc:sldMk cId="1144171346" sldId="259"/>
            <ac:spMk id="12" creationId="{22A83428-986E-4DFE-914F-19D6533DB2ED}"/>
          </ac:spMkLst>
        </pc:spChg>
        <pc:picChg chg="mod">
          <ac:chgData name="Véronique Lacour" userId="be1275e743b3e910" providerId="LiveId" clId="{4D76CF42-D66D-4779-9A4A-E72C45910296}" dt="2018-02-17T14:49:46.872" v="116" actId="14100"/>
          <ac:picMkLst>
            <pc:docMk/>
            <pc:sldMk cId="1144171346" sldId="259"/>
            <ac:picMk id="4" creationId="{8ADDD62B-4EA7-4CAE-8717-81C2F298AE55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23:25.975" v="708"/>
        <pc:sldMkLst>
          <pc:docMk/>
          <pc:sldMk cId="3320697176" sldId="260"/>
        </pc:sldMkLst>
        <pc:spChg chg="mod ord">
          <ac:chgData name="Véronique Lacour" userId="be1275e743b3e910" providerId="LiveId" clId="{4D76CF42-D66D-4779-9A4A-E72C45910296}" dt="2018-02-17T16:23:08.993" v="706" actId="14100"/>
          <ac:spMkLst>
            <pc:docMk/>
            <pc:sldMk cId="3320697176" sldId="260"/>
            <ac:spMk id="2" creationId="{9241039F-0A7B-4E72-9EAB-ECB2F3E5A52F}"/>
          </ac:spMkLst>
        </pc:spChg>
        <pc:spChg chg="add mod">
          <ac:chgData name="Véronique Lacour" userId="be1275e743b3e910" providerId="LiveId" clId="{4D76CF42-D66D-4779-9A4A-E72C45910296}" dt="2018-02-17T14:29:41.846" v="15"/>
          <ac:spMkLst>
            <pc:docMk/>
            <pc:sldMk cId="3320697176" sldId="260"/>
            <ac:spMk id="4" creationId="{F68EDAB9-AEA0-452C-85E9-7ED9052AC5A2}"/>
          </ac:spMkLst>
        </pc:spChg>
        <pc:picChg chg="add mod">
          <ac:chgData name="Véronique Lacour" userId="be1275e743b3e910" providerId="LiveId" clId="{4D76CF42-D66D-4779-9A4A-E72C45910296}" dt="2018-02-17T14:28:36.191" v="6" actId="14100"/>
          <ac:picMkLst>
            <pc:docMk/>
            <pc:sldMk cId="3320697176" sldId="260"/>
            <ac:picMk id="3" creationId="{9A01AD51-E000-41B4-9578-F5D5B1F2BE52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54:20.518" v="834"/>
        <pc:sldMkLst>
          <pc:docMk/>
          <pc:sldMk cId="1737065799" sldId="261"/>
        </pc:sldMkLst>
        <pc:spChg chg="mod ord">
          <ac:chgData name="Véronique Lacour" userId="be1275e743b3e910" providerId="LiveId" clId="{4D76CF42-D66D-4779-9A4A-E72C45910296}" dt="2018-02-17T16:03:27.785" v="626"/>
          <ac:spMkLst>
            <pc:docMk/>
            <pc:sldMk cId="1737065799" sldId="261"/>
            <ac:spMk id="2" creationId="{C6DD68D8-542D-410F-AEA0-0502BE49FA07}"/>
          </ac:spMkLst>
        </pc:spChg>
        <pc:spChg chg="add mod">
          <ac:chgData name="Véronique Lacour" userId="be1275e743b3e910" providerId="LiveId" clId="{4D76CF42-D66D-4779-9A4A-E72C45910296}" dt="2018-02-17T15:44:07.912" v="462" actId="14100"/>
          <ac:spMkLst>
            <pc:docMk/>
            <pc:sldMk cId="1737065799" sldId="261"/>
            <ac:spMk id="4" creationId="{7D02226D-7DDB-4D2B-B858-5F2130472A94}"/>
          </ac:spMkLst>
        </pc:spChg>
        <pc:spChg chg="add mod">
          <ac:chgData name="Véronique Lacour" userId="be1275e743b3e910" providerId="LiveId" clId="{4D76CF42-D66D-4779-9A4A-E72C45910296}" dt="2018-02-17T15:44:37.065" v="465" actId="1076"/>
          <ac:spMkLst>
            <pc:docMk/>
            <pc:sldMk cId="1737065799" sldId="261"/>
            <ac:spMk id="5" creationId="{A1A103D9-775F-4198-B7DF-3442F94C93AB}"/>
          </ac:spMkLst>
        </pc:spChg>
        <pc:spChg chg="add mod">
          <ac:chgData name="Véronique Lacour" userId="be1275e743b3e910" providerId="LiveId" clId="{4D76CF42-D66D-4779-9A4A-E72C45910296}" dt="2018-02-17T15:44:41.249" v="466" actId="1076"/>
          <ac:spMkLst>
            <pc:docMk/>
            <pc:sldMk cId="1737065799" sldId="261"/>
            <ac:spMk id="6" creationId="{A08B7BBB-27FB-40E1-A161-DCA569A1FC54}"/>
          </ac:spMkLst>
        </pc:spChg>
        <pc:spChg chg="add mod">
          <ac:chgData name="Véronique Lacour" userId="be1275e743b3e910" providerId="LiveId" clId="{4D76CF42-D66D-4779-9A4A-E72C45910296}" dt="2018-02-17T15:44:49.161" v="468" actId="14100"/>
          <ac:spMkLst>
            <pc:docMk/>
            <pc:sldMk cId="1737065799" sldId="261"/>
            <ac:spMk id="7" creationId="{C27F83F1-1735-4A44-BE5D-172C99848408}"/>
          </ac:spMkLst>
        </pc:spChg>
        <pc:spChg chg="add mod">
          <ac:chgData name="Véronique Lacour" userId="be1275e743b3e910" providerId="LiveId" clId="{4D76CF42-D66D-4779-9A4A-E72C45910296}" dt="2018-02-17T15:45:09.112" v="470" actId="1076"/>
          <ac:spMkLst>
            <pc:docMk/>
            <pc:sldMk cId="1737065799" sldId="261"/>
            <ac:spMk id="8" creationId="{0EA48CC8-884A-4F83-B496-46C038D104AB}"/>
          </ac:spMkLst>
        </pc:spChg>
        <pc:spChg chg="add mod">
          <ac:chgData name="Véronique Lacour" userId="be1275e743b3e910" providerId="LiveId" clId="{4D76CF42-D66D-4779-9A4A-E72C45910296}" dt="2018-02-17T15:45:09.112" v="470" actId="1076"/>
          <ac:spMkLst>
            <pc:docMk/>
            <pc:sldMk cId="1737065799" sldId="261"/>
            <ac:spMk id="9" creationId="{CE3FDB88-198A-4F57-BDDF-32CE652B1A04}"/>
          </ac:spMkLst>
        </pc:spChg>
        <pc:spChg chg="add mod">
          <ac:chgData name="Véronique Lacour" userId="be1275e743b3e910" providerId="LiveId" clId="{4D76CF42-D66D-4779-9A4A-E72C45910296}" dt="2018-02-17T15:45:09.112" v="470" actId="1076"/>
          <ac:spMkLst>
            <pc:docMk/>
            <pc:sldMk cId="1737065799" sldId="261"/>
            <ac:spMk id="10" creationId="{93874804-ABF1-43CA-B02F-878E75F8ED06}"/>
          </ac:spMkLst>
        </pc:spChg>
        <pc:spChg chg="add mod">
          <ac:chgData name="Véronique Lacour" userId="be1275e743b3e910" providerId="LiveId" clId="{4D76CF42-D66D-4779-9A4A-E72C45910296}" dt="2018-02-17T15:45:18.888" v="472" actId="1076"/>
          <ac:spMkLst>
            <pc:docMk/>
            <pc:sldMk cId="1737065799" sldId="261"/>
            <ac:spMk id="11" creationId="{55F7CEE5-A3FB-4D5E-BD00-1DB099995281}"/>
          </ac:spMkLst>
        </pc:spChg>
        <pc:spChg chg="add mod">
          <ac:chgData name="Véronique Lacour" userId="be1275e743b3e910" providerId="LiveId" clId="{4D76CF42-D66D-4779-9A4A-E72C45910296}" dt="2018-02-17T15:45:35.057" v="475" actId="14100"/>
          <ac:spMkLst>
            <pc:docMk/>
            <pc:sldMk cId="1737065799" sldId="261"/>
            <ac:spMk id="12" creationId="{AE52AFB0-C1C6-481C-99C0-564082DFE8BE}"/>
          </ac:spMkLst>
        </pc:spChg>
        <pc:spChg chg="add mod">
          <ac:chgData name="Véronique Lacour" userId="be1275e743b3e910" providerId="LiveId" clId="{4D76CF42-D66D-4779-9A4A-E72C45910296}" dt="2018-02-17T15:45:48.561" v="478" actId="14100"/>
          <ac:spMkLst>
            <pc:docMk/>
            <pc:sldMk cId="1737065799" sldId="261"/>
            <ac:spMk id="13" creationId="{4188C207-AA67-453B-B194-A0030F82FB97}"/>
          </ac:spMkLst>
        </pc:spChg>
        <pc:spChg chg="add mod">
          <ac:chgData name="Véronique Lacour" userId="be1275e743b3e910" providerId="LiveId" clId="{4D76CF42-D66D-4779-9A4A-E72C45910296}" dt="2018-02-17T15:45:54.264" v="480" actId="1076"/>
          <ac:spMkLst>
            <pc:docMk/>
            <pc:sldMk cId="1737065799" sldId="261"/>
            <ac:spMk id="14" creationId="{A0EBF3DB-56E8-4344-A9DC-A224EEE4918B}"/>
          </ac:spMkLst>
        </pc:spChg>
        <pc:spChg chg="add mod">
          <ac:chgData name="Véronique Lacour" userId="be1275e743b3e910" providerId="LiveId" clId="{4D76CF42-D66D-4779-9A4A-E72C45910296}" dt="2018-02-17T15:46:04.200" v="483" actId="14100"/>
          <ac:spMkLst>
            <pc:docMk/>
            <pc:sldMk cId="1737065799" sldId="261"/>
            <ac:spMk id="15" creationId="{2AB82A71-DC19-43B7-9744-2E3C0AC583AC}"/>
          </ac:spMkLst>
        </pc:spChg>
        <pc:picChg chg="add mod">
          <ac:chgData name="Véronique Lacour" userId="be1275e743b3e910" providerId="LiveId" clId="{4D76CF42-D66D-4779-9A4A-E72C45910296}" dt="2018-02-17T15:40:46.944" v="437" actId="14100"/>
          <ac:picMkLst>
            <pc:docMk/>
            <pc:sldMk cId="1737065799" sldId="261"/>
            <ac:picMk id="3" creationId="{16D2B546-1436-474D-B9F5-FAEC3D4D2FD1}"/>
          </ac:picMkLst>
        </pc:picChg>
      </pc:sldChg>
      <pc:sldChg chg="addSp modSp mod modTransition setBg modAnim">
        <pc:chgData name="Véronique Lacour" userId="be1275e743b3e910" providerId="LiveId" clId="{4D76CF42-D66D-4779-9A4A-E72C45910296}" dt="2018-02-17T17:35:50.418" v="839"/>
        <pc:sldMkLst>
          <pc:docMk/>
          <pc:sldMk cId="2082266840" sldId="262"/>
        </pc:sldMkLst>
        <pc:spChg chg="mod ord">
          <ac:chgData name="Véronique Lacour" userId="be1275e743b3e910" providerId="LiveId" clId="{4D76CF42-D66D-4779-9A4A-E72C45910296}" dt="2018-02-17T17:35:50.418" v="839"/>
          <ac:spMkLst>
            <pc:docMk/>
            <pc:sldMk cId="2082266840" sldId="262"/>
            <ac:spMk id="2" creationId="{C6C6A20B-8A2F-44A1-925E-ABBB66A7274A}"/>
          </ac:spMkLst>
        </pc:spChg>
        <pc:spChg chg="add mod">
          <ac:chgData name="Véronique Lacour" userId="be1275e743b3e910" providerId="LiveId" clId="{4D76CF42-D66D-4779-9A4A-E72C45910296}" dt="2018-02-17T16:55:21.818" v="838"/>
          <ac:spMkLst>
            <pc:docMk/>
            <pc:sldMk cId="2082266840" sldId="262"/>
            <ac:spMk id="5" creationId="{363A0F2A-7F4A-4990-9561-3CC6795696D5}"/>
          </ac:spMkLst>
        </pc:spChg>
        <pc:spChg chg="add mod">
          <ac:chgData name="Véronique Lacour" userId="be1275e743b3e910" providerId="LiveId" clId="{4D76CF42-D66D-4779-9A4A-E72C45910296}" dt="2018-02-17T15:47:16.905" v="490" actId="1076"/>
          <ac:spMkLst>
            <pc:docMk/>
            <pc:sldMk cId="2082266840" sldId="262"/>
            <ac:spMk id="6" creationId="{42BC7518-A276-4AA7-84BF-1D53F3AF45C9}"/>
          </ac:spMkLst>
        </pc:spChg>
        <pc:spChg chg="add mod">
          <ac:chgData name="Véronique Lacour" userId="be1275e743b3e910" providerId="LiveId" clId="{4D76CF42-D66D-4779-9A4A-E72C45910296}" dt="2018-02-17T15:47:52.752" v="497" actId="1076"/>
          <ac:spMkLst>
            <pc:docMk/>
            <pc:sldMk cId="2082266840" sldId="262"/>
            <ac:spMk id="7" creationId="{E3C7E008-ECF0-4FC9-9AE6-9B6F2D2B614E}"/>
          </ac:spMkLst>
        </pc:spChg>
        <pc:spChg chg="add mod">
          <ac:chgData name="Véronique Lacour" userId="be1275e743b3e910" providerId="LiveId" clId="{4D76CF42-D66D-4779-9A4A-E72C45910296}" dt="2018-02-17T15:48:07.640" v="501" actId="14100"/>
          <ac:spMkLst>
            <pc:docMk/>
            <pc:sldMk cId="2082266840" sldId="262"/>
            <ac:spMk id="8" creationId="{0B283D1D-2021-4E8F-B45C-72CA8D55630B}"/>
          </ac:spMkLst>
        </pc:spChg>
        <pc:spChg chg="add mod">
          <ac:chgData name="Véronique Lacour" userId="be1275e743b3e910" providerId="LiveId" clId="{4D76CF42-D66D-4779-9A4A-E72C45910296}" dt="2018-02-17T15:47:28.520" v="492" actId="1076"/>
          <ac:spMkLst>
            <pc:docMk/>
            <pc:sldMk cId="2082266840" sldId="262"/>
            <ac:spMk id="9" creationId="{4FC9D801-68C4-47A7-8D1D-829E76A8A06F}"/>
          </ac:spMkLst>
        </pc:spChg>
        <pc:spChg chg="add mod">
          <ac:chgData name="Véronique Lacour" userId="be1275e743b3e910" providerId="LiveId" clId="{4D76CF42-D66D-4779-9A4A-E72C45910296}" dt="2018-02-17T15:47:48.520" v="496" actId="1076"/>
          <ac:spMkLst>
            <pc:docMk/>
            <pc:sldMk cId="2082266840" sldId="262"/>
            <ac:spMk id="10" creationId="{9674917D-71F5-4A8B-9EAC-5254B518DF2F}"/>
          </ac:spMkLst>
        </pc:spChg>
        <pc:spChg chg="add mod">
          <ac:chgData name="Véronique Lacour" userId="be1275e743b3e910" providerId="LiveId" clId="{4D76CF42-D66D-4779-9A4A-E72C45910296}" dt="2018-02-17T15:47:45.256" v="495" actId="14100"/>
          <ac:spMkLst>
            <pc:docMk/>
            <pc:sldMk cId="2082266840" sldId="262"/>
            <ac:spMk id="11" creationId="{0297DA74-8ACB-4870-A225-2BEFDCAEF9C8}"/>
          </ac:spMkLst>
        </pc:spChg>
        <pc:spChg chg="add mod">
          <ac:chgData name="Véronique Lacour" userId="be1275e743b3e910" providerId="LiveId" clId="{4D76CF42-D66D-4779-9A4A-E72C45910296}" dt="2018-02-17T15:47:57.288" v="499" actId="1076"/>
          <ac:spMkLst>
            <pc:docMk/>
            <pc:sldMk cId="2082266840" sldId="262"/>
            <ac:spMk id="12" creationId="{39E191F8-DAA8-4245-A49E-511C8614CCFC}"/>
          </ac:spMkLst>
        </pc:spChg>
        <pc:spChg chg="add mod">
          <ac:chgData name="Véronique Lacour" userId="be1275e743b3e910" providerId="LiveId" clId="{4D76CF42-D66D-4779-9A4A-E72C45910296}" dt="2018-02-17T15:48:21.984" v="505" actId="1076"/>
          <ac:spMkLst>
            <pc:docMk/>
            <pc:sldMk cId="2082266840" sldId="262"/>
            <ac:spMk id="13" creationId="{74D4C9F4-48D6-426F-A070-DF76BD1EE646}"/>
          </ac:spMkLst>
        </pc:spChg>
        <pc:spChg chg="add mod">
          <ac:chgData name="Véronique Lacour" userId="be1275e743b3e910" providerId="LiveId" clId="{4D76CF42-D66D-4779-9A4A-E72C45910296}" dt="2018-02-17T15:48:28.424" v="507" actId="1076"/>
          <ac:spMkLst>
            <pc:docMk/>
            <pc:sldMk cId="2082266840" sldId="262"/>
            <ac:spMk id="14" creationId="{71A62A7C-2910-4DBE-B5BB-6C51C0567FB0}"/>
          </ac:spMkLst>
        </pc:spChg>
        <pc:picChg chg="add mod">
          <ac:chgData name="Véronique Lacour" userId="be1275e743b3e910" providerId="LiveId" clId="{4D76CF42-D66D-4779-9A4A-E72C45910296}" dt="2018-02-17T14:51:57.439" v="138" actId="1076"/>
          <ac:picMkLst>
            <pc:docMk/>
            <pc:sldMk cId="2082266840" sldId="262"/>
            <ac:picMk id="3" creationId="{9297BDCC-B9F4-4A54-A4E1-5DC7AD8E177E}"/>
          </ac:picMkLst>
        </pc:picChg>
        <pc:picChg chg="add mod">
          <ac:chgData name="Véronique Lacour" userId="be1275e743b3e910" providerId="LiveId" clId="{4D76CF42-D66D-4779-9A4A-E72C45910296}" dt="2018-02-17T14:52:22.944" v="146" actId="1076"/>
          <ac:picMkLst>
            <pc:docMk/>
            <pc:sldMk cId="2082266840" sldId="262"/>
            <ac:picMk id="4" creationId="{5F23F917-FC38-4AC4-80EE-6209352E05AA}"/>
          </ac:picMkLst>
        </pc:picChg>
      </pc:sldChg>
      <pc:sldChg chg="addSp modSp del mod setBg">
        <pc:chgData name="Véronique Lacour" userId="be1275e743b3e910" providerId="LiveId" clId="{4D76CF42-D66D-4779-9A4A-E72C45910296}" dt="2018-02-17T14:52:34.151" v="148" actId="2696"/>
        <pc:sldMkLst>
          <pc:docMk/>
          <pc:sldMk cId="1043628346" sldId="263"/>
        </pc:sldMkLst>
        <pc:spChg chg="mod ord">
          <ac:chgData name="Véronique Lacour" userId="be1275e743b3e910" providerId="LiveId" clId="{4D76CF42-D66D-4779-9A4A-E72C45910296}" dt="2018-02-17T14:52:14.264" v="144" actId="14100"/>
          <ac:spMkLst>
            <pc:docMk/>
            <pc:sldMk cId="1043628346" sldId="263"/>
            <ac:spMk id="2" creationId="{869190A7-3FA0-4F82-9723-D78FC736BD7A}"/>
          </ac:spMkLst>
        </pc:spChg>
        <pc:picChg chg="add mod modCrop">
          <ac:chgData name="Véronique Lacour" userId="be1275e743b3e910" providerId="LiveId" clId="{4D76CF42-D66D-4779-9A4A-E72C45910296}" dt="2018-02-17T14:36:45.816" v="43" actId="732"/>
          <ac:picMkLst>
            <pc:docMk/>
            <pc:sldMk cId="1043628346" sldId="263"/>
            <ac:picMk id="3" creationId="{BE9AF915-6867-494F-BF0F-83BA46B29DE4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29:50.382" v="739"/>
        <pc:sldMkLst>
          <pc:docMk/>
          <pc:sldMk cId="718305148" sldId="264"/>
        </pc:sldMkLst>
        <pc:spChg chg="mod ord">
          <ac:chgData name="Véronique Lacour" userId="be1275e743b3e910" providerId="LiveId" clId="{4D76CF42-D66D-4779-9A4A-E72C45910296}" dt="2018-02-17T16:29:02.993" v="734" actId="1076"/>
          <ac:spMkLst>
            <pc:docMk/>
            <pc:sldMk cId="718305148" sldId="264"/>
            <ac:spMk id="2" creationId="{9E974503-55B3-45CD-97AA-80F43A1715D9}"/>
          </ac:spMkLst>
        </pc:spChg>
        <pc:spChg chg="add mod">
          <ac:chgData name="Véronique Lacour" userId="be1275e743b3e910" providerId="LiveId" clId="{4D76CF42-D66D-4779-9A4A-E72C45910296}" dt="2018-02-17T14:47:53.864" v="100" actId="208"/>
          <ac:spMkLst>
            <pc:docMk/>
            <pc:sldMk cId="718305148" sldId="264"/>
            <ac:spMk id="4" creationId="{FDCD3372-5860-4BEA-9838-6308E67A222A}"/>
          </ac:spMkLst>
        </pc:spChg>
        <pc:spChg chg="add mod">
          <ac:chgData name="Véronique Lacour" userId="be1275e743b3e910" providerId="LiveId" clId="{4D76CF42-D66D-4779-9A4A-E72C45910296}" dt="2018-02-17T15:48:42.336" v="509" actId="1076"/>
          <ac:spMkLst>
            <pc:docMk/>
            <pc:sldMk cId="718305148" sldId="264"/>
            <ac:spMk id="5" creationId="{688B83D8-F076-45F6-8537-97DFD7BDD38B}"/>
          </ac:spMkLst>
        </pc:spChg>
        <pc:spChg chg="add mod">
          <ac:chgData name="Véronique Lacour" userId="be1275e743b3e910" providerId="LiveId" clId="{4D76CF42-D66D-4779-9A4A-E72C45910296}" dt="2018-02-17T15:48:42.336" v="509" actId="1076"/>
          <ac:spMkLst>
            <pc:docMk/>
            <pc:sldMk cId="718305148" sldId="264"/>
            <ac:spMk id="6" creationId="{4EC0BE92-5460-4722-A9BF-24A1E40D6CA8}"/>
          </ac:spMkLst>
        </pc:spChg>
        <pc:spChg chg="add mod">
          <ac:chgData name="Véronique Lacour" userId="be1275e743b3e910" providerId="LiveId" clId="{4D76CF42-D66D-4779-9A4A-E72C45910296}" dt="2018-02-17T15:48:42.336" v="509" actId="1076"/>
          <ac:spMkLst>
            <pc:docMk/>
            <pc:sldMk cId="718305148" sldId="264"/>
            <ac:spMk id="7" creationId="{45C19AC7-D707-4F77-812E-42B66502611D}"/>
          </ac:spMkLst>
        </pc:spChg>
        <pc:picChg chg="add mod">
          <ac:chgData name="Véronique Lacour" userId="be1275e743b3e910" providerId="LiveId" clId="{4D76CF42-D66D-4779-9A4A-E72C45910296}" dt="2018-02-17T14:40:49.240" v="58" actId="14100"/>
          <ac:picMkLst>
            <pc:docMk/>
            <pc:sldMk cId="718305148" sldId="264"/>
            <ac:picMk id="3" creationId="{D96704A4-E3A3-4EE9-84A1-23EE7EE0334E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30:09.855" v="741"/>
        <pc:sldMkLst>
          <pc:docMk/>
          <pc:sldMk cId="1770234648" sldId="265"/>
        </pc:sldMkLst>
        <pc:spChg chg="mod">
          <ac:chgData name="Véronique Lacour" userId="be1275e743b3e910" providerId="LiveId" clId="{4D76CF42-D66D-4779-9A4A-E72C45910296}" dt="2018-02-17T16:02:20.306" v="619"/>
          <ac:spMkLst>
            <pc:docMk/>
            <pc:sldMk cId="1770234648" sldId="265"/>
            <ac:spMk id="2" creationId="{3593C338-38FF-49D1-BD28-C41B12636D3B}"/>
          </ac:spMkLst>
        </pc:spChg>
        <pc:picChg chg="add mod">
          <ac:chgData name="Véronique Lacour" userId="be1275e743b3e910" providerId="LiveId" clId="{4D76CF42-D66D-4779-9A4A-E72C45910296}" dt="2018-02-17T14:44:44.472" v="73" actId="14100"/>
          <ac:picMkLst>
            <pc:docMk/>
            <pc:sldMk cId="1770234648" sldId="265"/>
            <ac:picMk id="3" creationId="{A1EDE6DA-09CC-43E1-BFD7-960B70394F41}"/>
          </ac:picMkLst>
        </pc:picChg>
      </pc:sldChg>
      <pc:sldChg chg="addSp delSp modSp modTransition modAnim">
        <pc:chgData name="Véronique Lacour" userId="be1275e743b3e910" providerId="LiveId" clId="{4D76CF42-D66D-4779-9A4A-E72C45910296}" dt="2018-02-17T16:31:13.398" v="746"/>
        <pc:sldMkLst>
          <pc:docMk/>
          <pc:sldMk cId="2998270551" sldId="266"/>
        </pc:sldMkLst>
        <pc:spChg chg="mod ord">
          <ac:chgData name="Véronique Lacour" userId="be1275e743b3e910" providerId="LiveId" clId="{4D76CF42-D66D-4779-9A4A-E72C45910296}" dt="2018-02-17T16:01:47.857" v="615"/>
          <ac:spMkLst>
            <pc:docMk/>
            <pc:sldMk cId="2998270551" sldId="266"/>
            <ac:spMk id="2" creationId="{D924E63B-2F29-4F41-84CD-0131F6275346}"/>
          </ac:spMkLst>
        </pc:spChg>
        <pc:spChg chg="add del mod">
          <ac:chgData name="Véronique Lacour" userId="be1275e743b3e910" providerId="LiveId" clId="{4D76CF42-D66D-4779-9A4A-E72C45910296}" dt="2018-02-17T14:46:30.642" v="81" actId="478"/>
          <ac:spMkLst>
            <pc:docMk/>
            <pc:sldMk cId="2998270551" sldId="266"/>
            <ac:spMk id="4" creationId="{9A2887F1-98F7-4BFB-9496-EDFD1512724F}"/>
          </ac:spMkLst>
        </pc:spChg>
        <pc:spChg chg="add mod">
          <ac:chgData name="Véronique Lacour" userId="be1275e743b3e910" providerId="LiveId" clId="{4D76CF42-D66D-4779-9A4A-E72C45910296}" dt="2018-02-17T14:46:59.485" v="88" actId="208"/>
          <ac:spMkLst>
            <pc:docMk/>
            <pc:sldMk cId="2998270551" sldId="266"/>
            <ac:spMk id="5" creationId="{D2843D16-3133-4561-9CF2-BC4274FC777F}"/>
          </ac:spMkLst>
        </pc:spChg>
        <pc:spChg chg="add mod">
          <ac:chgData name="Véronique Lacour" userId="be1275e743b3e910" providerId="LiveId" clId="{4D76CF42-D66D-4779-9A4A-E72C45910296}" dt="2018-02-17T15:49:43.488" v="514" actId="1076"/>
          <ac:spMkLst>
            <pc:docMk/>
            <pc:sldMk cId="2998270551" sldId="266"/>
            <ac:spMk id="6" creationId="{96AA480D-61A5-438E-9D9D-5C94E97BD121}"/>
          </ac:spMkLst>
        </pc:spChg>
        <pc:spChg chg="add mod">
          <ac:chgData name="Véronique Lacour" userId="be1275e743b3e910" providerId="LiveId" clId="{4D76CF42-D66D-4779-9A4A-E72C45910296}" dt="2018-02-17T15:49:48.529" v="515" actId="1076"/>
          <ac:spMkLst>
            <pc:docMk/>
            <pc:sldMk cId="2998270551" sldId="266"/>
            <ac:spMk id="7" creationId="{4D9AA70C-3E97-4A7D-8A19-2729779C61A1}"/>
          </ac:spMkLst>
        </pc:spChg>
        <pc:spChg chg="add mod">
          <ac:chgData name="Véronique Lacour" userId="be1275e743b3e910" providerId="LiveId" clId="{4D76CF42-D66D-4779-9A4A-E72C45910296}" dt="2018-02-17T15:49:54.465" v="516" actId="14100"/>
          <ac:spMkLst>
            <pc:docMk/>
            <pc:sldMk cId="2998270551" sldId="266"/>
            <ac:spMk id="8" creationId="{4688915F-F5C1-47AA-846F-088018F4BE7A}"/>
          </ac:spMkLst>
        </pc:spChg>
        <pc:picChg chg="add mod modCrop">
          <ac:chgData name="Véronique Lacour" userId="be1275e743b3e910" providerId="LiveId" clId="{4D76CF42-D66D-4779-9A4A-E72C45910296}" dt="2018-02-17T14:47:17.015" v="92" actId="14100"/>
          <ac:picMkLst>
            <pc:docMk/>
            <pc:sldMk cId="2998270551" sldId="266"/>
            <ac:picMk id="3" creationId="{3131FD28-E23A-4A01-BA61-B5A8DB1F4F80}"/>
          </ac:picMkLst>
        </pc:picChg>
      </pc:sldChg>
      <pc:sldChg chg="addSp delSp modSp modTransition modAnim">
        <pc:chgData name="Véronique Lacour" userId="be1275e743b3e910" providerId="LiveId" clId="{4D76CF42-D66D-4779-9A4A-E72C45910296}" dt="2018-02-17T16:31:47.009" v="749"/>
        <pc:sldMkLst>
          <pc:docMk/>
          <pc:sldMk cId="3539630196" sldId="267"/>
        </pc:sldMkLst>
        <pc:spChg chg="mod">
          <ac:chgData name="Véronique Lacour" userId="be1275e743b3e910" providerId="LiveId" clId="{4D76CF42-D66D-4779-9A4A-E72C45910296}" dt="2018-02-17T14:53:21.233" v="153" actId="14100"/>
          <ac:spMkLst>
            <pc:docMk/>
            <pc:sldMk cId="3539630196" sldId="267"/>
            <ac:spMk id="2" creationId="{A63BA05A-ED1D-4966-9FE4-D0CEFCE8DC4E}"/>
          </ac:spMkLst>
        </pc:spChg>
        <pc:spChg chg="add del mod">
          <ac:chgData name="Véronique Lacour" userId="be1275e743b3e910" providerId="LiveId" clId="{4D76CF42-D66D-4779-9A4A-E72C45910296}" dt="2018-02-17T15:50:21.458" v="519" actId="478"/>
          <ac:spMkLst>
            <pc:docMk/>
            <pc:sldMk cId="3539630196" sldId="267"/>
            <ac:spMk id="6" creationId="{7933C458-74BC-4A19-B7B3-2182E296C22E}"/>
          </ac:spMkLst>
        </pc:spChg>
        <pc:spChg chg="add del mod">
          <ac:chgData name="Véronique Lacour" userId="be1275e743b3e910" providerId="LiveId" clId="{4D76CF42-D66D-4779-9A4A-E72C45910296}" dt="2018-02-17T15:50:21.458" v="519" actId="478"/>
          <ac:spMkLst>
            <pc:docMk/>
            <pc:sldMk cId="3539630196" sldId="267"/>
            <ac:spMk id="7" creationId="{45DA0310-AE0A-4532-94CE-D12266FA0212}"/>
          </ac:spMkLst>
        </pc:spChg>
        <pc:spChg chg="add del mod">
          <ac:chgData name="Véronique Lacour" userId="be1275e743b3e910" providerId="LiveId" clId="{4D76CF42-D66D-4779-9A4A-E72C45910296}" dt="2018-02-17T15:50:21.458" v="519" actId="478"/>
          <ac:spMkLst>
            <pc:docMk/>
            <pc:sldMk cId="3539630196" sldId="267"/>
            <ac:spMk id="8" creationId="{71040E95-8C7D-4835-8684-C470DE1B4D9C}"/>
          </ac:spMkLst>
        </pc:spChg>
        <pc:spChg chg="add mod">
          <ac:chgData name="Véronique Lacour" userId="be1275e743b3e910" providerId="LiveId" clId="{4D76CF42-D66D-4779-9A4A-E72C45910296}" dt="2018-02-17T15:50:41.232" v="523" actId="1076"/>
          <ac:spMkLst>
            <pc:docMk/>
            <pc:sldMk cId="3539630196" sldId="267"/>
            <ac:spMk id="9" creationId="{03A3921A-E671-4FB0-AA19-F9E1C2F462D5}"/>
          </ac:spMkLst>
        </pc:spChg>
        <pc:spChg chg="add del">
          <ac:chgData name="Véronique Lacour" userId="be1275e743b3e910" providerId="LiveId" clId="{4D76CF42-D66D-4779-9A4A-E72C45910296}" dt="2018-02-17T15:50:34.365" v="522" actId="478"/>
          <ac:spMkLst>
            <pc:docMk/>
            <pc:sldMk cId="3539630196" sldId="267"/>
            <ac:spMk id="10" creationId="{4E7EB3EF-06AE-428C-9C5B-A21696E5F544}"/>
          </ac:spMkLst>
        </pc:spChg>
        <pc:spChg chg="add del">
          <ac:chgData name="Véronique Lacour" userId="be1275e743b3e910" providerId="LiveId" clId="{4D76CF42-D66D-4779-9A4A-E72C45910296}" dt="2018-02-17T15:50:31.996" v="521" actId="478"/>
          <ac:spMkLst>
            <pc:docMk/>
            <pc:sldMk cId="3539630196" sldId="267"/>
            <ac:spMk id="11" creationId="{32E6A1B7-2D60-4BFB-9485-0BA12817B5FF}"/>
          </ac:spMkLst>
        </pc:spChg>
      </pc:sldChg>
      <pc:sldChg chg="addSp delSp modSp modTransition modAnim">
        <pc:chgData name="Véronique Lacour" userId="be1275e743b3e910" providerId="LiveId" clId="{4D76CF42-D66D-4779-9A4A-E72C45910296}" dt="2018-02-17T16:32:51.280" v="754"/>
        <pc:sldMkLst>
          <pc:docMk/>
          <pc:sldMk cId="1668164856" sldId="268"/>
        </pc:sldMkLst>
        <pc:spChg chg="mod">
          <ac:chgData name="Véronique Lacour" userId="be1275e743b3e910" providerId="LiveId" clId="{4D76CF42-D66D-4779-9A4A-E72C45910296}" dt="2018-02-17T16:01:35.193" v="614"/>
          <ac:spMkLst>
            <pc:docMk/>
            <pc:sldMk cId="1668164856" sldId="268"/>
            <ac:spMk id="2" creationId="{8A3839A8-5C69-43DE-9606-784953C26B23}"/>
          </ac:spMkLst>
        </pc:spChg>
        <pc:spChg chg="add del">
          <ac:chgData name="Véronique Lacour" userId="be1275e743b3e910" providerId="LiveId" clId="{4D76CF42-D66D-4779-9A4A-E72C45910296}" dt="2018-02-17T15:51:08.872" v="528"/>
          <ac:spMkLst>
            <pc:docMk/>
            <pc:sldMk cId="1668164856" sldId="268"/>
            <ac:spMk id="5" creationId="{85B422C9-21AE-4F55-B8DD-A35C8BCEBF37}"/>
          </ac:spMkLst>
        </pc:spChg>
        <pc:spChg chg="add del">
          <ac:chgData name="Véronique Lacour" userId="be1275e743b3e910" providerId="LiveId" clId="{4D76CF42-D66D-4779-9A4A-E72C45910296}" dt="2018-02-17T15:51:08.872" v="528"/>
          <ac:spMkLst>
            <pc:docMk/>
            <pc:sldMk cId="1668164856" sldId="268"/>
            <ac:spMk id="6" creationId="{9351218A-D1D2-4F23-84E3-8D052E4BD663}"/>
          </ac:spMkLst>
        </pc:spChg>
        <pc:spChg chg="add del">
          <ac:chgData name="Véronique Lacour" userId="be1275e743b3e910" providerId="LiveId" clId="{4D76CF42-D66D-4779-9A4A-E72C45910296}" dt="2018-02-17T15:51:08.872" v="528"/>
          <ac:spMkLst>
            <pc:docMk/>
            <pc:sldMk cId="1668164856" sldId="268"/>
            <ac:spMk id="7" creationId="{D2E34EC2-7FD1-41E2-A536-2B97ACA5E943}"/>
          </ac:spMkLst>
        </pc:spChg>
        <pc:spChg chg="add mod">
          <ac:chgData name="Véronique Lacour" userId="be1275e743b3e910" providerId="LiveId" clId="{4D76CF42-D66D-4779-9A4A-E72C45910296}" dt="2018-02-17T15:51:18.496" v="530" actId="1076"/>
          <ac:spMkLst>
            <pc:docMk/>
            <pc:sldMk cId="1668164856" sldId="268"/>
            <ac:spMk id="8" creationId="{CD7110DE-8CCA-4425-97DB-8E795AE295C7}"/>
          </ac:spMkLst>
        </pc:spChg>
        <pc:spChg chg="add mod">
          <ac:chgData name="Véronique Lacour" userId="be1275e743b3e910" providerId="LiveId" clId="{4D76CF42-D66D-4779-9A4A-E72C45910296}" dt="2018-02-17T15:51:23.344" v="531" actId="1076"/>
          <ac:spMkLst>
            <pc:docMk/>
            <pc:sldMk cId="1668164856" sldId="268"/>
            <ac:spMk id="9" creationId="{BCF3B804-7437-4A2B-A2D5-3F1224978B8A}"/>
          </ac:spMkLst>
        </pc:spChg>
        <pc:spChg chg="add mod">
          <ac:chgData name="Véronique Lacour" userId="be1275e743b3e910" providerId="LiveId" clId="{4D76CF42-D66D-4779-9A4A-E72C45910296}" dt="2018-02-17T15:51:27.320" v="532" actId="14100"/>
          <ac:spMkLst>
            <pc:docMk/>
            <pc:sldMk cId="1668164856" sldId="268"/>
            <ac:spMk id="10" creationId="{EE04ECBB-1623-4B83-868C-FB39DACB7427}"/>
          </ac:spMkLst>
        </pc:spChg>
        <pc:picChg chg="mod">
          <ac:chgData name="Véronique Lacour" userId="be1275e743b3e910" providerId="LiveId" clId="{4D76CF42-D66D-4779-9A4A-E72C45910296}" dt="2018-02-17T15:51:07.001" v="527" actId="1076"/>
          <ac:picMkLst>
            <pc:docMk/>
            <pc:sldMk cId="1668164856" sldId="268"/>
            <ac:picMk id="4" creationId="{D0C83FCC-6639-4BE1-96F4-A6F87115287D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33:11.622" v="756"/>
        <pc:sldMkLst>
          <pc:docMk/>
          <pc:sldMk cId="1043571556" sldId="269"/>
        </pc:sldMkLst>
        <pc:spChg chg="mod">
          <ac:chgData name="Véronique Lacour" userId="be1275e743b3e910" providerId="LiveId" clId="{4D76CF42-D66D-4779-9A4A-E72C45910296}" dt="2018-02-17T16:04:53.553" v="636"/>
          <ac:spMkLst>
            <pc:docMk/>
            <pc:sldMk cId="1043571556" sldId="269"/>
            <ac:spMk id="2" creationId="{AC03AD8C-B079-4967-BF8A-0BF77D6A000E}"/>
          </ac:spMkLst>
        </pc:spChg>
        <pc:picChg chg="add mod modCrop">
          <ac:chgData name="Véronique Lacour" userId="be1275e743b3e910" providerId="LiveId" clId="{4D76CF42-D66D-4779-9A4A-E72C45910296}" dt="2018-02-17T14:55:53.615" v="172" actId="14100"/>
          <ac:picMkLst>
            <pc:docMk/>
            <pc:sldMk cId="1043571556" sldId="269"/>
            <ac:picMk id="3" creationId="{FA8A3FE6-B5BE-4726-AC3A-AD182B74CF2E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33:37.848" v="758"/>
        <pc:sldMkLst>
          <pc:docMk/>
          <pc:sldMk cId="2875111106" sldId="270"/>
        </pc:sldMkLst>
        <pc:spChg chg="mod">
          <ac:chgData name="Véronique Lacour" userId="be1275e743b3e910" providerId="LiveId" clId="{4D76CF42-D66D-4779-9A4A-E72C45910296}" dt="2018-02-17T16:00:37.753" v="607"/>
          <ac:spMkLst>
            <pc:docMk/>
            <pc:sldMk cId="2875111106" sldId="270"/>
            <ac:spMk id="2" creationId="{B6D82ADE-BEF0-46BD-97CB-06EF83E8D7BD}"/>
          </ac:spMkLst>
        </pc:spChg>
        <pc:picChg chg="add mod modCrop">
          <ac:chgData name="Véronique Lacour" userId="be1275e743b3e910" providerId="LiveId" clId="{4D76CF42-D66D-4779-9A4A-E72C45910296}" dt="2018-02-17T14:57:57.865" v="187" actId="1076"/>
          <ac:picMkLst>
            <pc:docMk/>
            <pc:sldMk cId="2875111106" sldId="270"/>
            <ac:picMk id="3" creationId="{534B28F9-992B-498B-9AE9-1B26CB9DEC12}"/>
          </ac:picMkLst>
        </pc:picChg>
      </pc:sldChg>
      <pc:sldChg chg="addSp delSp modSp modTransition modAnim">
        <pc:chgData name="Véronique Lacour" userId="be1275e743b3e910" providerId="LiveId" clId="{4D76CF42-D66D-4779-9A4A-E72C45910296}" dt="2018-02-17T16:34:38.113" v="763"/>
        <pc:sldMkLst>
          <pc:docMk/>
          <pc:sldMk cId="2016860504" sldId="271"/>
        </pc:sldMkLst>
        <pc:spChg chg="mod ord">
          <ac:chgData name="Véronique Lacour" userId="be1275e743b3e910" providerId="LiveId" clId="{4D76CF42-D66D-4779-9A4A-E72C45910296}" dt="2018-02-17T15:59:59.961" v="602"/>
          <ac:spMkLst>
            <pc:docMk/>
            <pc:sldMk cId="2016860504" sldId="271"/>
            <ac:spMk id="2" creationId="{E55D2D8A-9BC9-4C78-86E9-74976383C492}"/>
          </ac:spMkLst>
        </pc:spChg>
        <pc:spChg chg="add del mod">
          <ac:chgData name="Véronique Lacour" userId="be1275e743b3e910" providerId="LiveId" clId="{4D76CF42-D66D-4779-9A4A-E72C45910296}" dt="2018-02-17T15:03:32.364" v="219" actId="478"/>
          <ac:spMkLst>
            <pc:docMk/>
            <pc:sldMk cId="2016860504" sldId="271"/>
            <ac:spMk id="4" creationId="{A03BC727-4464-4BDC-A454-5861A40FB1B3}"/>
          </ac:spMkLst>
        </pc:spChg>
        <pc:spChg chg="add mod">
          <ac:chgData name="Véronique Lacour" userId="be1275e743b3e910" providerId="LiveId" clId="{4D76CF42-D66D-4779-9A4A-E72C45910296}" dt="2018-02-17T15:52:45.544" v="546" actId="1076"/>
          <ac:spMkLst>
            <pc:docMk/>
            <pc:sldMk cId="2016860504" sldId="271"/>
            <ac:spMk id="5" creationId="{2FC442DA-A661-4871-B081-0715867704B8}"/>
          </ac:spMkLst>
        </pc:spChg>
        <pc:spChg chg="add mod">
          <ac:chgData name="Véronique Lacour" userId="be1275e743b3e910" providerId="LiveId" clId="{4D76CF42-D66D-4779-9A4A-E72C45910296}" dt="2018-02-17T15:52:56.809" v="548" actId="1076"/>
          <ac:spMkLst>
            <pc:docMk/>
            <pc:sldMk cId="2016860504" sldId="271"/>
            <ac:spMk id="6" creationId="{FB1CAB0A-1CB0-46A0-BB98-24A2C2793D52}"/>
          </ac:spMkLst>
        </pc:spChg>
        <pc:spChg chg="add mod">
          <ac:chgData name="Véronique Lacour" userId="be1275e743b3e910" providerId="LiveId" clId="{4D76CF42-D66D-4779-9A4A-E72C45910296}" dt="2018-02-17T15:53:09.058" v="551" actId="14100"/>
          <ac:spMkLst>
            <pc:docMk/>
            <pc:sldMk cId="2016860504" sldId="271"/>
            <ac:spMk id="7" creationId="{267C27FF-439A-4572-BA0A-4FCF10AC2CFE}"/>
          </ac:spMkLst>
        </pc:spChg>
        <pc:spChg chg="add mod">
          <ac:chgData name="Véronique Lacour" userId="be1275e743b3e910" providerId="LiveId" clId="{4D76CF42-D66D-4779-9A4A-E72C45910296}" dt="2018-02-17T15:53:02.984" v="550" actId="1076"/>
          <ac:spMkLst>
            <pc:docMk/>
            <pc:sldMk cId="2016860504" sldId="271"/>
            <ac:spMk id="8" creationId="{8FF0ED35-019B-419D-AF05-F094D02548FE}"/>
          </ac:spMkLst>
        </pc:spChg>
        <pc:spChg chg="add mod">
          <ac:chgData name="Véronique Lacour" userId="be1275e743b3e910" providerId="LiveId" clId="{4D76CF42-D66D-4779-9A4A-E72C45910296}" dt="2018-02-17T15:53:30.585" v="556" actId="14100"/>
          <ac:spMkLst>
            <pc:docMk/>
            <pc:sldMk cId="2016860504" sldId="271"/>
            <ac:spMk id="9" creationId="{9A63761E-DFCC-40D2-8F8A-D4319A593301}"/>
          </ac:spMkLst>
        </pc:spChg>
        <pc:picChg chg="add mod modCrop">
          <ac:chgData name="Véronique Lacour" userId="be1275e743b3e910" providerId="LiveId" clId="{4D76CF42-D66D-4779-9A4A-E72C45910296}" dt="2018-02-17T15:52:52.809" v="547" actId="1076"/>
          <ac:picMkLst>
            <pc:docMk/>
            <pc:sldMk cId="2016860504" sldId="271"/>
            <ac:picMk id="3" creationId="{E3DDBBF7-DB27-48F2-A1A7-AB2465DCB7A1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39:59.112" v="803"/>
        <pc:sldMkLst>
          <pc:docMk/>
          <pc:sldMk cId="1423025867" sldId="272"/>
        </pc:sldMkLst>
        <pc:spChg chg="mod">
          <ac:chgData name="Véronique Lacour" userId="be1275e743b3e910" providerId="LiveId" clId="{4D76CF42-D66D-4779-9A4A-E72C45910296}" dt="2018-02-17T16:05:31.066" v="638"/>
          <ac:spMkLst>
            <pc:docMk/>
            <pc:sldMk cId="1423025867" sldId="272"/>
            <ac:spMk id="2" creationId="{1B27983E-F737-4806-A983-1EE02CA29F2E}"/>
          </ac:spMkLst>
        </pc:spChg>
        <pc:picChg chg="add mod">
          <ac:chgData name="Véronique Lacour" userId="be1275e743b3e910" providerId="LiveId" clId="{4D76CF42-D66D-4779-9A4A-E72C45910296}" dt="2018-02-17T15:06:45.040" v="236" actId="14100"/>
          <ac:picMkLst>
            <pc:docMk/>
            <pc:sldMk cId="1423025867" sldId="272"/>
            <ac:picMk id="3" creationId="{A2773ACA-3FC1-4B49-9D7E-871A9D80A5C0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40:25.168" v="805"/>
        <pc:sldMkLst>
          <pc:docMk/>
          <pc:sldMk cId="2775069892" sldId="273"/>
        </pc:sldMkLst>
        <pc:spChg chg="mod">
          <ac:chgData name="Véronique Lacour" userId="be1275e743b3e910" providerId="LiveId" clId="{4D76CF42-D66D-4779-9A4A-E72C45910296}" dt="2018-02-17T16:05:41.128" v="639"/>
          <ac:spMkLst>
            <pc:docMk/>
            <pc:sldMk cId="2775069892" sldId="273"/>
            <ac:spMk id="2" creationId="{53A0F47A-8A98-468C-ABC6-662813AD4CA3}"/>
          </ac:spMkLst>
        </pc:spChg>
        <pc:picChg chg="add mod">
          <ac:chgData name="Véronique Lacour" userId="be1275e743b3e910" providerId="LiveId" clId="{4D76CF42-D66D-4779-9A4A-E72C45910296}" dt="2018-02-17T15:09:30.848" v="260" actId="14100"/>
          <ac:picMkLst>
            <pc:docMk/>
            <pc:sldMk cId="2775069892" sldId="273"/>
            <ac:picMk id="3" creationId="{DA404E91-3A4A-4570-B2CF-56B9CE07B61A}"/>
          </ac:picMkLst>
        </pc:picChg>
      </pc:sldChg>
      <pc:sldChg chg="addSp modSp modTransition modAnim">
        <pc:chgData name="Véronique Lacour" userId="be1275e743b3e910" providerId="LiveId" clId="{4D76CF42-D66D-4779-9A4A-E72C45910296}" dt="2018-02-17T16:42:31.168" v="818" actId="1076"/>
        <pc:sldMkLst>
          <pc:docMk/>
          <pc:sldMk cId="1497713316" sldId="274"/>
        </pc:sldMkLst>
        <pc:spChg chg="mod ord">
          <ac:chgData name="Véronique Lacour" userId="be1275e743b3e910" providerId="LiveId" clId="{4D76CF42-D66D-4779-9A4A-E72C45910296}" dt="2018-02-17T16:42:31.168" v="818" actId="1076"/>
          <ac:spMkLst>
            <pc:docMk/>
            <pc:sldMk cId="1497713316" sldId="274"/>
            <ac:spMk id="2" creationId="{5ECDD1E0-2ECA-4BE7-B102-256D393CCFF6}"/>
          </ac:spMkLst>
        </pc:spChg>
        <pc:picChg chg="add mod">
          <ac:chgData name="Véronique Lacour" userId="be1275e743b3e910" providerId="LiveId" clId="{4D76CF42-D66D-4779-9A4A-E72C45910296}" dt="2018-02-17T16:40:59.498" v="808" actId="1076"/>
          <ac:picMkLst>
            <pc:docMk/>
            <pc:sldMk cId="1497713316" sldId="274"/>
            <ac:picMk id="3" creationId="{77316F7E-E2EC-430D-83CE-426D9B1DCBAB}"/>
          </ac:picMkLst>
        </pc:picChg>
      </pc:sldChg>
      <pc:sldChg chg="addSp delSp modSp modTransition modAnim">
        <pc:chgData name="Véronique Lacour" userId="be1275e743b3e910" providerId="LiveId" clId="{4D76CF42-D66D-4779-9A4A-E72C45910296}" dt="2018-02-17T16:44:47.094" v="829"/>
        <pc:sldMkLst>
          <pc:docMk/>
          <pc:sldMk cId="3638356276" sldId="275"/>
        </pc:sldMkLst>
        <pc:spChg chg="mod">
          <ac:chgData name="Véronique Lacour" userId="be1275e743b3e910" providerId="LiveId" clId="{4D76CF42-D66D-4779-9A4A-E72C45910296}" dt="2018-02-17T16:44:06.518" v="825" actId="20577"/>
          <ac:spMkLst>
            <pc:docMk/>
            <pc:sldMk cId="3638356276" sldId="275"/>
            <ac:spMk id="2" creationId="{9BB004C5-79E5-403D-81C1-8EFD0FB4A2F4}"/>
          </ac:spMkLst>
        </pc:spChg>
        <pc:spChg chg="add del">
          <ac:chgData name="Véronique Lacour" userId="be1275e743b3e910" providerId="LiveId" clId="{4D76CF42-D66D-4779-9A4A-E72C45910296}" dt="2018-02-17T16:06:42.981" v="650"/>
          <ac:spMkLst>
            <pc:docMk/>
            <pc:sldMk cId="3638356276" sldId="275"/>
            <ac:spMk id="4" creationId="{7E32983E-ADE5-477F-A215-FCDD0C4596BD}"/>
          </ac:spMkLst>
        </pc:spChg>
        <pc:spChg chg="add del">
          <ac:chgData name="Véronique Lacour" userId="be1275e743b3e910" providerId="LiveId" clId="{4D76CF42-D66D-4779-9A4A-E72C45910296}" dt="2018-02-17T16:06:42.981" v="650"/>
          <ac:spMkLst>
            <pc:docMk/>
            <pc:sldMk cId="3638356276" sldId="275"/>
            <ac:spMk id="5" creationId="{3D6B0858-8494-4E00-9CA5-3A8F97747080}"/>
          </ac:spMkLst>
        </pc:spChg>
        <pc:spChg chg="add del">
          <ac:chgData name="Véronique Lacour" userId="be1275e743b3e910" providerId="LiveId" clId="{4D76CF42-D66D-4779-9A4A-E72C45910296}" dt="2018-02-17T16:06:42.981" v="650"/>
          <ac:spMkLst>
            <pc:docMk/>
            <pc:sldMk cId="3638356276" sldId="275"/>
            <ac:spMk id="6" creationId="{B20EC9AB-58F0-4B08-9C3A-52E4706BE217}"/>
          </ac:spMkLst>
        </pc:spChg>
        <pc:spChg chg="add mod">
          <ac:chgData name="Véronique Lacour" userId="be1275e743b3e910" providerId="LiveId" clId="{4D76CF42-D66D-4779-9A4A-E72C45910296}" dt="2018-02-17T16:06:50.640" v="652" actId="1076"/>
          <ac:spMkLst>
            <pc:docMk/>
            <pc:sldMk cId="3638356276" sldId="275"/>
            <ac:spMk id="7" creationId="{D131F02D-C0AE-4259-9E1F-682798947EEC}"/>
          </ac:spMkLst>
        </pc:spChg>
        <pc:spChg chg="add mod">
          <ac:chgData name="Véronique Lacour" userId="be1275e743b3e910" providerId="LiveId" clId="{4D76CF42-D66D-4779-9A4A-E72C45910296}" dt="2018-02-17T16:06:50.640" v="652" actId="1076"/>
          <ac:spMkLst>
            <pc:docMk/>
            <pc:sldMk cId="3638356276" sldId="275"/>
            <ac:spMk id="8" creationId="{65140762-610F-4632-AA3B-A8C29FFD0E8F}"/>
          </ac:spMkLst>
        </pc:spChg>
        <pc:spChg chg="add mod">
          <ac:chgData name="Véronique Lacour" userId="be1275e743b3e910" providerId="LiveId" clId="{4D76CF42-D66D-4779-9A4A-E72C45910296}" dt="2018-02-17T16:06:50.640" v="652" actId="1076"/>
          <ac:spMkLst>
            <pc:docMk/>
            <pc:sldMk cId="3638356276" sldId="275"/>
            <ac:spMk id="9" creationId="{04CAC8F9-1A80-4EA6-8A3D-25253298B2B2}"/>
          </ac:spMkLst>
        </pc:spChg>
        <pc:spChg chg="add mod">
          <ac:chgData name="Véronique Lacour" userId="be1275e743b3e910" providerId="LiveId" clId="{4D76CF42-D66D-4779-9A4A-E72C45910296}" dt="2018-02-17T16:06:56.681" v="654" actId="1076"/>
          <ac:spMkLst>
            <pc:docMk/>
            <pc:sldMk cId="3638356276" sldId="275"/>
            <ac:spMk id="10" creationId="{6999EB34-34C6-42A7-B7BA-B327FEB26B00}"/>
          </ac:spMkLst>
        </pc:spChg>
        <pc:spChg chg="add mod">
          <ac:chgData name="Véronique Lacour" userId="be1275e743b3e910" providerId="LiveId" clId="{4D76CF42-D66D-4779-9A4A-E72C45910296}" dt="2018-02-17T16:07:01.353" v="655" actId="1076"/>
          <ac:spMkLst>
            <pc:docMk/>
            <pc:sldMk cId="3638356276" sldId="275"/>
            <ac:spMk id="11" creationId="{79BB7D47-35C3-4BF5-907D-EB790CA8D826}"/>
          </ac:spMkLst>
        </pc:spChg>
        <pc:spChg chg="add mod">
          <ac:chgData name="Véronique Lacour" userId="be1275e743b3e910" providerId="LiveId" clId="{4D76CF42-D66D-4779-9A4A-E72C45910296}" dt="2018-02-17T16:44:13.856" v="826" actId="14100"/>
          <ac:spMkLst>
            <pc:docMk/>
            <pc:sldMk cId="3638356276" sldId="275"/>
            <ac:spMk id="12" creationId="{AE1140D2-39B3-494F-BAB9-49AF183135FC}"/>
          </ac:spMkLst>
        </pc:spChg>
        <pc:picChg chg="add mod">
          <ac:chgData name="Véronique Lacour" userId="be1275e743b3e910" providerId="LiveId" clId="{4D76CF42-D66D-4779-9A4A-E72C45910296}" dt="2018-02-17T16:06:40.766" v="649" actId="1076"/>
          <ac:picMkLst>
            <pc:docMk/>
            <pc:sldMk cId="3638356276" sldId="275"/>
            <ac:picMk id="3" creationId="{02AAF53D-8E4C-4ED1-9F0E-69E232B7AFC7}"/>
          </ac:picMkLst>
        </pc:picChg>
      </pc:sldChg>
      <pc:sldChg chg="addSp delSp modSp modTransition modAnim">
        <pc:chgData name="Véronique Lacour" userId="be1275e743b3e910" providerId="LiveId" clId="{4D76CF42-D66D-4779-9A4A-E72C45910296}" dt="2018-02-17T16:38:38.100" v="801"/>
        <pc:sldMkLst>
          <pc:docMk/>
          <pc:sldMk cId="548050082" sldId="276"/>
        </pc:sldMkLst>
        <pc:spChg chg="mod">
          <ac:chgData name="Véronique Lacour" userId="be1275e743b3e910" providerId="LiveId" clId="{4D76CF42-D66D-4779-9A4A-E72C45910296}" dt="2018-02-17T15:59:39.057" v="599"/>
          <ac:spMkLst>
            <pc:docMk/>
            <pc:sldMk cId="548050082" sldId="276"/>
            <ac:spMk id="2" creationId="{3E3BFC09-B2DD-45AF-A889-79EF4DAC6860}"/>
          </ac:spMkLst>
        </pc:spChg>
        <pc:spChg chg="add mod">
          <ac:chgData name="Véronique Lacour" userId="be1275e743b3e910" providerId="LiveId" clId="{4D76CF42-D66D-4779-9A4A-E72C45910296}" dt="2018-02-17T15:56:01.418" v="566" actId="1076"/>
          <ac:spMkLst>
            <pc:docMk/>
            <pc:sldMk cId="548050082" sldId="276"/>
            <ac:spMk id="5" creationId="{C2444FED-37C5-49DD-9F7E-D67040EDAA9E}"/>
          </ac:spMkLst>
        </pc:spChg>
        <pc:spChg chg="add mod">
          <ac:chgData name="Véronique Lacour" userId="be1275e743b3e910" providerId="LiveId" clId="{4D76CF42-D66D-4779-9A4A-E72C45910296}" dt="2018-02-17T15:56:01.418" v="566" actId="1076"/>
          <ac:spMkLst>
            <pc:docMk/>
            <pc:sldMk cId="548050082" sldId="276"/>
            <ac:spMk id="6" creationId="{4DE6D0F5-A27F-4670-B1BE-62D6B539B7D5}"/>
          </ac:spMkLst>
        </pc:spChg>
        <pc:spChg chg="add mod">
          <ac:chgData name="Véronique Lacour" userId="be1275e743b3e910" providerId="LiveId" clId="{4D76CF42-D66D-4779-9A4A-E72C45910296}" dt="2018-02-17T15:57:28.449" v="582" actId="14100"/>
          <ac:spMkLst>
            <pc:docMk/>
            <pc:sldMk cId="548050082" sldId="276"/>
            <ac:spMk id="7" creationId="{49DF0F08-FF9A-4E01-B6E7-825936522EB0}"/>
          </ac:spMkLst>
        </pc:spChg>
        <pc:spChg chg="add mod">
          <ac:chgData name="Véronique Lacour" userId="be1275e743b3e910" providerId="LiveId" clId="{4D76CF42-D66D-4779-9A4A-E72C45910296}" dt="2018-02-17T15:56:17.001" v="569" actId="1076"/>
          <ac:spMkLst>
            <pc:docMk/>
            <pc:sldMk cId="548050082" sldId="276"/>
            <ac:spMk id="8" creationId="{E690F29D-8017-4E16-8CED-1A9A25E5C8F9}"/>
          </ac:spMkLst>
        </pc:spChg>
        <pc:spChg chg="add mod">
          <ac:chgData name="Véronique Lacour" userId="be1275e743b3e910" providerId="LiveId" clId="{4D76CF42-D66D-4779-9A4A-E72C45910296}" dt="2018-02-17T15:57:18.113" v="580" actId="1076"/>
          <ac:spMkLst>
            <pc:docMk/>
            <pc:sldMk cId="548050082" sldId="276"/>
            <ac:spMk id="9" creationId="{90A2C02C-0C2A-4E96-9235-16142717F48B}"/>
          </ac:spMkLst>
        </pc:spChg>
        <pc:spChg chg="add mod">
          <ac:chgData name="Véronique Lacour" userId="be1275e743b3e910" providerId="LiveId" clId="{4D76CF42-D66D-4779-9A4A-E72C45910296}" dt="2018-02-17T15:57:23.888" v="581" actId="14100"/>
          <ac:spMkLst>
            <pc:docMk/>
            <pc:sldMk cId="548050082" sldId="276"/>
            <ac:spMk id="10" creationId="{5FE2DE99-8EF0-4555-87FA-9465A006B33A}"/>
          </ac:spMkLst>
        </pc:spChg>
        <pc:spChg chg="add mod">
          <ac:chgData name="Véronique Lacour" userId="be1275e743b3e910" providerId="LiveId" clId="{4D76CF42-D66D-4779-9A4A-E72C45910296}" dt="2018-02-17T15:56:25.401" v="571" actId="1076"/>
          <ac:spMkLst>
            <pc:docMk/>
            <pc:sldMk cId="548050082" sldId="276"/>
            <ac:spMk id="11" creationId="{73805A07-716C-4D5A-A90B-1D3582C37E29}"/>
          </ac:spMkLst>
        </pc:spChg>
        <pc:spChg chg="add mod">
          <ac:chgData name="Véronique Lacour" userId="be1275e743b3e910" providerId="LiveId" clId="{4D76CF42-D66D-4779-9A4A-E72C45910296}" dt="2018-02-17T15:56:25.401" v="571" actId="1076"/>
          <ac:spMkLst>
            <pc:docMk/>
            <pc:sldMk cId="548050082" sldId="276"/>
            <ac:spMk id="12" creationId="{44D8F01C-870F-4BA3-BBAD-D7B110F33470}"/>
          </ac:spMkLst>
        </pc:spChg>
        <pc:spChg chg="add mod">
          <ac:chgData name="Véronique Lacour" userId="be1275e743b3e910" providerId="LiveId" clId="{4D76CF42-D66D-4779-9A4A-E72C45910296}" dt="2018-02-17T15:57:48.152" v="585" actId="14100"/>
          <ac:spMkLst>
            <pc:docMk/>
            <pc:sldMk cId="548050082" sldId="276"/>
            <ac:spMk id="13" creationId="{1A73E80C-0398-4948-90D0-F2E601A3F955}"/>
          </ac:spMkLst>
        </pc:spChg>
        <pc:spChg chg="add mod">
          <ac:chgData name="Véronique Lacour" userId="be1275e743b3e910" providerId="LiveId" clId="{4D76CF42-D66D-4779-9A4A-E72C45910296}" dt="2018-02-17T15:56:43.849" v="573" actId="1076"/>
          <ac:spMkLst>
            <pc:docMk/>
            <pc:sldMk cId="548050082" sldId="276"/>
            <ac:spMk id="14" creationId="{7146B820-D9EE-475E-A9E3-5C1F82D7EAB3}"/>
          </ac:spMkLst>
        </pc:spChg>
        <pc:spChg chg="add mod">
          <ac:chgData name="Véronique Lacour" userId="be1275e743b3e910" providerId="LiveId" clId="{4D76CF42-D66D-4779-9A4A-E72C45910296}" dt="2018-02-17T15:56:43.849" v="573" actId="1076"/>
          <ac:spMkLst>
            <pc:docMk/>
            <pc:sldMk cId="548050082" sldId="276"/>
            <ac:spMk id="15" creationId="{0FEF5316-C97C-4CD9-8F90-1A1E1872CDAD}"/>
          </ac:spMkLst>
        </pc:spChg>
        <pc:spChg chg="add mod">
          <ac:chgData name="Véronique Lacour" userId="be1275e743b3e910" providerId="LiveId" clId="{4D76CF42-D66D-4779-9A4A-E72C45910296}" dt="2018-02-17T15:56:43.849" v="573" actId="1076"/>
          <ac:spMkLst>
            <pc:docMk/>
            <pc:sldMk cId="548050082" sldId="276"/>
            <ac:spMk id="16" creationId="{321E0512-15BC-4926-90C4-07B226684E89}"/>
          </ac:spMkLst>
        </pc:spChg>
        <pc:spChg chg="add mod">
          <ac:chgData name="Véronique Lacour" userId="be1275e743b3e910" providerId="LiveId" clId="{4D76CF42-D66D-4779-9A4A-E72C45910296}" dt="2018-02-17T15:56:57.401" v="575" actId="1076"/>
          <ac:spMkLst>
            <pc:docMk/>
            <pc:sldMk cId="548050082" sldId="276"/>
            <ac:spMk id="17" creationId="{31D67459-F415-439E-8482-034548090A64}"/>
          </ac:spMkLst>
        </pc:spChg>
        <pc:spChg chg="add mod">
          <ac:chgData name="Véronique Lacour" userId="be1275e743b3e910" providerId="LiveId" clId="{4D76CF42-D66D-4779-9A4A-E72C45910296}" dt="2018-02-17T15:56:57.401" v="575" actId="1076"/>
          <ac:spMkLst>
            <pc:docMk/>
            <pc:sldMk cId="548050082" sldId="276"/>
            <ac:spMk id="18" creationId="{30D9DB8F-CDE7-4A00-9CEC-E7820C5FFED2}"/>
          </ac:spMkLst>
        </pc:spChg>
        <pc:spChg chg="add mod">
          <ac:chgData name="Véronique Lacour" userId="be1275e743b3e910" providerId="LiveId" clId="{4D76CF42-D66D-4779-9A4A-E72C45910296}" dt="2018-02-17T15:56:57.401" v="575" actId="1076"/>
          <ac:spMkLst>
            <pc:docMk/>
            <pc:sldMk cId="548050082" sldId="276"/>
            <ac:spMk id="19" creationId="{54E6F956-D942-40F5-95A5-39FEC6EAFB86}"/>
          </ac:spMkLst>
        </pc:spChg>
        <pc:spChg chg="add mod">
          <ac:chgData name="Véronique Lacour" userId="be1275e743b3e910" providerId="LiveId" clId="{4D76CF42-D66D-4779-9A4A-E72C45910296}" dt="2018-02-17T15:57:07.185" v="577" actId="1076"/>
          <ac:spMkLst>
            <pc:docMk/>
            <pc:sldMk cId="548050082" sldId="276"/>
            <ac:spMk id="20" creationId="{A62A49C2-F6B7-4377-B804-FC48933E13AE}"/>
          </ac:spMkLst>
        </pc:spChg>
        <pc:spChg chg="add mod">
          <ac:chgData name="Véronique Lacour" userId="be1275e743b3e910" providerId="LiveId" clId="{4D76CF42-D66D-4779-9A4A-E72C45910296}" dt="2018-02-17T15:57:07.185" v="577" actId="1076"/>
          <ac:spMkLst>
            <pc:docMk/>
            <pc:sldMk cId="548050082" sldId="276"/>
            <ac:spMk id="21" creationId="{1EC78CA8-4834-4B0B-9473-DAC50DB6FED2}"/>
          </ac:spMkLst>
        </pc:spChg>
        <pc:spChg chg="add mod">
          <ac:chgData name="Véronique Lacour" userId="be1275e743b3e910" providerId="LiveId" clId="{4D76CF42-D66D-4779-9A4A-E72C45910296}" dt="2018-02-17T15:57:07.185" v="577" actId="1076"/>
          <ac:spMkLst>
            <pc:docMk/>
            <pc:sldMk cId="548050082" sldId="276"/>
            <ac:spMk id="22" creationId="{261062BD-CEEA-49C7-8F96-B402A25BFE48}"/>
          </ac:spMkLst>
        </pc:spChg>
        <pc:spChg chg="add mod">
          <ac:chgData name="Véronique Lacour" userId="be1275e743b3e910" providerId="LiveId" clId="{4D76CF42-D66D-4779-9A4A-E72C45910296}" dt="2018-02-17T15:57:14.224" v="579" actId="1076"/>
          <ac:spMkLst>
            <pc:docMk/>
            <pc:sldMk cId="548050082" sldId="276"/>
            <ac:spMk id="23" creationId="{C35CF546-8EF7-4068-9B8E-09C3365E46FF}"/>
          </ac:spMkLst>
        </pc:spChg>
        <pc:spChg chg="add mod">
          <ac:chgData name="Véronique Lacour" userId="be1275e743b3e910" providerId="LiveId" clId="{4D76CF42-D66D-4779-9A4A-E72C45910296}" dt="2018-02-17T15:59:05.001" v="594" actId="1076"/>
          <ac:spMkLst>
            <pc:docMk/>
            <pc:sldMk cId="548050082" sldId="276"/>
            <ac:spMk id="24" creationId="{22E4460C-D3DE-4B76-9D7C-B04664F7DA14}"/>
          </ac:spMkLst>
        </pc:spChg>
        <pc:spChg chg="add mod">
          <ac:chgData name="Véronique Lacour" userId="be1275e743b3e910" providerId="LiveId" clId="{4D76CF42-D66D-4779-9A4A-E72C45910296}" dt="2018-02-17T15:59:11.713" v="595" actId="14100"/>
          <ac:spMkLst>
            <pc:docMk/>
            <pc:sldMk cId="548050082" sldId="276"/>
            <ac:spMk id="25" creationId="{0331DE75-DF5B-4146-B158-97EF82A09A6E}"/>
          </ac:spMkLst>
        </pc:spChg>
        <pc:spChg chg="add mod">
          <ac:chgData name="Véronique Lacour" userId="be1275e743b3e910" providerId="LiveId" clId="{4D76CF42-D66D-4779-9A4A-E72C45910296}" dt="2018-02-17T15:57:42.792" v="584" actId="1076"/>
          <ac:spMkLst>
            <pc:docMk/>
            <pc:sldMk cId="548050082" sldId="276"/>
            <ac:spMk id="26" creationId="{ADA02ADE-93C7-4DEF-97EB-BA8C423666CB}"/>
          </ac:spMkLst>
        </pc:spChg>
        <pc:spChg chg="add mod">
          <ac:chgData name="Véronique Lacour" userId="be1275e743b3e910" providerId="LiveId" clId="{4D76CF42-D66D-4779-9A4A-E72C45910296}" dt="2018-02-17T15:57:42.792" v="584" actId="1076"/>
          <ac:spMkLst>
            <pc:docMk/>
            <pc:sldMk cId="548050082" sldId="276"/>
            <ac:spMk id="27" creationId="{088DA527-B0BD-41F3-B479-FC7749BD70A8}"/>
          </ac:spMkLst>
        </pc:spChg>
        <pc:spChg chg="add mod">
          <ac:chgData name="Véronique Lacour" userId="be1275e743b3e910" providerId="LiveId" clId="{4D76CF42-D66D-4779-9A4A-E72C45910296}" dt="2018-02-17T15:57:42.792" v="584" actId="1076"/>
          <ac:spMkLst>
            <pc:docMk/>
            <pc:sldMk cId="548050082" sldId="276"/>
            <ac:spMk id="28" creationId="{D1DF3BEA-CFB9-47A8-AD6F-4500F75A3BF5}"/>
          </ac:spMkLst>
        </pc:spChg>
        <pc:picChg chg="add mod">
          <ac:chgData name="Véronique Lacour" userId="be1275e743b3e910" providerId="LiveId" clId="{4D76CF42-D66D-4779-9A4A-E72C45910296}" dt="2018-02-17T15:05:23.047" v="228" actId="1076"/>
          <ac:picMkLst>
            <pc:docMk/>
            <pc:sldMk cId="548050082" sldId="276"/>
            <ac:picMk id="3" creationId="{718DAB41-7CF0-42C8-9B05-D668AA8987FA}"/>
          </ac:picMkLst>
        </pc:picChg>
        <pc:picChg chg="del">
          <ac:chgData name="Véronique Lacour" userId="be1275e743b3e910" providerId="LiveId" clId="{4D76CF42-D66D-4779-9A4A-E72C45910296}" dt="2018-02-17T15:03:09.940" v="215" actId="478"/>
          <ac:picMkLst>
            <pc:docMk/>
            <pc:sldMk cId="548050082" sldId="276"/>
            <ac:picMk id="4" creationId="{3E2C4B26-4CE2-437C-9FC5-B030A3B81FC1}"/>
          </ac:picMkLst>
        </pc:picChg>
      </pc:sldChg>
      <pc:sldChg chg="addSp delSp modSp add del">
        <pc:chgData name="Véronique Lacour" userId="be1275e743b3e910" providerId="LiveId" clId="{4D76CF42-D66D-4779-9A4A-E72C45910296}" dt="2018-02-17T15:07:43.740" v="249" actId="2696"/>
        <pc:sldMkLst>
          <pc:docMk/>
          <pc:sldMk cId="411919471" sldId="277"/>
        </pc:sldMkLst>
        <pc:spChg chg="add del mod">
          <ac:chgData name="Véronique Lacour" userId="be1275e743b3e910" providerId="LiveId" clId="{4D76CF42-D66D-4779-9A4A-E72C45910296}" dt="2018-02-17T15:07:23.334" v="242"/>
          <ac:spMkLst>
            <pc:docMk/>
            <pc:sldMk cId="411919471" sldId="277"/>
            <ac:spMk id="2" creationId="{013CE5C2-338F-489E-A915-8525E9DBD93A}"/>
          </ac:spMkLst>
        </pc:spChg>
      </pc:sldChg>
      <pc:sldMasterChg chg="modTransition modSldLayout">
        <pc:chgData name="Véronique Lacour" userId="be1275e743b3e910" providerId="LiveId" clId="{4D76CF42-D66D-4779-9A4A-E72C45910296}" dt="2018-02-17T16:08:28.698" v="666"/>
        <pc:sldMasterMkLst>
          <pc:docMk/>
          <pc:sldMasterMk cId="2130641444" sldId="2147483648"/>
        </pc:sldMasterMkLst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2947626156" sldId="2147483649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2863317330" sldId="2147483650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833715146" sldId="2147483651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300483062" sldId="2147483652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3092741342" sldId="2147483653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3245669453" sldId="2147483654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128509756" sldId="2147483655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2330798150" sldId="2147483656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2270713398" sldId="2147483657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2504001070" sldId="2147483658"/>
          </pc:sldLayoutMkLst>
        </pc:sldLayoutChg>
        <pc:sldLayoutChg chg="modTransition">
          <pc:chgData name="Véronique Lacour" userId="be1275e743b3e910" providerId="LiveId" clId="{4D76CF42-D66D-4779-9A4A-E72C45910296}" dt="2018-02-17T16:08:28.698" v="666"/>
          <pc:sldLayoutMkLst>
            <pc:docMk/>
            <pc:sldMasterMk cId="2130641444" sldId="2147483648"/>
            <pc:sldLayoutMk cId="342214137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3ACE4-2570-4923-86CB-7A5991601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CAABA5-1704-4D7F-8DB7-283930EAB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86D241-FCB0-4326-A437-20F7148C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CA861-4C7B-4F36-94EC-7AE05F26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30DA2-F27F-4CC8-8F73-AB161813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2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72EC8-0E25-4CB5-920E-4204B0F3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F742B4-03D1-4FB2-B9EA-F72F7C44B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77839C-8085-432C-8AB9-34BA079F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E507CF-6DF4-44B0-93F2-67BB5968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D52902-7D88-4C02-8A1A-6E2F00DE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0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C695EE-584B-497E-B17F-9AD8699D5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F21305-FFD1-4016-9173-8C8CCD6C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A69714-8CAA-407B-A322-151BA1FE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BA560-6C90-4422-8D26-E4D014C7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231B6-A9BB-4796-B088-056114EC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4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84021-FAD8-49E5-8981-45C3D21A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1615B-005C-4CCA-B488-C8A92E14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4F8F5-5877-4375-860A-C6DC1F4A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3DEE5-BFC7-451B-A4D0-36FB07DC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D1E45-40E4-4A99-BA48-22B0F0EF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1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AD69E-DD9C-4D6F-B6F9-C1B65373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BF010E-DBA5-425B-833F-AA422B075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7033D-22B7-4875-92FC-270B1FEC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299BE1-2CE7-4306-8078-087ED52A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2FA69-500B-442C-A357-B5F7B621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8C255-D474-41E1-B7B5-B264E24C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4F0881-F564-48C2-891F-AB0E8C9F7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9B6C80-6C62-4E03-93B9-B2D49A431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BE3AD6-D052-4F28-A315-C698FE03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AB813-2524-4688-8918-808F5F0E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B9C6B9-24C8-4044-93E6-984849B6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DAFDD-E1C0-4205-A96F-CB42DCF4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8521FB-8EC6-4123-8258-307F8391F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38E2BD-C528-4B7E-86AB-A7C46E808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3F7B6E-0C3C-49D6-8745-12DB0E3C7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41642B-C826-48AB-9C15-34A2344AC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3F053E-B87A-4ECC-8FA1-E141788F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489A75-D060-4B2B-94F0-C1C278DB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7FC88A-A163-4DD8-9373-C8B879C7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4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739B8-40FC-42C2-8E16-F188CA9F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0116B6-B330-498C-9AE1-953D3E9C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8380CF-B0FE-4812-B402-A0DC5D5E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1EDC1F-1AF9-4352-8C4D-EB2B23E9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66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19E2C7-6E9F-4532-B337-E544AC45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80FAEB-002C-48B6-9629-B99486A3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2389E3-A1EE-494F-B479-35F4CC4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14B9E-9820-42B3-B867-302A7B04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C9AA9-1439-4653-8490-CC933C0C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A27D96-7F26-486C-9C9D-AB6BBC711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081095-ADF0-4ECC-A871-311920BE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FFC501-098B-45CE-8115-0154149C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BC145C-E0F9-41C6-A9B2-FEF473A9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B88A8-6E7E-466B-88E9-A29360B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37CE9F-2DFC-4FAE-BB40-03820A9E7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601FED-F9BF-4E8D-9E5C-E1A5B26A4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214058-13A6-4A8B-94CE-36E06739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CA9274-D961-4332-BD2C-334026CC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1DADB-B31A-4BE4-BC0C-90E51B01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71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D47750-52BC-4503-A8B3-F8C53B47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659E7F-F18B-4F79-BA03-B8A52811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A0E87-5F7C-44B6-82EC-67522DE62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708F-4A81-4349-8D3E-8ED293157A33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64E05-5546-4639-A6FA-79702E23B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545B2-780B-4F86-B984-60497728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23E0-C006-4B5E-9614-515811644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6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B967DD81-7E85-4BDD-8E06-A0F3AFE0B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7" y="193780"/>
            <a:ext cx="5093109" cy="64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31FD28-E23A-4A01-BA61-B5A8DB1F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5"/>
          <a:stretch/>
        </p:blipFill>
        <p:spPr>
          <a:xfrm rot="5400000">
            <a:off x="2904900" y="-1847524"/>
            <a:ext cx="6671145" cy="103661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843D16-3133-4561-9CF2-BC4274FC777F}"/>
              </a:ext>
            </a:extLst>
          </p:cNvPr>
          <p:cNvSpPr/>
          <p:nvPr/>
        </p:nvSpPr>
        <p:spPr>
          <a:xfrm>
            <a:off x="1041621" y="4722647"/>
            <a:ext cx="4993419" cy="1948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24E63B-2F29-4F41-84CD-0131F6275346}"/>
              </a:ext>
            </a:extLst>
          </p:cNvPr>
          <p:cNvSpPr txBox="1"/>
          <p:nvPr/>
        </p:nvSpPr>
        <p:spPr>
          <a:xfrm>
            <a:off x="278296" y="5055318"/>
            <a:ext cx="5817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… bleuissan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tout sur son passage, </a:t>
            </a:r>
          </a:p>
          <a:p>
            <a:r>
              <a:rPr lang="fr-FR" sz="3200" dirty="0"/>
              <a:t>le sommet des montagne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...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6AA480D-61A5-438E-9D9D-5C94E97BD121}"/>
              </a:ext>
            </a:extLst>
          </p:cNvPr>
          <p:cNvSpPr/>
          <p:nvPr/>
        </p:nvSpPr>
        <p:spPr>
          <a:xfrm>
            <a:off x="2210463" y="5633495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9AA70C-3E97-4A7D-8A19-2729779C61A1}"/>
              </a:ext>
            </a:extLst>
          </p:cNvPr>
          <p:cNvSpPr/>
          <p:nvPr/>
        </p:nvSpPr>
        <p:spPr>
          <a:xfrm>
            <a:off x="4556098" y="5624598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4688915F-F5C1-47AA-846F-088018F4BE7A}"/>
              </a:ext>
            </a:extLst>
          </p:cNvPr>
          <p:cNvSpPr/>
          <p:nvPr/>
        </p:nvSpPr>
        <p:spPr>
          <a:xfrm rot="16200000">
            <a:off x="3506194" y="5175967"/>
            <a:ext cx="169631" cy="2136909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7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3BA05A-ED1D-4966-9FE4-D0CEFCE8DC4E}"/>
              </a:ext>
            </a:extLst>
          </p:cNvPr>
          <p:cNvSpPr txBox="1"/>
          <p:nvPr/>
        </p:nvSpPr>
        <p:spPr>
          <a:xfrm>
            <a:off x="488194" y="4891163"/>
            <a:ext cx="506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… et la pointe des gratte-ciel.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770694-732C-4FBC-B115-229B19E84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8531" r="53011" b="36451"/>
          <a:stretch/>
        </p:blipFill>
        <p:spPr>
          <a:xfrm>
            <a:off x="589936" y="629265"/>
            <a:ext cx="4700256" cy="35997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7A39E3-C59D-477F-AE16-44C52D1C2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18531" r="1234" b="1728"/>
          <a:stretch/>
        </p:blipFill>
        <p:spPr>
          <a:xfrm>
            <a:off x="6577780" y="240890"/>
            <a:ext cx="5211097" cy="6376219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3A3921A-E671-4FB0-AA19-F9E1C2F462D5}"/>
              </a:ext>
            </a:extLst>
          </p:cNvPr>
          <p:cNvSpPr/>
          <p:nvPr/>
        </p:nvSpPr>
        <p:spPr>
          <a:xfrm>
            <a:off x="2940064" y="4959103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63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A3839A8-5C69-43DE-9606-784953C26B23}"/>
              </a:ext>
            </a:extLst>
          </p:cNvPr>
          <p:cNvSpPr txBox="1"/>
          <p:nvPr/>
        </p:nvSpPr>
        <p:spPr>
          <a:xfrm>
            <a:off x="410818" y="1192270"/>
            <a:ext cx="52028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</a:t>
            </a:r>
            <a:r>
              <a:rPr lang="fr-FR" sz="3200" dirty="0">
                <a:solidFill>
                  <a:srgbClr val="FF0000"/>
                </a:solidFill>
              </a:rPr>
              <a:t>devin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très célèbre.</a:t>
            </a:r>
          </a:p>
          <a:p>
            <a:r>
              <a:rPr lang="fr-FR" sz="3200" dirty="0"/>
              <a:t> </a:t>
            </a:r>
          </a:p>
          <a:p>
            <a:r>
              <a:rPr lang="fr-FR" sz="3200" dirty="0"/>
              <a:t>Son arrivé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3200" dirty="0"/>
              <a:t>, son passage </a:t>
            </a:r>
            <a:r>
              <a:rPr lang="fr-FR" sz="3200" dirty="0">
                <a:solidFill>
                  <a:srgbClr val="FF0000"/>
                </a:solidFill>
              </a:rPr>
              <a:t>étai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3200" dirty="0">
                <a:solidFill>
                  <a:srgbClr val="FF0000"/>
                </a:solidFill>
              </a:rPr>
              <a:t> annoncé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dans </a:t>
            </a:r>
          </a:p>
          <a:p>
            <a:r>
              <a:rPr lang="fr-FR" sz="3200" dirty="0"/>
              <a:t>les journau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3200" dirty="0"/>
              <a:t> et à la télévision.</a:t>
            </a:r>
          </a:p>
          <a:p>
            <a:r>
              <a:rPr lang="fr-FR" sz="3200" dirty="0"/>
              <a:t> </a:t>
            </a:r>
          </a:p>
          <a:p>
            <a:r>
              <a:rPr lang="fr-FR" sz="3200" dirty="0"/>
              <a:t>Il </a:t>
            </a:r>
            <a:r>
              <a:rPr lang="fr-FR" sz="3200" dirty="0">
                <a:solidFill>
                  <a:srgbClr val="FF0000"/>
                </a:solidFill>
              </a:rPr>
              <a:t>étai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très à la mode.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C83FCC-6639-4BE1-96F4-A6F871152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6" r="10557"/>
          <a:stretch/>
        </p:blipFill>
        <p:spPr>
          <a:xfrm>
            <a:off x="6026746" y="270344"/>
            <a:ext cx="5835792" cy="628948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D7110DE-8CCA-4425-97DB-8E795AE295C7}"/>
              </a:ext>
            </a:extLst>
          </p:cNvPr>
          <p:cNvSpPr/>
          <p:nvPr/>
        </p:nvSpPr>
        <p:spPr>
          <a:xfrm>
            <a:off x="410818" y="3212327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CF3B804-7437-4A2B-A2D5-3F1224978B8A}"/>
              </a:ext>
            </a:extLst>
          </p:cNvPr>
          <p:cNvSpPr/>
          <p:nvPr/>
        </p:nvSpPr>
        <p:spPr>
          <a:xfrm>
            <a:off x="2362525" y="3221604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EE04ECBB-1623-4B83-868C-FB39DACB7427}"/>
              </a:ext>
            </a:extLst>
          </p:cNvPr>
          <p:cNvSpPr/>
          <p:nvPr/>
        </p:nvSpPr>
        <p:spPr>
          <a:xfrm rot="16200000">
            <a:off x="1499154" y="2962194"/>
            <a:ext cx="189505" cy="174199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03AD8C-B079-4967-BF8A-0BF77D6A000E}"/>
              </a:ext>
            </a:extLst>
          </p:cNvPr>
          <p:cNvSpPr txBox="1"/>
          <p:nvPr/>
        </p:nvSpPr>
        <p:spPr>
          <a:xfrm>
            <a:off x="463312" y="1487235"/>
            <a:ext cx="4718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Certain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voyai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3200" dirty="0"/>
              <a:t> en lui un messager de l’inconnu.</a:t>
            </a:r>
          </a:p>
          <a:p>
            <a:pPr algn="ctr"/>
            <a:endParaRPr lang="fr-FR" sz="3200" dirty="0"/>
          </a:p>
          <a:p>
            <a:r>
              <a:rPr lang="fr-FR" sz="3200" dirty="0"/>
              <a:t>Il </a:t>
            </a:r>
            <a:r>
              <a:rPr lang="fr-FR" sz="3200" dirty="0">
                <a:solidFill>
                  <a:srgbClr val="FF0000"/>
                </a:solidFill>
              </a:rPr>
              <a:t>fû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bientôt </a:t>
            </a:r>
            <a:r>
              <a:rPr lang="fr-FR" sz="3200" dirty="0">
                <a:solidFill>
                  <a:srgbClr val="FF0000"/>
                </a:solidFill>
              </a:rPr>
              <a:t>vénéré</a:t>
            </a:r>
            <a:r>
              <a:rPr lang="fr-FR" sz="32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8A3FE6-B5BE-4726-AC3A-AD182B74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2"/>
          <a:stretch/>
        </p:blipFill>
        <p:spPr>
          <a:xfrm rot="5400000">
            <a:off x="5608624" y="418269"/>
            <a:ext cx="6361473" cy="60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D82ADE-BEF0-46BD-97CB-06EF83E8D7BD}"/>
              </a:ext>
            </a:extLst>
          </p:cNvPr>
          <p:cNvSpPr txBox="1"/>
          <p:nvPr/>
        </p:nvSpPr>
        <p:spPr>
          <a:xfrm>
            <a:off x="1247799" y="305915"/>
            <a:ext cx="9470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jour, tandi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qu’il </a:t>
            </a:r>
            <a:r>
              <a:rPr lang="fr-FR" sz="3200" dirty="0">
                <a:solidFill>
                  <a:srgbClr val="FF0000"/>
                </a:solidFill>
              </a:rPr>
              <a:t>flottai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paisiblement dans l’espace, </a:t>
            </a:r>
          </a:p>
          <a:p>
            <a:r>
              <a:rPr lang="fr-FR" sz="3200" dirty="0"/>
              <a:t>il </a:t>
            </a:r>
            <a:r>
              <a:rPr lang="fr-FR" sz="3200" dirty="0">
                <a:solidFill>
                  <a:srgbClr val="FF0000"/>
                </a:solidFill>
              </a:rPr>
              <a:t>vi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monter devant lui un gros nuage de fumé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3200" dirty="0"/>
              <a:t> noire.</a:t>
            </a:r>
          </a:p>
          <a:p>
            <a:r>
              <a:rPr lang="fr-FR" sz="3200" dirty="0"/>
              <a:t>Intrigué, il </a:t>
            </a:r>
            <a:r>
              <a:rPr lang="fr-FR" sz="3200" dirty="0">
                <a:solidFill>
                  <a:srgbClr val="FF0000"/>
                </a:solidFill>
              </a:rPr>
              <a:t>s’approcha</a:t>
            </a:r>
            <a:r>
              <a:rPr lang="fr-FR" sz="3200" dirty="0"/>
              <a:t> et </a:t>
            </a:r>
            <a:r>
              <a:rPr lang="fr-FR" sz="3200" dirty="0">
                <a:solidFill>
                  <a:srgbClr val="FF0000"/>
                </a:solidFill>
              </a:rPr>
              <a:t>découvri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une ville qui </a:t>
            </a:r>
            <a:r>
              <a:rPr lang="fr-FR" sz="3200" dirty="0">
                <a:solidFill>
                  <a:srgbClr val="FF0000"/>
                </a:solidFill>
              </a:rPr>
              <a:t>brûlai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4B28F9-992B-498B-9AE9-1B26CB9DE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5"/>
          <a:stretch/>
        </p:blipFill>
        <p:spPr>
          <a:xfrm rot="5400000">
            <a:off x="3734430" y="-901174"/>
            <a:ext cx="4496999" cy="102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DDBBF7-DB27-48F2-A1A7-AB2465DCB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/>
          <a:stretch/>
        </p:blipFill>
        <p:spPr>
          <a:xfrm rot="5400000">
            <a:off x="3764645" y="-1399001"/>
            <a:ext cx="6414365" cy="988848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5D2D8A-9BC9-4C78-86E9-74976383C492}"/>
              </a:ext>
            </a:extLst>
          </p:cNvPr>
          <p:cNvSpPr txBox="1"/>
          <p:nvPr/>
        </p:nvSpPr>
        <p:spPr>
          <a:xfrm>
            <a:off x="163614" y="4278997"/>
            <a:ext cx="432092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Il s’</a:t>
            </a:r>
            <a:r>
              <a:rPr lang="fr-FR" sz="3200" dirty="0">
                <a:solidFill>
                  <a:srgbClr val="FF0000"/>
                </a:solidFill>
              </a:rPr>
              <a:t>approcha</a:t>
            </a:r>
            <a:r>
              <a:rPr lang="fr-FR" sz="3200" dirty="0"/>
              <a:t> plus </a:t>
            </a:r>
          </a:p>
          <a:p>
            <a:r>
              <a:rPr lang="fr-FR" sz="3200" dirty="0"/>
              <a:t>près encore. </a:t>
            </a:r>
          </a:p>
          <a:p>
            <a:r>
              <a:rPr lang="fr-FR" sz="3200" dirty="0"/>
              <a:t>Ce n’</a:t>
            </a:r>
            <a:r>
              <a:rPr lang="fr-FR" sz="3200" dirty="0">
                <a:solidFill>
                  <a:srgbClr val="FF0000"/>
                </a:solidFill>
              </a:rPr>
              <a:t>étai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que </a:t>
            </a:r>
          </a:p>
          <a:p>
            <a:r>
              <a:rPr lang="fr-FR" sz="3200" dirty="0"/>
              <a:t>des carnage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et pillage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FC442DA-A661-4871-B081-0715867704B8}"/>
              </a:ext>
            </a:extLst>
          </p:cNvPr>
          <p:cNvSpPr/>
          <p:nvPr/>
        </p:nvSpPr>
        <p:spPr>
          <a:xfrm>
            <a:off x="262394" y="5812272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B1CAB0A-1CB0-46A0-BB98-24A2C2793D52}"/>
              </a:ext>
            </a:extLst>
          </p:cNvPr>
          <p:cNvSpPr/>
          <p:nvPr/>
        </p:nvSpPr>
        <p:spPr>
          <a:xfrm>
            <a:off x="2208780" y="5789612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267C27FF-439A-4572-BA0A-4FCF10AC2CFE}"/>
              </a:ext>
            </a:extLst>
          </p:cNvPr>
          <p:cNvSpPr/>
          <p:nvPr/>
        </p:nvSpPr>
        <p:spPr>
          <a:xfrm rot="16200000">
            <a:off x="1352716" y="5550877"/>
            <a:ext cx="174932" cy="1731392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FF0ED35-019B-419D-AF05-F094D02548FE}"/>
              </a:ext>
            </a:extLst>
          </p:cNvPr>
          <p:cNvSpPr/>
          <p:nvPr/>
        </p:nvSpPr>
        <p:spPr>
          <a:xfrm>
            <a:off x="3983246" y="5789612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9A63761E-DFCC-40D2-8F8A-D4319A593301}"/>
              </a:ext>
            </a:extLst>
          </p:cNvPr>
          <p:cNvSpPr/>
          <p:nvPr/>
        </p:nvSpPr>
        <p:spPr>
          <a:xfrm rot="16200000">
            <a:off x="3105799" y="5527198"/>
            <a:ext cx="190834" cy="1794649"/>
          </a:xfrm>
          <a:prstGeom prst="leftBracket">
            <a:avLst>
              <a:gd name="adj" fmla="val 0"/>
            </a:avLst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86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BFC09-B2DD-45AF-A889-79EF4DAC6860}"/>
              </a:ext>
            </a:extLst>
          </p:cNvPr>
          <p:cNvSpPr/>
          <p:nvPr/>
        </p:nvSpPr>
        <p:spPr>
          <a:xfrm>
            <a:off x="214684" y="5293740"/>
            <a:ext cx="11648662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500"/>
              </a:spcAft>
            </a:pPr>
            <a:r>
              <a:rPr lang="fr-FR" sz="3200" dirty="0"/>
              <a:t>Les blan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tuai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les noir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, les noir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assassinai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3200" dirty="0"/>
              <a:t> les jaune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, </a:t>
            </a:r>
          </a:p>
          <a:p>
            <a:r>
              <a:rPr lang="fr-FR" sz="3200" dirty="0"/>
              <a:t>les jaune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trucidai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3200" dirty="0"/>
              <a:t> les rouge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et les rouge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exécutai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les blanc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8DAB41-7CF0-42C8-9B05-D668AA89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39606" y="-1163472"/>
            <a:ext cx="5150430" cy="7933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2444FED-37C5-49DD-9F7E-D67040EDAA9E}"/>
              </a:ext>
            </a:extLst>
          </p:cNvPr>
          <p:cNvSpPr/>
          <p:nvPr/>
        </p:nvSpPr>
        <p:spPr>
          <a:xfrm>
            <a:off x="288238" y="5420142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DE6D0F5-A27F-4670-B1BE-62D6B539B7D5}"/>
              </a:ext>
            </a:extLst>
          </p:cNvPr>
          <p:cNvSpPr/>
          <p:nvPr/>
        </p:nvSpPr>
        <p:spPr>
          <a:xfrm>
            <a:off x="1822840" y="5420142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49DF0F08-FF9A-4E01-B6E7-825936522EB0}"/>
              </a:ext>
            </a:extLst>
          </p:cNvPr>
          <p:cNvSpPr/>
          <p:nvPr/>
        </p:nvSpPr>
        <p:spPr>
          <a:xfrm rot="16200000">
            <a:off x="1204061" y="5315351"/>
            <a:ext cx="98535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690F29D-8017-4E16-8CED-1A9A25E5C8F9}"/>
              </a:ext>
            </a:extLst>
          </p:cNvPr>
          <p:cNvSpPr/>
          <p:nvPr/>
        </p:nvSpPr>
        <p:spPr>
          <a:xfrm>
            <a:off x="3313707" y="5420142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A2C02C-0C2A-4E96-9235-16142717F48B}"/>
              </a:ext>
            </a:extLst>
          </p:cNvPr>
          <p:cNvSpPr/>
          <p:nvPr/>
        </p:nvSpPr>
        <p:spPr>
          <a:xfrm>
            <a:off x="4532244" y="5432153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5FE2DE99-8EF0-4555-87FA-9465A006B33A}"/>
              </a:ext>
            </a:extLst>
          </p:cNvPr>
          <p:cNvSpPr/>
          <p:nvPr/>
        </p:nvSpPr>
        <p:spPr>
          <a:xfrm rot="16200000">
            <a:off x="4082431" y="5462451"/>
            <a:ext cx="98535" cy="104758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805A07-716C-4D5A-A90B-1D3582C37E29}"/>
              </a:ext>
            </a:extLst>
          </p:cNvPr>
          <p:cNvSpPr/>
          <p:nvPr/>
        </p:nvSpPr>
        <p:spPr>
          <a:xfrm>
            <a:off x="8541687" y="5420142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4D8F01C-870F-4BA3-BBAD-D7B110F33470}"/>
              </a:ext>
            </a:extLst>
          </p:cNvPr>
          <p:cNvSpPr/>
          <p:nvPr/>
        </p:nvSpPr>
        <p:spPr>
          <a:xfrm>
            <a:off x="10076289" y="5420142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1A73E80C-0398-4948-90D0-F2E601A3F955}"/>
              </a:ext>
            </a:extLst>
          </p:cNvPr>
          <p:cNvSpPr/>
          <p:nvPr/>
        </p:nvSpPr>
        <p:spPr>
          <a:xfrm rot="16200000">
            <a:off x="9457511" y="5315351"/>
            <a:ext cx="98534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146B820-D9EE-475E-A9E3-5C1F82D7EAB3}"/>
              </a:ext>
            </a:extLst>
          </p:cNvPr>
          <p:cNvSpPr/>
          <p:nvPr/>
        </p:nvSpPr>
        <p:spPr>
          <a:xfrm>
            <a:off x="249141" y="6067002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FEF5316-C97C-4CD9-8F90-1A1E1872CDAD}"/>
              </a:ext>
            </a:extLst>
          </p:cNvPr>
          <p:cNvSpPr/>
          <p:nvPr/>
        </p:nvSpPr>
        <p:spPr>
          <a:xfrm>
            <a:off x="1783743" y="6067002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enthèse ouvrante 15">
            <a:extLst>
              <a:ext uri="{FF2B5EF4-FFF2-40B4-BE49-F238E27FC236}">
                <a16:creationId xmlns:a16="http://schemas.microsoft.com/office/drawing/2014/main" id="{321E0512-15BC-4926-90C4-07B226684E89}"/>
              </a:ext>
            </a:extLst>
          </p:cNvPr>
          <p:cNvSpPr/>
          <p:nvPr/>
        </p:nvSpPr>
        <p:spPr>
          <a:xfrm rot="16200000">
            <a:off x="1137371" y="5989805"/>
            <a:ext cx="153721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1D67459-F415-439E-8482-034548090A64}"/>
              </a:ext>
            </a:extLst>
          </p:cNvPr>
          <p:cNvSpPr/>
          <p:nvPr/>
        </p:nvSpPr>
        <p:spPr>
          <a:xfrm>
            <a:off x="3876922" y="6055155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0D9DB8F-CDE7-4A00-9CEC-E7820C5FFED2}"/>
              </a:ext>
            </a:extLst>
          </p:cNvPr>
          <p:cNvSpPr/>
          <p:nvPr/>
        </p:nvSpPr>
        <p:spPr>
          <a:xfrm>
            <a:off x="5411524" y="6055155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enthèse ouvrante 18">
            <a:extLst>
              <a:ext uri="{FF2B5EF4-FFF2-40B4-BE49-F238E27FC236}">
                <a16:creationId xmlns:a16="http://schemas.microsoft.com/office/drawing/2014/main" id="{54E6F956-D942-40F5-95A5-39FEC6EAFB86}"/>
              </a:ext>
            </a:extLst>
          </p:cNvPr>
          <p:cNvSpPr/>
          <p:nvPr/>
        </p:nvSpPr>
        <p:spPr>
          <a:xfrm rot="16200000">
            <a:off x="4765152" y="5977958"/>
            <a:ext cx="153721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62A49C2-F6B7-4377-B804-FC48933E13AE}"/>
              </a:ext>
            </a:extLst>
          </p:cNvPr>
          <p:cNvSpPr/>
          <p:nvPr/>
        </p:nvSpPr>
        <p:spPr>
          <a:xfrm>
            <a:off x="6062205" y="6039250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EC78CA8-4834-4B0B-9473-DAC50DB6FED2}"/>
              </a:ext>
            </a:extLst>
          </p:cNvPr>
          <p:cNvSpPr/>
          <p:nvPr/>
        </p:nvSpPr>
        <p:spPr>
          <a:xfrm>
            <a:off x="7596807" y="6039250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enthèse ouvrante 21">
            <a:extLst>
              <a:ext uri="{FF2B5EF4-FFF2-40B4-BE49-F238E27FC236}">
                <a16:creationId xmlns:a16="http://schemas.microsoft.com/office/drawing/2014/main" id="{261062BD-CEEA-49C7-8F96-B402A25BFE48}"/>
              </a:ext>
            </a:extLst>
          </p:cNvPr>
          <p:cNvSpPr/>
          <p:nvPr/>
        </p:nvSpPr>
        <p:spPr>
          <a:xfrm rot="16200000">
            <a:off x="6950435" y="5962053"/>
            <a:ext cx="153721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35CF546-8EF7-4068-9B8E-09C3365E46FF}"/>
              </a:ext>
            </a:extLst>
          </p:cNvPr>
          <p:cNvSpPr/>
          <p:nvPr/>
        </p:nvSpPr>
        <p:spPr>
          <a:xfrm>
            <a:off x="9811242" y="6035511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2E4460C-D3DE-4B76-9D7C-B04664F7DA14}"/>
              </a:ext>
            </a:extLst>
          </p:cNvPr>
          <p:cNvSpPr/>
          <p:nvPr/>
        </p:nvSpPr>
        <p:spPr>
          <a:xfrm>
            <a:off x="11300121" y="6028028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arenthèse ouvrante 24">
            <a:extLst>
              <a:ext uri="{FF2B5EF4-FFF2-40B4-BE49-F238E27FC236}">
                <a16:creationId xmlns:a16="http://schemas.microsoft.com/office/drawing/2014/main" id="{0331DE75-DF5B-4146-B158-97EF82A09A6E}"/>
              </a:ext>
            </a:extLst>
          </p:cNvPr>
          <p:cNvSpPr/>
          <p:nvPr/>
        </p:nvSpPr>
        <p:spPr>
          <a:xfrm rot="16200000">
            <a:off x="10683568" y="5974218"/>
            <a:ext cx="153721" cy="130997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DA02ADE-93C7-4DEF-97EB-BA8C423666CB}"/>
              </a:ext>
            </a:extLst>
          </p:cNvPr>
          <p:cNvSpPr/>
          <p:nvPr/>
        </p:nvSpPr>
        <p:spPr>
          <a:xfrm>
            <a:off x="4881438" y="5424983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88DA527-B0BD-41F3-B479-FC7749BD70A8}"/>
              </a:ext>
            </a:extLst>
          </p:cNvPr>
          <p:cNvSpPr/>
          <p:nvPr/>
        </p:nvSpPr>
        <p:spPr>
          <a:xfrm>
            <a:off x="6099975" y="5436994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arenthèse ouvrante 27">
            <a:extLst>
              <a:ext uri="{FF2B5EF4-FFF2-40B4-BE49-F238E27FC236}">
                <a16:creationId xmlns:a16="http://schemas.microsoft.com/office/drawing/2014/main" id="{D1DF3BEA-CFB9-47A8-AD6F-4500F75A3BF5}"/>
              </a:ext>
            </a:extLst>
          </p:cNvPr>
          <p:cNvSpPr/>
          <p:nvPr/>
        </p:nvSpPr>
        <p:spPr>
          <a:xfrm rot="16200000">
            <a:off x="5650162" y="5467292"/>
            <a:ext cx="98535" cy="104758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5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B27983E-F737-4806-A983-1EE02CA29F2E}"/>
              </a:ext>
            </a:extLst>
          </p:cNvPr>
          <p:cNvSpPr txBox="1"/>
          <p:nvPr/>
        </p:nvSpPr>
        <p:spPr>
          <a:xfrm>
            <a:off x="6096000" y="1152583"/>
            <a:ext cx="53876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Horrifié par tant de violence, </a:t>
            </a:r>
          </a:p>
          <a:p>
            <a:r>
              <a:rPr lang="fr-FR" sz="3200" dirty="0"/>
              <a:t>le </a:t>
            </a:r>
            <a:r>
              <a:rPr lang="fr-FR" sz="3200" dirty="0">
                <a:solidFill>
                  <a:srgbClr val="0070C0"/>
                </a:solidFill>
              </a:rPr>
              <a:t>nuage bleu </a:t>
            </a:r>
            <a:r>
              <a:rPr lang="fr-FR" sz="3200" dirty="0">
                <a:solidFill>
                  <a:srgbClr val="FF0000"/>
                </a:solidFill>
              </a:rPr>
              <a:t>pri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une grande décision. </a:t>
            </a:r>
          </a:p>
          <a:p>
            <a:endParaRPr lang="fr-FR" sz="3200" dirty="0"/>
          </a:p>
          <a:p>
            <a:r>
              <a:rPr lang="fr-FR" sz="3200" dirty="0"/>
              <a:t>Pour éteindre le brasier, </a:t>
            </a:r>
          </a:p>
          <a:p>
            <a:r>
              <a:rPr lang="fr-FR" sz="3200" dirty="0"/>
              <a:t>il se </a:t>
            </a:r>
            <a:r>
              <a:rPr lang="fr-FR" sz="3200" dirty="0">
                <a:solidFill>
                  <a:srgbClr val="FF0000"/>
                </a:solidFill>
              </a:rPr>
              <a:t>laissa</a:t>
            </a:r>
            <a:r>
              <a:rPr lang="fr-FR" sz="3200" dirty="0"/>
              <a:t> pleuvoir, à verse.</a:t>
            </a:r>
          </a:p>
          <a:p>
            <a:r>
              <a:rPr lang="fr-FR" sz="3200" dirty="0"/>
              <a:t> </a:t>
            </a:r>
          </a:p>
          <a:p>
            <a:r>
              <a:rPr lang="fr-FR" sz="3200" dirty="0"/>
              <a:t>Ce </a:t>
            </a:r>
            <a:r>
              <a:rPr lang="fr-FR" sz="3200" dirty="0">
                <a:solidFill>
                  <a:srgbClr val="FF0000"/>
                </a:solidFill>
              </a:rPr>
              <a:t>fu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un déluge </a:t>
            </a:r>
            <a:r>
              <a:rPr lang="fr-FR" sz="3200" dirty="0">
                <a:solidFill>
                  <a:srgbClr val="0070C0"/>
                </a:solidFill>
              </a:rPr>
              <a:t>bleu</a:t>
            </a:r>
            <a:r>
              <a:rPr lang="fr-FR" sz="32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773ACA-3FC1-4B49-9D7E-871A9D80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5" y="193743"/>
            <a:ext cx="5105391" cy="64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A0F47A-8A98-468C-ABC6-662813AD4CA3}"/>
              </a:ext>
            </a:extLst>
          </p:cNvPr>
          <p:cNvSpPr txBox="1"/>
          <p:nvPr/>
        </p:nvSpPr>
        <p:spPr>
          <a:xfrm>
            <a:off x="659959" y="2205417"/>
            <a:ext cx="6160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se </a:t>
            </a:r>
            <a:r>
              <a:rPr lang="fr-FR" sz="3200" dirty="0">
                <a:solidFill>
                  <a:srgbClr val="FF0000"/>
                </a:solidFill>
              </a:rPr>
              <a:t>vida</a:t>
            </a:r>
            <a:r>
              <a:rPr lang="fr-FR" sz="3200" dirty="0"/>
              <a:t> jusqu’à la dernière goutte.</a:t>
            </a:r>
          </a:p>
          <a:p>
            <a:r>
              <a:rPr lang="fr-FR" sz="3200" dirty="0"/>
              <a:t> </a:t>
            </a:r>
          </a:p>
          <a:p>
            <a:r>
              <a:rPr lang="fr-FR" sz="3200" dirty="0"/>
              <a:t>Et </a:t>
            </a:r>
            <a:r>
              <a:rPr lang="fr-FR" sz="3200" dirty="0">
                <a:solidFill>
                  <a:srgbClr val="FF0000"/>
                </a:solidFill>
              </a:rPr>
              <a:t>disparu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404E91-3A4A-4570-B2CF-56B9CE07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413523" y="-11102"/>
            <a:ext cx="4520533" cy="67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6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316F7E-E2EC-430D-83CE-426D9B1D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32402" y="-790179"/>
            <a:ext cx="5531828" cy="85873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CDD1E0-2ECA-4BE7-B102-256D393CCFF6}"/>
              </a:ext>
            </a:extLst>
          </p:cNvPr>
          <p:cNvSpPr txBox="1"/>
          <p:nvPr/>
        </p:nvSpPr>
        <p:spPr>
          <a:xfrm>
            <a:off x="137774" y="687349"/>
            <a:ext cx="35944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L’averse </a:t>
            </a:r>
            <a:r>
              <a:rPr lang="fr-FR" sz="3200" dirty="0">
                <a:solidFill>
                  <a:srgbClr val="FF0000"/>
                </a:solidFill>
              </a:rPr>
              <a:t>avai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>
                <a:solidFill>
                  <a:srgbClr val="FF0000"/>
                </a:solidFill>
              </a:rPr>
              <a:t> étein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le feu et tout coloré en </a:t>
            </a:r>
            <a:r>
              <a:rPr lang="fr-FR" sz="3200" dirty="0">
                <a:solidFill>
                  <a:srgbClr val="0070C0"/>
                </a:solidFill>
              </a:rPr>
              <a:t>bleu</a:t>
            </a:r>
            <a:r>
              <a:rPr lang="fr-FR" sz="3200" dirty="0"/>
              <a:t>.</a:t>
            </a:r>
          </a:p>
          <a:p>
            <a:r>
              <a:rPr lang="fr-FR" sz="2000" dirty="0"/>
              <a:t> </a:t>
            </a:r>
          </a:p>
          <a:p>
            <a:r>
              <a:rPr lang="fr-FR" sz="3200" dirty="0"/>
              <a:t>Maintenant, </a:t>
            </a:r>
          </a:p>
          <a:p>
            <a:r>
              <a:rPr lang="fr-FR" sz="3200" dirty="0"/>
              <a:t>tout le monde </a:t>
            </a:r>
            <a:r>
              <a:rPr lang="fr-FR" sz="3200" dirty="0">
                <a:solidFill>
                  <a:srgbClr val="FF0000"/>
                </a:solidFill>
              </a:rPr>
              <a:t>étai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de la même couleur.</a:t>
            </a:r>
          </a:p>
          <a:p>
            <a:r>
              <a:rPr lang="fr-FR" sz="2000" dirty="0"/>
              <a:t> </a:t>
            </a:r>
          </a:p>
          <a:p>
            <a:r>
              <a:rPr lang="fr-FR" sz="3200" dirty="0"/>
              <a:t>La pai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fu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instantané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sz="3200" dirty="0"/>
              <a:t>.</a:t>
            </a:r>
          </a:p>
          <a:p>
            <a:r>
              <a:rPr lang="fr-FR" sz="2000" dirty="0"/>
              <a:t> </a:t>
            </a:r>
          </a:p>
          <a:p>
            <a:r>
              <a:rPr lang="fr-FR" sz="3200" dirty="0"/>
              <a:t>Et on </a:t>
            </a:r>
            <a:r>
              <a:rPr lang="fr-FR" sz="3200" dirty="0">
                <a:solidFill>
                  <a:srgbClr val="FF0000"/>
                </a:solidFill>
              </a:rPr>
              <a:t>fi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la fête.</a:t>
            </a:r>
          </a:p>
        </p:txBody>
      </p:sp>
    </p:spTree>
    <p:extLst>
      <p:ext uri="{BB962C8B-B14F-4D97-AF65-F5344CB8AC3E}">
        <p14:creationId xmlns:p14="http://schemas.microsoft.com/office/powerpoint/2010/main" val="149771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B6AC38-8DFC-4BAE-AF08-9DF967D41ACA}"/>
              </a:ext>
            </a:extLst>
          </p:cNvPr>
          <p:cNvSpPr/>
          <p:nvPr/>
        </p:nvSpPr>
        <p:spPr>
          <a:xfrm>
            <a:off x="3069203" y="5478021"/>
            <a:ext cx="260007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D3D284-D935-42D3-B0D7-D01CC36FB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" t="9358" r="1808" b="28848"/>
          <a:stretch/>
        </p:blipFill>
        <p:spPr>
          <a:xfrm>
            <a:off x="697947" y="543594"/>
            <a:ext cx="10457733" cy="43992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CA7548-A2E2-4A89-9204-A9C9E5DE3F72}"/>
              </a:ext>
            </a:extLst>
          </p:cNvPr>
          <p:cNvSpPr txBox="1"/>
          <p:nvPr/>
        </p:nvSpPr>
        <p:spPr>
          <a:xfrm>
            <a:off x="1479755" y="5478021"/>
            <a:ext cx="923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Il</a:t>
            </a:r>
            <a:r>
              <a:rPr lang="fr-FR" sz="3200" dirty="0">
                <a:solidFill>
                  <a:srgbClr val="FF0000"/>
                </a:solidFill>
              </a:rPr>
              <a:t> étai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/>
              <a:t>une foi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un peti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70C0"/>
                </a:solidFill>
              </a:rPr>
              <a:t>nuage bleu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01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B004C5-79E5-403D-81C1-8EFD0FB4A2F4}"/>
              </a:ext>
            </a:extLst>
          </p:cNvPr>
          <p:cNvSpPr txBox="1"/>
          <p:nvPr/>
        </p:nvSpPr>
        <p:spPr>
          <a:xfrm>
            <a:off x="637430" y="1730577"/>
            <a:ext cx="5111363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nouvelle ville </a:t>
            </a:r>
          </a:p>
          <a:p>
            <a:r>
              <a:rPr lang="fr-FR" sz="3200" dirty="0">
                <a:solidFill>
                  <a:srgbClr val="FF0000"/>
                </a:solidFill>
              </a:rPr>
              <a:t>émergea</a:t>
            </a:r>
            <a:r>
              <a:rPr lang="fr-FR" sz="3200" dirty="0"/>
              <a:t> des ruine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 </a:t>
            </a:r>
          </a:p>
          <a:p>
            <a:endParaRPr lang="fr-FR" sz="3200" dirty="0"/>
          </a:p>
          <a:p>
            <a:pPr>
              <a:spcAft>
                <a:spcPts val="500"/>
              </a:spcAft>
            </a:pPr>
            <a:r>
              <a:rPr lang="fr-FR" sz="3200" dirty="0"/>
              <a:t>Une ville dont les bâtiment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fr-FR" sz="3200" dirty="0"/>
          </a:p>
          <a:p>
            <a:pPr>
              <a:spcAft>
                <a:spcPts val="500"/>
              </a:spcAft>
            </a:pPr>
            <a:r>
              <a:rPr lang="fr-FR" sz="3200" dirty="0">
                <a:solidFill>
                  <a:srgbClr val="FF0000"/>
                </a:solidFill>
              </a:rPr>
              <a:t>étaie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nt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pein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en </a:t>
            </a:r>
            <a:r>
              <a:rPr lang="fr-FR" sz="3200" dirty="0">
                <a:solidFill>
                  <a:srgbClr val="0070C0"/>
                </a:solidFill>
              </a:rPr>
              <a:t>bleu</a:t>
            </a:r>
            <a:r>
              <a:rPr lang="fr-FR" sz="3200" dirty="0"/>
              <a:t>, </a:t>
            </a:r>
          </a:p>
          <a:p>
            <a:pPr>
              <a:spcAft>
                <a:spcPts val="500"/>
              </a:spcAft>
            </a:pPr>
            <a:r>
              <a:rPr lang="fr-FR" sz="3200" dirty="0"/>
              <a:t>en souvenir du </a:t>
            </a:r>
            <a:r>
              <a:rPr lang="fr-FR" sz="3200" dirty="0">
                <a:solidFill>
                  <a:srgbClr val="0070C0"/>
                </a:solidFill>
              </a:rPr>
              <a:t>nuage bleu </a:t>
            </a:r>
          </a:p>
          <a:p>
            <a:r>
              <a:rPr lang="fr-FR" sz="3200" dirty="0"/>
              <a:t>qui s’</a:t>
            </a:r>
            <a:r>
              <a:rPr lang="fr-FR" sz="3200" dirty="0">
                <a:solidFill>
                  <a:srgbClr val="FF0000"/>
                </a:solidFill>
              </a:rPr>
              <a:t>étai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>
                <a:solidFill>
                  <a:srgbClr val="FF0000"/>
                </a:solidFill>
              </a:rPr>
              <a:t> sacrifié</a:t>
            </a:r>
            <a:r>
              <a:rPr lang="fr-FR" sz="32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AAF53D-8E4C-4ED1-9F0E-69E232B7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155012" y="115414"/>
            <a:ext cx="5191498" cy="662717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131F02D-C0AE-4259-9E1F-682798947EEC}"/>
              </a:ext>
            </a:extLst>
          </p:cNvPr>
          <p:cNvSpPr/>
          <p:nvPr/>
        </p:nvSpPr>
        <p:spPr>
          <a:xfrm>
            <a:off x="2274074" y="2274073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5140762-610F-4632-AA3B-A8C29FFD0E8F}"/>
              </a:ext>
            </a:extLst>
          </p:cNvPr>
          <p:cNvSpPr/>
          <p:nvPr/>
        </p:nvSpPr>
        <p:spPr>
          <a:xfrm>
            <a:off x="3808676" y="2274073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04CAC8F9-1A80-4EA6-8A3D-25253298B2B2}"/>
              </a:ext>
            </a:extLst>
          </p:cNvPr>
          <p:cNvSpPr/>
          <p:nvPr/>
        </p:nvSpPr>
        <p:spPr>
          <a:xfrm rot="16200000">
            <a:off x="3174230" y="2212121"/>
            <a:ext cx="165655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99EB34-34C6-42A7-B7BA-B327FEB26B00}"/>
              </a:ext>
            </a:extLst>
          </p:cNvPr>
          <p:cNvSpPr/>
          <p:nvPr/>
        </p:nvSpPr>
        <p:spPr>
          <a:xfrm>
            <a:off x="3056280" y="3232203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9BB7D47-35C3-4BF5-907D-EB790CA8D826}"/>
              </a:ext>
            </a:extLst>
          </p:cNvPr>
          <p:cNvSpPr/>
          <p:nvPr/>
        </p:nvSpPr>
        <p:spPr>
          <a:xfrm>
            <a:off x="5179279" y="3241874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AE1140D2-39B3-494F-BAB9-49AF183135FC}"/>
              </a:ext>
            </a:extLst>
          </p:cNvPr>
          <p:cNvSpPr/>
          <p:nvPr/>
        </p:nvSpPr>
        <p:spPr>
          <a:xfrm rot="16200000">
            <a:off x="4249147" y="2877542"/>
            <a:ext cx="133846" cy="1895391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5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B901C1-E9F8-4C74-AF3F-947689CC8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r="-1" b="18201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428D9F0A-9343-4EF1-8D65-A2F234EF1339}"/>
              </a:ext>
            </a:extLst>
          </p:cNvPr>
          <p:cNvSpPr txBox="1"/>
          <p:nvPr/>
        </p:nvSpPr>
        <p:spPr>
          <a:xfrm>
            <a:off x="655320" y="3195668"/>
            <a:ext cx="4983480" cy="1241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Il </a:t>
            </a:r>
            <a:r>
              <a:rPr lang="en-US" sz="3200" dirty="0" err="1">
                <a:solidFill>
                  <a:srgbClr val="FF0000"/>
                </a:solidFill>
                <a:ea typeface="+mj-ea"/>
                <a:cs typeface="+mj-cs"/>
              </a:rPr>
              <a:t>vivai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t</a:t>
            </a:r>
            <a:r>
              <a:rPr lang="en-US" sz="3200" dirty="0"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h</a:t>
            </a:r>
            <a:r>
              <a:rPr lang="en-US" sz="3200" dirty="0" err="1">
                <a:ea typeface="+mj-ea"/>
                <a:cs typeface="+mj-cs"/>
              </a:rPr>
              <a:t>eureu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x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la lune </a:t>
            </a:r>
            <a:r>
              <a:rPr lang="en-US" sz="3200" dirty="0" err="1">
                <a:solidFill>
                  <a:srgbClr val="FF0000"/>
                </a:solidFill>
                <a:ea typeface="+mj-ea"/>
                <a:cs typeface="+mj-cs"/>
              </a:rPr>
              <a:t>étai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t</a:t>
            </a:r>
            <a:r>
              <a:rPr lang="en-US" sz="3200" dirty="0">
                <a:ea typeface="+mj-ea"/>
                <a:cs typeface="+mj-cs"/>
              </a:rPr>
              <a:t> son </a:t>
            </a:r>
            <a:r>
              <a:rPr lang="en-US" sz="3200" dirty="0" err="1">
                <a:ea typeface="+mj-ea"/>
                <a:cs typeface="+mj-cs"/>
              </a:rPr>
              <a:t>ami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e</a:t>
            </a:r>
            <a:r>
              <a:rPr lang="en-US" sz="3200" dirty="0"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32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4FCE2A0-2C43-4ADE-9BDA-843C3CE954E6}"/>
              </a:ext>
            </a:extLst>
          </p:cNvPr>
          <p:cNvSpPr txBox="1"/>
          <p:nvPr/>
        </p:nvSpPr>
        <p:spPr>
          <a:xfrm>
            <a:off x="524786" y="1730904"/>
            <a:ext cx="4858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ne </a:t>
            </a:r>
            <a:r>
              <a:rPr lang="fr-FR" sz="3200" dirty="0">
                <a:solidFill>
                  <a:srgbClr val="FF0000"/>
                </a:solidFill>
              </a:rPr>
              <a:t>suivai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jamai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 </a:t>
            </a:r>
          </a:p>
          <a:p>
            <a:r>
              <a:rPr lang="fr-FR" sz="3200" dirty="0"/>
              <a:t>les troupeau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3200" dirty="0"/>
              <a:t> de nuage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Il </a:t>
            </a:r>
            <a:r>
              <a:rPr lang="fr-FR" sz="3200" dirty="0">
                <a:solidFill>
                  <a:srgbClr val="FF0000"/>
                </a:solidFill>
              </a:rPr>
              <a:t>allai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au gré de ses envi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fr-FR" sz="3200" dirty="0"/>
              <a:t>.</a:t>
            </a:r>
          </a:p>
        </p:txBody>
      </p:sp>
      <p:pic>
        <p:nvPicPr>
          <p:cNvPr id="4" name="Image 3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8ADDD62B-4EA7-4CAE-8717-81C2F298A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4337" r="8902" b="16703"/>
          <a:stretch/>
        </p:blipFill>
        <p:spPr>
          <a:xfrm>
            <a:off x="5760256" y="286247"/>
            <a:ext cx="5990769" cy="630538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4A7CABA-E26D-4562-B76E-824A40F407BE}"/>
              </a:ext>
            </a:extLst>
          </p:cNvPr>
          <p:cNvSpPr/>
          <p:nvPr/>
        </p:nvSpPr>
        <p:spPr>
          <a:xfrm>
            <a:off x="524786" y="2258170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9C72F55-2A56-40DD-AAA1-0FE97D3E3B02}"/>
              </a:ext>
            </a:extLst>
          </p:cNvPr>
          <p:cNvSpPr/>
          <p:nvPr/>
        </p:nvSpPr>
        <p:spPr>
          <a:xfrm>
            <a:off x="2687541" y="2267446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FAD41EB-1735-41E6-8B28-706B67161489}"/>
              </a:ext>
            </a:extLst>
          </p:cNvPr>
          <p:cNvSpPr/>
          <p:nvPr/>
        </p:nvSpPr>
        <p:spPr>
          <a:xfrm>
            <a:off x="4492487" y="2267446"/>
            <a:ext cx="16697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CCE4BD-0795-49E2-B8F7-E67D7DC1F9D2}"/>
              </a:ext>
            </a:extLst>
          </p:cNvPr>
          <p:cNvSpPr/>
          <p:nvPr/>
        </p:nvSpPr>
        <p:spPr>
          <a:xfrm>
            <a:off x="2955236" y="2267446"/>
            <a:ext cx="463826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7FAB5B-93C6-4BB6-96F8-9C5FDF31B36A}"/>
              </a:ext>
            </a:extLst>
          </p:cNvPr>
          <p:cNvSpPr/>
          <p:nvPr/>
        </p:nvSpPr>
        <p:spPr>
          <a:xfrm>
            <a:off x="3419061" y="3276172"/>
            <a:ext cx="564541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61BB32F-01A7-4517-ACC9-88B77B13BD07}"/>
              </a:ext>
            </a:extLst>
          </p:cNvPr>
          <p:cNvSpPr/>
          <p:nvPr/>
        </p:nvSpPr>
        <p:spPr>
          <a:xfrm>
            <a:off x="4939085" y="3276171"/>
            <a:ext cx="16697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B7584F9C-3E43-4E55-9EFD-C5B62BAF8A07}"/>
              </a:ext>
            </a:extLst>
          </p:cNvPr>
          <p:cNvSpPr/>
          <p:nvPr/>
        </p:nvSpPr>
        <p:spPr>
          <a:xfrm rot="16200000">
            <a:off x="1679384" y="1941774"/>
            <a:ext cx="261068" cy="19460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EBD3C1B4-4C72-49F3-98D1-F91740D295C5}"/>
              </a:ext>
            </a:extLst>
          </p:cNvPr>
          <p:cNvSpPr/>
          <p:nvPr/>
        </p:nvSpPr>
        <p:spPr>
          <a:xfrm rot="16200000">
            <a:off x="3756993" y="2223716"/>
            <a:ext cx="261068" cy="140075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22A83428-986E-4DFE-914F-19D6533DB2ED}"/>
              </a:ext>
            </a:extLst>
          </p:cNvPr>
          <p:cNvSpPr/>
          <p:nvPr/>
        </p:nvSpPr>
        <p:spPr>
          <a:xfrm rot="16200000">
            <a:off x="4228771" y="3265568"/>
            <a:ext cx="261068" cy="131594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17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01AD51-E000-41B4-9578-F5D5B1F2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46826" y="-1729058"/>
            <a:ext cx="6727580" cy="102970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8EDAB9-AEA0-452C-85E9-7ED9052AC5A2}"/>
              </a:ext>
            </a:extLst>
          </p:cNvPr>
          <p:cNvSpPr/>
          <p:nvPr/>
        </p:nvSpPr>
        <p:spPr>
          <a:xfrm>
            <a:off x="1963972" y="659958"/>
            <a:ext cx="2711395" cy="4850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41039F-0A7B-4E72-9EAB-ECB2F3E5A52F}"/>
              </a:ext>
            </a:extLst>
          </p:cNvPr>
          <p:cNvSpPr txBox="1"/>
          <p:nvPr/>
        </p:nvSpPr>
        <p:spPr>
          <a:xfrm>
            <a:off x="1194317" y="606379"/>
            <a:ext cx="6146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Par mauvai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>
                <a:solidFill>
                  <a:schemeClr val="bg1"/>
                </a:solidFill>
              </a:rPr>
              <a:t> tem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</a:p>
          <a:p>
            <a:r>
              <a:rPr lang="fr-FR" sz="3200" dirty="0">
                <a:solidFill>
                  <a:schemeClr val="bg1"/>
                </a:solidFill>
              </a:rPr>
              <a:t>il </a:t>
            </a:r>
            <a:r>
              <a:rPr lang="fr-FR" sz="3200" dirty="0">
                <a:solidFill>
                  <a:srgbClr val="FF0000"/>
                </a:solidFill>
              </a:rPr>
              <a:t>refusai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>
                <a:solidFill>
                  <a:schemeClr val="bg1"/>
                </a:solidFill>
              </a:rPr>
              <a:t> de se laisser pleuvoir.</a:t>
            </a:r>
          </a:p>
        </p:txBody>
      </p:sp>
    </p:spTree>
    <p:extLst>
      <p:ext uri="{BB962C8B-B14F-4D97-AF65-F5344CB8AC3E}">
        <p14:creationId xmlns:p14="http://schemas.microsoft.com/office/powerpoint/2010/main" val="33206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D2B546-1436-474D-B9F5-FAEC3D4D2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69154" y="-1330191"/>
            <a:ext cx="5656599" cy="87567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02226D-7DDB-4D2B-B858-5F2130472A94}"/>
              </a:ext>
            </a:extLst>
          </p:cNvPr>
          <p:cNvSpPr/>
          <p:nvPr/>
        </p:nvSpPr>
        <p:spPr>
          <a:xfrm>
            <a:off x="4985468" y="4025572"/>
            <a:ext cx="6448508" cy="2478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DD68D8-542D-410F-AEA0-0502BE49FA07}"/>
              </a:ext>
            </a:extLst>
          </p:cNvPr>
          <p:cNvSpPr txBox="1"/>
          <p:nvPr/>
        </p:nvSpPr>
        <p:spPr>
          <a:xfrm>
            <a:off x="5104738" y="3962269"/>
            <a:ext cx="591577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fr-FR" sz="3200" dirty="0">
                <a:solidFill>
                  <a:schemeClr val="bg1"/>
                </a:solidFill>
              </a:rPr>
              <a:t>Et pendant les orage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ts val="5000"/>
              </a:lnSpc>
            </a:pPr>
            <a:r>
              <a:rPr lang="fr-FR" sz="3200" dirty="0">
                <a:solidFill>
                  <a:schemeClr val="bg1"/>
                </a:solidFill>
              </a:rPr>
              <a:t>il se </a:t>
            </a:r>
            <a:r>
              <a:rPr lang="fr-FR" sz="3200" dirty="0">
                <a:solidFill>
                  <a:srgbClr val="FF0000"/>
                </a:solidFill>
              </a:rPr>
              <a:t>moquai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des autre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>
                <a:solidFill>
                  <a:schemeClr val="bg1"/>
                </a:solidFill>
              </a:rPr>
              <a:t> nuage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ts val="5000"/>
              </a:lnSpc>
            </a:pPr>
            <a:r>
              <a:rPr lang="fr-FR" sz="3200" dirty="0">
                <a:solidFill>
                  <a:schemeClr val="bg1"/>
                </a:solidFill>
              </a:rPr>
              <a:t>qui </a:t>
            </a:r>
            <a:r>
              <a:rPr lang="fr-FR" sz="3200" dirty="0">
                <a:solidFill>
                  <a:srgbClr val="FF0000"/>
                </a:solidFill>
              </a:rPr>
              <a:t>essayaie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nt</a:t>
            </a:r>
            <a:r>
              <a:rPr lang="fr-FR" sz="3200" dirty="0">
                <a:solidFill>
                  <a:schemeClr val="bg1"/>
                </a:solidFill>
              </a:rPr>
              <a:t> de la foudroyer </a:t>
            </a:r>
          </a:p>
          <a:p>
            <a:pPr>
              <a:lnSpc>
                <a:spcPts val="5000"/>
              </a:lnSpc>
            </a:pPr>
            <a:r>
              <a:rPr lang="fr-FR" sz="3200" dirty="0">
                <a:solidFill>
                  <a:schemeClr val="bg1"/>
                </a:solidFill>
              </a:rPr>
              <a:t>de leurs éclair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1A103D9-775F-4198-B7DF-3442F94C93AB}"/>
              </a:ext>
            </a:extLst>
          </p:cNvPr>
          <p:cNvSpPr/>
          <p:nvPr/>
        </p:nvSpPr>
        <p:spPr>
          <a:xfrm>
            <a:off x="7036905" y="4102873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08B7BBB-27FB-40E1-A161-DCA569A1FC54}"/>
              </a:ext>
            </a:extLst>
          </p:cNvPr>
          <p:cNvSpPr/>
          <p:nvPr/>
        </p:nvSpPr>
        <p:spPr>
          <a:xfrm>
            <a:off x="8571507" y="4102873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C27F83F1-1735-4A44-BE5D-172C99848408}"/>
              </a:ext>
            </a:extLst>
          </p:cNvPr>
          <p:cNvSpPr/>
          <p:nvPr/>
        </p:nvSpPr>
        <p:spPr>
          <a:xfrm rot="16200000">
            <a:off x="7937061" y="4040921"/>
            <a:ext cx="165655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EA48CC8-884A-4F83-B496-46C038D104AB}"/>
              </a:ext>
            </a:extLst>
          </p:cNvPr>
          <p:cNvSpPr/>
          <p:nvPr/>
        </p:nvSpPr>
        <p:spPr>
          <a:xfrm>
            <a:off x="7410618" y="4762609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E3FDB88-198A-4F57-BDDF-32CE652B1A04}"/>
              </a:ext>
            </a:extLst>
          </p:cNvPr>
          <p:cNvSpPr/>
          <p:nvPr/>
        </p:nvSpPr>
        <p:spPr>
          <a:xfrm>
            <a:off x="8945220" y="4762609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93874804-ABF1-43CA-B02F-878E75F8ED06}"/>
              </a:ext>
            </a:extLst>
          </p:cNvPr>
          <p:cNvSpPr/>
          <p:nvPr/>
        </p:nvSpPr>
        <p:spPr>
          <a:xfrm rot="16200000">
            <a:off x="8310774" y="4700657"/>
            <a:ext cx="165655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F7CEE5-A3FB-4D5E-BD00-1DB099995281}"/>
              </a:ext>
            </a:extLst>
          </p:cNvPr>
          <p:cNvSpPr/>
          <p:nvPr/>
        </p:nvSpPr>
        <p:spPr>
          <a:xfrm>
            <a:off x="10189601" y="4762608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enthèse ouvrante 11">
            <a:extLst>
              <a:ext uri="{FF2B5EF4-FFF2-40B4-BE49-F238E27FC236}">
                <a16:creationId xmlns:a16="http://schemas.microsoft.com/office/drawing/2014/main" id="{AE52AFB0-C1C6-481C-99C0-564082DFE8BE}"/>
              </a:ext>
            </a:extLst>
          </p:cNvPr>
          <p:cNvSpPr/>
          <p:nvPr/>
        </p:nvSpPr>
        <p:spPr>
          <a:xfrm rot="16200000">
            <a:off x="9608821" y="4767466"/>
            <a:ext cx="165656" cy="122648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188C207-AA67-453B-B194-A0030F82FB97}"/>
              </a:ext>
            </a:extLst>
          </p:cNvPr>
          <p:cNvSpPr/>
          <p:nvPr/>
        </p:nvSpPr>
        <p:spPr>
          <a:xfrm>
            <a:off x="5646754" y="5986448"/>
            <a:ext cx="928975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0EBF3DB-56E8-4344-A9DC-A224EEE4918B}"/>
              </a:ext>
            </a:extLst>
          </p:cNvPr>
          <p:cNvSpPr/>
          <p:nvPr/>
        </p:nvSpPr>
        <p:spPr>
          <a:xfrm>
            <a:off x="7492122" y="6003260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2AB82A71-DC19-43B7-9744-2E3C0AC583AC}"/>
              </a:ext>
            </a:extLst>
          </p:cNvPr>
          <p:cNvSpPr/>
          <p:nvPr/>
        </p:nvSpPr>
        <p:spPr>
          <a:xfrm rot="16200000">
            <a:off x="6793502" y="5869294"/>
            <a:ext cx="189296" cy="1474304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97BDCC-B9F4-4A54-A4E1-5DC7AD8E1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267"/>
          <a:stretch/>
        </p:blipFill>
        <p:spPr>
          <a:xfrm>
            <a:off x="190853" y="267406"/>
            <a:ext cx="5629502" cy="63231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6C6A20B-8A2F-44A1-925E-ABBB66A7274A}"/>
              </a:ext>
            </a:extLst>
          </p:cNvPr>
          <p:cNvSpPr txBox="1"/>
          <p:nvPr/>
        </p:nvSpPr>
        <p:spPr>
          <a:xfrm>
            <a:off x="448180" y="4770782"/>
            <a:ext cx="5052796" cy="162967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Les </a:t>
            </a:r>
            <a:r>
              <a:rPr lang="en-US" sz="3200" dirty="0" err="1">
                <a:ea typeface="+mj-ea"/>
                <a:cs typeface="+mj-cs"/>
              </a:rPr>
              <a:t>cerf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s</a:t>
            </a:r>
            <a:r>
              <a:rPr lang="en-US" sz="3200" dirty="0" err="1">
                <a:ea typeface="+mj-ea"/>
                <a:cs typeface="+mj-cs"/>
              </a:rPr>
              <a:t>-volant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s</a:t>
            </a:r>
            <a:r>
              <a:rPr lang="en-US" sz="3200" dirty="0"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qui le </a:t>
            </a:r>
            <a:r>
              <a:rPr lang="en-US" sz="3200" dirty="0" err="1">
                <a:solidFill>
                  <a:srgbClr val="FF0000"/>
                </a:solidFill>
                <a:ea typeface="+mj-ea"/>
                <a:cs typeface="+mj-cs"/>
              </a:rPr>
              <a:t>traversai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ent</a:t>
            </a:r>
            <a:r>
              <a:rPr lang="en-US" sz="3200" dirty="0"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+mj-ea"/>
                <a:cs typeface="+mj-cs"/>
              </a:rPr>
              <a:t>ressortai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ent</a:t>
            </a:r>
            <a:r>
              <a:rPr lang="en-US" sz="3200" dirty="0">
                <a:ea typeface="+mj-ea"/>
                <a:cs typeface="+mj-cs"/>
              </a:rPr>
              <a:t> tout </a:t>
            </a:r>
            <a:r>
              <a:rPr lang="en-US" sz="3200" dirty="0">
                <a:solidFill>
                  <a:srgbClr val="0070C0"/>
                </a:solidFill>
                <a:ea typeface="+mj-ea"/>
                <a:cs typeface="+mj-cs"/>
              </a:rPr>
              <a:t>bleu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s</a:t>
            </a:r>
            <a:r>
              <a:rPr lang="en-US" sz="3200" dirty="0">
                <a:ea typeface="+mj-ea"/>
                <a:cs typeface="+mj-cs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23F917-FC38-4AC4-80EE-6209352E0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7" r="267" b="2034"/>
          <a:stretch/>
        </p:blipFill>
        <p:spPr>
          <a:xfrm>
            <a:off x="6247618" y="267405"/>
            <a:ext cx="4981642" cy="63231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3A0F2A-7F4A-4990-9561-3CC6795696D5}"/>
              </a:ext>
            </a:extLst>
          </p:cNvPr>
          <p:cNvSpPr txBox="1"/>
          <p:nvPr/>
        </p:nvSpPr>
        <p:spPr>
          <a:xfrm>
            <a:off x="8114669" y="5820481"/>
            <a:ext cx="3114591" cy="57997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Les </a:t>
            </a:r>
            <a:r>
              <a:rPr lang="en-US" sz="3200" dirty="0" err="1">
                <a:ea typeface="+mj-ea"/>
                <a:cs typeface="+mj-cs"/>
              </a:rPr>
              <a:t>oiseau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x</a:t>
            </a:r>
            <a:r>
              <a:rPr lang="en-US" sz="3200" dirty="0">
                <a:ea typeface="+mj-ea"/>
                <a:cs typeface="+mj-cs"/>
              </a:rPr>
              <a:t> </a:t>
            </a:r>
            <a:r>
              <a:rPr lang="en-US" sz="3200" dirty="0" err="1">
                <a:ea typeface="+mj-ea"/>
                <a:cs typeface="+mj-cs"/>
              </a:rPr>
              <a:t>aussi</a:t>
            </a:r>
            <a:r>
              <a:rPr lang="en-US" sz="3200" dirty="0">
                <a:ea typeface="+mj-ea"/>
                <a:cs typeface="+mj-cs"/>
              </a:rPr>
              <a:t>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2BC7518-A276-4AA7-84BF-1D53F3AF45C9}"/>
              </a:ext>
            </a:extLst>
          </p:cNvPr>
          <p:cNvSpPr/>
          <p:nvPr/>
        </p:nvSpPr>
        <p:spPr>
          <a:xfrm>
            <a:off x="508884" y="4898003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C7E008-ECF0-4FC9-9AE6-9B6F2D2B614E}"/>
              </a:ext>
            </a:extLst>
          </p:cNvPr>
          <p:cNvSpPr/>
          <p:nvPr/>
        </p:nvSpPr>
        <p:spPr>
          <a:xfrm>
            <a:off x="1796996" y="4898003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>
            <a:extLst>
              <a:ext uri="{FF2B5EF4-FFF2-40B4-BE49-F238E27FC236}">
                <a16:creationId xmlns:a16="http://schemas.microsoft.com/office/drawing/2014/main" id="{0B283D1D-2021-4E8F-B45C-72CA8D55630B}"/>
              </a:ext>
            </a:extLst>
          </p:cNvPr>
          <p:cNvSpPr/>
          <p:nvPr/>
        </p:nvSpPr>
        <p:spPr>
          <a:xfrm rot="16200000">
            <a:off x="1317600" y="4927492"/>
            <a:ext cx="102042" cy="1095288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FC9D801-68C4-47A7-8D1D-829E76A8A06F}"/>
              </a:ext>
            </a:extLst>
          </p:cNvPr>
          <p:cNvSpPr/>
          <p:nvPr/>
        </p:nvSpPr>
        <p:spPr>
          <a:xfrm>
            <a:off x="8175266" y="5874340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674917D-71F5-4A8B-9EAC-5254B518DF2F}"/>
              </a:ext>
            </a:extLst>
          </p:cNvPr>
          <p:cNvSpPr/>
          <p:nvPr/>
        </p:nvSpPr>
        <p:spPr>
          <a:xfrm>
            <a:off x="9881167" y="5866277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enthèse ouvrante 10">
            <a:extLst>
              <a:ext uri="{FF2B5EF4-FFF2-40B4-BE49-F238E27FC236}">
                <a16:creationId xmlns:a16="http://schemas.microsoft.com/office/drawing/2014/main" id="{0297DA74-8ACB-4870-A225-2BEFDCAEF9C8}"/>
              </a:ext>
            </a:extLst>
          </p:cNvPr>
          <p:cNvSpPr/>
          <p:nvPr/>
        </p:nvSpPr>
        <p:spPr>
          <a:xfrm rot="16200000">
            <a:off x="9185241" y="5702569"/>
            <a:ext cx="119619" cy="15153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9E191F8-DAA8-4245-A49E-511C8614CCFC}"/>
              </a:ext>
            </a:extLst>
          </p:cNvPr>
          <p:cNvSpPr/>
          <p:nvPr/>
        </p:nvSpPr>
        <p:spPr>
          <a:xfrm>
            <a:off x="3102335" y="4907280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enthèse ouvrante 12">
            <a:extLst>
              <a:ext uri="{FF2B5EF4-FFF2-40B4-BE49-F238E27FC236}">
                <a16:creationId xmlns:a16="http://schemas.microsoft.com/office/drawing/2014/main" id="{74D4C9F4-48D6-426F-A070-DF76BD1EE646}"/>
              </a:ext>
            </a:extLst>
          </p:cNvPr>
          <p:cNvSpPr/>
          <p:nvPr/>
        </p:nvSpPr>
        <p:spPr>
          <a:xfrm rot="16200000">
            <a:off x="2507976" y="4836382"/>
            <a:ext cx="119270" cy="1300037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1A62A7C-2910-4DBE-B5BB-6C51C0567FB0}"/>
              </a:ext>
            </a:extLst>
          </p:cNvPr>
          <p:cNvSpPr/>
          <p:nvPr/>
        </p:nvSpPr>
        <p:spPr>
          <a:xfrm>
            <a:off x="4129378" y="5883616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26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6704A4-E3A3-4EE9-84A1-23EE7EE0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9825" y="-1683266"/>
            <a:ext cx="6650413" cy="10185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CD3372-5860-4BEA-9838-6308E67A222A}"/>
              </a:ext>
            </a:extLst>
          </p:cNvPr>
          <p:cNvSpPr/>
          <p:nvPr/>
        </p:nvSpPr>
        <p:spPr>
          <a:xfrm>
            <a:off x="972216" y="4420925"/>
            <a:ext cx="4935604" cy="2313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974503-55B3-45CD-97AA-80F43A1715D9}"/>
              </a:ext>
            </a:extLst>
          </p:cNvPr>
          <p:cNvSpPr txBox="1"/>
          <p:nvPr/>
        </p:nvSpPr>
        <p:spPr>
          <a:xfrm>
            <a:off x="830424" y="5070231"/>
            <a:ext cx="43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Et même les avion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88B83D8-F076-45F6-8537-97DFD7BDD38B}"/>
              </a:ext>
            </a:extLst>
          </p:cNvPr>
          <p:cNvSpPr/>
          <p:nvPr/>
        </p:nvSpPr>
        <p:spPr>
          <a:xfrm>
            <a:off x="2830665" y="5128896"/>
            <a:ext cx="588397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EC0BE92-5460-4722-A9BF-24A1E40D6CA8}"/>
              </a:ext>
            </a:extLst>
          </p:cNvPr>
          <p:cNvSpPr/>
          <p:nvPr/>
        </p:nvSpPr>
        <p:spPr>
          <a:xfrm>
            <a:off x="4365267" y="5128896"/>
            <a:ext cx="230588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45C19AC7-D707-4F77-812E-42B66502611D}"/>
              </a:ext>
            </a:extLst>
          </p:cNvPr>
          <p:cNvSpPr/>
          <p:nvPr/>
        </p:nvSpPr>
        <p:spPr>
          <a:xfrm rot="16200000">
            <a:off x="3730821" y="5066944"/>
            <a:ext cx="165655" cy="1341783"/>
          </a:xfrm>
          <a:prstGeom prst="leftBracket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30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93C338-38FF-49D1-BD28-C41B12636D3B}"/>
              </a:ext>
            </a:extLst>
          </p:cNvPr>
          <p:cNvSpPr txBox="1"/>
          <p:nvPr/>
        </p:nvSpPr>
        <p:spPr>
          <a:xfrm>
            <a:off x="795130" y="1963545"/>
            <a:ext cx="513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Comme il ne </a:t>
            </a:r>
            <a:r>
              <a:rPr lang="fr-FR" sz="3200" dirty="0">
                <a:solidFill>
                  <a:srgbClr val="FF0000"/>
                </a:solidFill>
              </a:rPr>
              <a:t>pleuvai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pas, </a:t>
            </a:r>
          </a:p>
          <a:p>
            <a:r>
              <a:rPr lang="fr-FR" sz="3200" dirty="0"/>
              <a:t>le </a:t>
            </a:r>
            <a:r>
              <a:rPr lang="fr-FR" sz="3200" dirty="0">
                <a:solidFill>
                  <a:srgbClr val="0070C0"/>
                </a:solidFill>
              </a:rPr>
              <a:t>nuage bleu </a:t>
            </a:r>
            <a:r>
              <a:rPr lang="fr-FR" sz="3200" dirty="0">
                <a:solidFill>
                  <a:srgbClr val="FF0000"/>
                </a:solidFill>
              </a:rPr>
              <a:t>devenai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</a:t>
            </a:r>
          </a:p>
          <a:p>
            <a:r>
              <a:rPr lang="fr-FR" sz="3200" dirty="0"/>
              <a:t>de plus en plus gro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Curieu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3200" dirty="0"/>
              <a:t> de voir le monde, </a:t>
            </a:r>
          </a:p>
          <a:p>
            <a:r>
              <a:rPr lang="fr-FR" sz="3200" dirty="0"/>
              <a:t>il </a:t>
            </a:r>
            <a:r>
              <a:rPr lang="fr-FR" sz="3200" dirty="0">
                <a:solidFill>
                  <a:srgbClr val="FF0000"/>
                </a:solidFill>
              </a:rPr>
              <a:t>entrepri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3200" dirty="0"/>
              <a:t> un voyage…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EDE6DA-09CC-43E1-BFD7-960B7039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51866" y="718078"/>
            <a:ext cx="6436201" cy="54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3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353</Words>
  <Application>Microsoft Office PowerPoint</Application>
  <PresentationFormat>Grand écran</PresentationFormat>
  <Paragraphs>69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Lacour</dc:creator>
  <cp:lastModifiedBy>Véronique Lacour</cp:lastModifiedBy>
  <cp:revision>5</cp:revision>
  <dcterms:created xsi:type="dcterms:W3CDTF">2018-02-09T17:40:21Z</dcterms:created>
  <dcterms:modified xsi:type="dcterms:W3CDTF">2018-02-17T17:36:01Z</dcterms:modified>
</cp:coreProperties>
</file>