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1"/>
  </p:notesMasterIdLst>
  <p:handoutMasterIdLst>
    <p:handoutMasterId r:id="rId22"/>
  </p:handoutMasterIdLst>
  <p:sldIdLst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2" r:id="rId14"/>
    <p:sldId id="273" r:id="rId15"/>
    <p:sldId id="277" r:id="rId16"/>
    <p:sldId id="270" r:id="rId17"/>
    <p:sldId id="271" r:id="rId18"/>
    <p:sldId id="275" r:id="rId19"/>
    <p:sldId id="278" r:id="rId20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4C4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BEDC98-1D58-48C0-9BBA-087F22F727BD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776898D-C853-435C-AA51-F5BE36341D9D}">
      <dgm:prSet phldrT="[Texte]" custT="1"/>
      <dgm:spPr/>
      <dgm:t>
        <a:bodyPr/>
        <a:lstStyle/>
        <a:p>
          <a:r>
            <a:rPr lang="fr-FR" sz="1200" b="1" dirty="0"/>
            <a:t>PHASE PREVENTIVE</a:t>
          </a:r>
        </a:p>
        <a:p>
          <a:r>
            <a:rPr lang="fr-FR" sz="1200" dirty="0"/>
            <a:t>Anticiper et prévenir – management du risque – préparation du PCA</a:t>
          </a:r>
        </a:p>
      </dgm:t>
    </dgm:pt>
    <dgm:pt modelId="{74525D9B-4F13-4062-9BF1-440C7C680130}" type="parTrans" cxnId="{49E82778-4A3C-437C-94DD-A2A740C8CD09}">
      <dgm:prSet/>
      <dgm:spPr/>
      <dgm:t>
        <a:bodyPr/>
        <a:lstStyle/>
        <a:p>
          <a:endParaRPr lang="fr-FR"/>
        </a:p>
      </dgm:t>
    </dgm:pt>
    <dgm:pt modelId="{BB244C9E-807F-4826-9045-0E0564BFD153}" type="sibTrans" cxnId="{49E82778-4A3C-437C-94DD-A2A740C8CD09}">
      <dgm:prSet/>
      <dgm:spPr/>
      <dgm:t>
        <a:bodyPr/>
        <a:lstStyle/>
        <a:p>
          <a:endParaRPr lang="fr-FR"/>
        </a:p>
      </dgm:t>
    </dgm:pt>
    <dgm:pt modelId="{6A7771C7-AA56-47C7-91F7-67A1C69AAE71}">
      <dgm:prSet phldrT="[Texte]" custT="1"/>
      <dgm:spPr/>
      <dgm:t>
        <a:bodyPr/>
        <a:lstStyle/>
        <a:p>
          <a:r>
            <a:rPr lang="fr-FR" sz="1200" b="1" dirty="0"/>
            <a:t>PHASE REACTIVE</a:t>
          </a:r>
        </a:p>
        <a:p>
          <a:r>
            <a:rPr lang="fr-FR" sz="1200" dirty="0"/>
            <a:t>Gérer la crise – Préparation du PRA</a:t>
          </a:r>
        </a:p>
      </dgm:t>
    </dgm:pt>
    <dgm:pt modelId="{AAB47041-6D70-48BB-AAB0-C1DF8B29F772}" type="parTrans" cxnId="{D6271B11-F666-4E5A-AEF5-9566BBB767AE}">
      <dgm:prSet/>
      <dgm:spPr/>
      <dgm:t>
        <a:bodyPr/>
        <a:lstStyle/>
        <a:p>
          <a:endParaRPr lang="fr-FR"/>
        </a:p>
      </dgm:t>
    </dgm:pt>
    <dgm:pt modelId="{CF3629A6-9140-4D22-9B69-B1FF9B8D08E1}" type="sibTrans" cxnId="{D6271B11-F666-4E5A-AEF5-9566BBB767AE}">
      <dgm:prSet/>
      <dgm:spPr/>
      <dgm:t>
        <a:bodyPr/>
        <a:lstStyle/>
        <a:p>
          <a:endParaRPr lang="fr-FR"/>
        </a:p>
      </dgm:t>
    </dgm:pt>
    <dgm:pt modelId="{0F1C4B5F-9E3C-417A-AF06-A8597B2E35E2}">
      <dgm:prSet phldrT="[Texte]" custT="1"/>
      <dgm:spPr/>
      <dgm:t>
        <a:bodyPr/>
        <a:lstStyle/>
        <a:p>
          <a:r>
            <a:rPr lang="fr-FR" sz="1200" b="1" dirty="0"/>
            <a:t>PHASE D’APPRENTISSAGE</a:t>
          </a:r>
        </a:p>
        <a:p>
          <a:r>
            <a:rPr lang="fr-FR" sz="1200" dirty="0"/>
            <a:t>Apprendre et capitaliser</a:t>
          </a:r>
        </a:p>
      </dgm:t>
    </dgm:pt>
    <dgm:pt modelId="{8C88E8E3-98D3-49B0-B716-4016B83A7B5B}" type="parTrans" cxnId="{D55A2308-5725-4C56-9C56-C4C5ED151FE0}">
      <dgm:prSet/>
      <dgm:spPr/>
      <dgm:t>
        <a:bodyPr/>
        <a:lstStyle/>
        <a:p>
          <a:endParaRPr lang="fr-FR"/>
        </a:p>
      </dgm:t>
    </dgm:pt>
    <dgm:pt modelId="{BFABECA5-B2A2-4F2A-9673-6F0DEBD3EEC1}" type="sibTrans" cxnId="{D55A2308-5725-4C56-9C56-C4C5ED151FE0}">
      <dgm:prSet/>
      <dgm:spPr/>
      <dgm:t>
        <a:bodyPr/>
        <a:lstStyle/>
        <a:p>
          <a:endParaRPr lang="fr-FR"/>
        </a:p>
      </dgm:t>
    </dgm:pt>
    <dgm:pt modelId="{BFEAEAE5-F728-40A5-82CB-6797DCABBF65}" type="pres">
      <dgm:prSet presAssocID="{D5BEDC98-1D58-48C0-9BBA-087F22F727BD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DEDF54B6-49EF-4864-8FDA-3A954521835B}" type="pres">
      <dgm:prSet presAssocID="{B776898D-C853-435C-AA51-F5BE36341D9D}" presName="Accent1" presStyleCnt="0"/>
      <dgm:spPr/>
    </dgm:pt>
    <dgm:pt modelId="{F75E71CD-EB68-43DA-ADBE-468E1D54585D}" type="pres">
      <dgm:prSet presAssocID="{B776898D-C853-435C-AA51-F5BE36341D9D}" presName="Accent" presStyleLbl="node1" presStyleIdx="0" presStyleCnt="3"/>
      <dgm:spPr/>
    </dgm:pt>
    <dgm:pt modelId="{89BE14F9-DF27-465A-984B-090E0DD03745}" type="pres">
      <dgm:prSet presAssocID="{B776898D-C853-435C-AA51-F5BE36341D9D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4F140DC9-AD16-4CBB-A322-C199595F9171}" type="pres">
      <dgm:prSet presAssocID="{6A7771C7-AA56-47C7-91F7-67A1C69AAE71}" presName="Accent2" presStyleCnt="0"/>
      <dgm:spPr/>
    </dgm:pt>
    <dgm:pt modelId="{79F4EDC4-345C-4D61-B756-41C47A34D2E7}" type="pres">
      <dgm:prSet presAssocID="{6A7771C7-AA56-47C7-91F7-67A1C69AAE71}" presName="Accent" presStyleLbl="node1" presStyleIdx="1" presStyleCnt="3"/>
      <dgm:spPr/>
    </dgm:pt>
    <dgm:pt modelId="{1D958B14-C04E-4AE2-86CB-142C14809781}" type="pres">
      <dgm:prSet presAssocID="{6A7771C7-AA56-47C7-91F7-67A1C69AAE71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3EF80FA6-1290-4D5D-AA94-C533A45144F0}" type="pres">
      <dgm:prSet presAssocID="{0F1C4B5F-9E3C-417A-AF06-A8597B2E35E2}" presName="Accent3" presStyleCnt="0"/>
      <dgm:spPr/>
    </dgm:pt>
    <dgm:pt modelId="{B38E2F58-405F-4868-A398-66882A0550F3}" type="pres">
      <dgm:prSet presAssocID="{0F1C4B5F-9E3C-417A-AF06-A8597B2E35E2}" presName="Accent" presStyleLbl="node1" presStyleIdx="2" presStyleCnt="3"/>
      <dgm:spPr/>
    </dgm:pt>
    <dgm:pt modelId="{159BCDBE-980E-4C17-B48C-F255E62D7F53}" type="pres">
      <dgm:prSet presAssocID="{0F1C4B5F-9E3C-417A-AF06-A8597B2E35E2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D55A2308-5725-4C56-9C56-C4C5ED151FE0}" srcId="{D5BEDC98-1D58-48C0-9BBA-087F22F727BD}" destId="{0F1C4B5F-9E3C-417A-AF06-A8597B2E35E2}" srcOrd="2" destOrd="0" parTransId="{8C88E8E3-98D3-49B0-B716-4016B83A7B5B}" sibTransId="{BFABECA5-B2A2-4F2A-9673-6F0DEBD3EEC1}"/>
    <dgm:cxn modelId="{D6271B11-F666-4E5A-AEF5-9566BBB767AE}" srcId="{D5BEDC98-1D58-48C0-9BBA-087F22F727BD}" destId="{6A7771C7-AA56-47C7-91F7-67A1C69AAE71}" srcOrd="1" destOrd="0" parTransId="{AAB47041-6D70-48BB-AAB0-C1DF8B29F772}" sibTransId="{CF3629A6-9140-4D22-9B69-B1FF9B8D08E1}"/>
    <dgm:cxn modelId="{872B0B5C-DE0F-44CE-BF68-ADA0DF24AF5C}" type="presOf" srcId="{B776898D-C853-435C-AA51-F5BE36341D9D}" destId="{89BE14F9-DF27-465A-984B-090E0DD03745}" srcOrd="0" destOrd="0" presId="urn:microsoft.com/office/officeart/2009/layout/CircleArrowProcess"/>
    <dgm:cxn modelId="{CC5CDD67-04EB-408E-8107-EBB58A68174B}" type="presOf" srcId="{6A7771C7-AA56-47C7-91F7-67A1C69AAE71}" destId="{1D958B14-C04E-4AE2-86CB-142C14809781}" srcOrd="0" destOrd="0" presId="urn:microsoft.com/office/officeart/2009/layout/CircleArrowProcess"/>
    <dgm:cxn modelId="{49E82778-4A3C-437C-94DD-A2A740C8CD09}" srcId="{D5BEDC98-1D58-48C0-9BBA-087F22F727BD}" destId="{B776898D-C853-435C-AA51-F5BE36341D9D}" srcOrd="0" destOrd="0" parTransId="{74525D9B-4F13-4062-9BF1-440C7C680130}" sibTransId="{BB244C9E-807F-4826-9045-0E0564BFD153}"/>
    <dgm:cxn modelId="{FC77735A-597B-43DD-9FC7-C807BAB6C2AB}" type="presOf" srcId="{D5BEDC98-1D58-48C0-9BBA-087F22F727BD}" destId="{BFEAEAE5-F728-40A5-82CB-6797DCABBF65}" srcOrd="0" destOrd="0" presId="urn:microsoft.com/office/officeart/2009/layout/CircleArrowProcess"/>
    <dgm:cxn modelId="{2F89C3FD-44BD-4957-BD36-311FBCD68A7C}" type="presOf" srcId="{0F1C4B5F-9E3C-417A-AF06-A8597B2E35E2}" destId="{159BCDBE-980E-4C17-B48C-F255E62D7F53}" srcOrd="0" destOrd="0" presId="urn:microsoft.com/office/officeart/2009/layout/CircleArrowProcess"/>
    <dgm:cxn modelId="{550E0FA5-1784-4094-B823-7097BB7FDC71}" type="presParOf" srcId="{BFEAEAE5-F728-40A5-82CB-6797DCABBF65}" destId="{DEDF54B6-49EF-4864-8FDA-3A954521835B}" srcOrd="0" destOrd="0" presId="urn:microsoft.com/office/officeart/2009/layout/CircleArrowProcess"/>
    <dgm:cxn modelId="{0B889D33-C6EA-4E8F-AA0C-84A7D8ADA85F}" type="presParOf" srcId="{DEDF54B6-49EF-4864-8FDA-3A954521835B}" destId="{F75E71CD-EB68-43DA-ADBE-468E1D54585D}" srcOrd="0" destOrd="0" presId="urn:microsoft.com/office/officeart/2009/layout/CircleArrowProcess"/>
    <dgm:cxn modelId="{01B893DA-09DE-4F1D-B981-DF9B618EEE7E}" type="presParOf" srcId="{BFEAEAE5-F728-40A5-82CB-6797DCABBF65}" destId="{89BE14F9-DF27-465A-984B-090E0DD03745}" srcOrd="1" destOrd="0" presId="urn:microsoft.com/office/officeart/2009/layout/CircleArrowProcess"/>
    <dgm:cxn modelId="{53266C68-C0C0-401E-8207-3AFDDD41D8CA}" type="presParOf" srcId="{BFEAEAE5-F728-40A5-82CB-6797DCABBF65}" destId="{4F140DC9-AD16-4CBB-A322-C199595F9171}" srcOrd="2" destOrd="0" presId="urn:microsoft.com/office/officeart/2009/layout/CircleArrowProcess"/>
    <dgm:cxn modelId="{070AF02B-677B-48D6-AA50-05EAA558F43A}" type="presParOf" srcId="{4F140DC9-AD16-4CBB-A322-C199595F9171}" destId="{79F4EDC4-345C-4D61-B756-41C47A34D2E7}" srcOrd="0" destOrd="0" presId="urn:microsoft.com/office/officeart/2009/layout/CircleArrowProcess"/>
    <dgm:cxn modelId="{A3BC9E97-566A-4634-89BF-4E45B6918DCA}" type="presParOf" srcId="{BFEAEAE5-F728-40A5-82CB-6797DCABBF65}" destId="{1D958B14-C04E-4AE2-86CB-142C14809781}" srcOrd="3" destOrd="0" presId="urn:microsoft.com/office/officeart/2009/layout/CircleArrowProcess"/>
    <dgm:cxn modelId="{71698960-9D33-4F5E-B603-BCB3135E9E19}" type="presParOf" srcId="{BFEAEAE5-F728-40A5-82CB-6797DCABBF65}" destId="{3EF80FA6-1290-4D5D-AA94-C533A45144F0}" srcOrd="4" destOrd="0" presId="urn:microsoft.com/office/officeart/2009/layout/CircleArrowProcess"/>
    <dgm:cxn modelId="{03AB5AE3-1D60-442D-BE9D-9C73C3A8BBA2}" type="presParOf" srcId="{3EF80FA6-1290-4D5D-AA94-C533A45144F0}" destId="{B38E2F58-405F-4868-A398-66882A0550F3}" srcOrd="0" destOrd="0" presId="urn:microsoft.com/office/officeart/2009/layout/CircleArrowProcess"/>
    <dgm:cxn modelId="{4CDEF22F-C56F-4F58-A4F0-9261B89D4EA6}" type="presParOf" srcId="{BFEAEAE5-F728-40A5-82CB-6797DCABBF65}" destId="{159BCDBE-980E-4C17-B48C-F255E62D7F53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D77491-38C1-46F1-BF56-03B4BD8ACC7A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034FD70B-5D93-425E-A220-55E82EA18EB5}">
      <dgm:prSet phldrT="[Texte]"/>
      <dgm:spPr/>
      <dgm:t>
        <a:bodyPr/>
        <a:lstStyle/>
        <a:p>
          <a:r>
            <a:rPr lang="fr-FR" b="1" dirty="0"/>
            <a:t>Les hommes et les femmes </a:t>
          </a:r>
          <a:r>
            <a:rPr lang="fr-FR" dirty="0"/>
            <a:t>: facteur clé de la réussite</a:t>
          </a:r>
        </a:p>
      </dgm:t>
    </dgm:pt>
    <dgm:pt modelId="{F061029A-F131-4C9F-BF38-6FE26B3BF1B5}" type="parTrans" cxnId="{C4E6D2EC-E14B-417C-87B0-52E358D5F62F}">
      <dgm:prSet/>
      <dgm:spPr/>
      <dgm:t>
        <a:bodyPr/>
        <a:lstStyle/>
        <a:p>
          <a:endParaRPr lang="fr-FR"/>
        </a:p>
      </dgm:t>
    </dgm:pt>
    <dgm:pt modelId="{5B66FA04-A18A-42E9-A5AF-14FC3C727F31}" type="sibTrans" cxnId="{C4E6D2EC-E14B-417C-87B0-52E358D5F62F}">
      <dgm:prSet/>
      <dgm:spPr/>
      <dgm:t>
        <a:bodyPr/>
        <a:lstStyle/>
        <a:p>
          <a:endParaRPr lang="fr-FR"/>
        </a:p>
      </dgm:t>
    </dgm:pt>
    <dgm:pt modelId="{FC69FF4E-3C3E-46D0-9866-4C9E6451502A}">
      <dgm:prSet phldrT="[Texte]"/>
      <dgm:spPr/>
      <dgm:t>
        <a:bodyPr/>
        <a:lstStyle/>
        <a:p>
          <a:r>
            <a:rPr lang="fr-FR" b="1" dirty="0"/>
            <a:t>Les changements </a:t>
          </a:r>
          <a:r>
            <a:rPr lang="fr-FR" b="0" i="0" dirty="0"/>
            <a:t>: à conduire   </a:t>
          </a:r>
        </a:p>
      </dgm:t>
    </dgm:pt>
    <dgm:pt modelId="{9AD0BCFC-5AA4-4977-B9E8-D1B42205D1A1}" type="parTrans" cxnId="{BC41C0AF-7A4E-41F4-8BBB-023D4DDD162D}">
      <dgm:prSet/>
      <dgm:spPr/>
      <dgm:t>
        <a:bodyPr/>
        <a:lstStyle/>
        <a:p>
          <a:endParaRPr lang="fr-FR"/>
        </a:p>
      </dgm:t>
    </dgm:pt>
    <dgm:pt modelId="{434558C4-EA2D-46C4-9BEA-8F8551350667}" type="sibTrans" cxnId="{BC41C0AF-7A4E-41F4-8BBB-023D4DDD162D}">
      <dgm:prSet/>
      <dgm:spPr/>
      <dgm:t>
        <a:bodyPr/>
        <a:lstStyle/>
        <a:p>
          <a:endParaRPr lang="fr-FR"/>
        </a:p>
      </dgm:t>
    </dgm:pt>
    <dgm:pt modelId="{3AC0C339-CC5A-413C-BDBE-D3957814B958}">
      <dgm:prSet phldrT="[Texte]"/>
      <dgm:spPr/>
      <dgm:t>
        <a:bodyPr/>
        <a:lstStyle/>
        <a:p>
          <a:r>
            <a:rPr lang="fr-FR" b="1" dirty="0"/>
            <a:t>Les priorités </a:t>
          </a:r>
          <a:r>
            <a:rPr lang="fr-FR" dirty="0"/>
            <a:t>: l’enjeu majeur </a:t>
          </a:r>
        </a:p>
      </dgm:t>
    </dgm:pt>
    <dgm:pt modelId="{CF368ECF-E550-47AD-9B03-2C565E7E2D2E}" type="parTrans" cxnId="{1629AE42-95B8-4D6E-9518-F7BF8C1C9BC8}">
      <dgm:prSet/>
      <dgm:spPr/>
      <dgm:t>
        <a:bodyPr/>
        <a:lstStyle/>
        <a:p>
          <a:endParaRPr lang="fr-FR"/>
        </a:p>
      </dgm:t>
    </dgm:pt>
    <dgm:pt modelId="{0435550D-6E0D-4647-AA17-28F96F61EE80}" type="sibTrans" cxnId="{1629AE42-95B8-4D6E-9518-F7BF8C1C9BC8}">
      <dgm:prSet/>
      <dgm:spPr/>
      <dgm:t>
        <a:bodyPr/>
        <a:lstStyle/>
        <a:p>
          <a:endParaRPr lang="fr-FR"/>
        </a:p>
      </dgm:t>
    </dgm:pt>
    <dgm:pt modelId="{29A19A6F-57F0-4D79-B054-00228221E6B9}" type="pres">
      <dgm:prSet presAssocID="{55D77491-38C1-46F1-BF56-03B4BD8ACC7A}" presName="Name0" presStyleCnt="0">
        <dgm:presLayoutVars>
          <dgm:chMax val="7"/>
          <dgm:chPref val="7"/>
          <dgm:dir/>
        </dgm:presLayoutVars>
      </dgm:prSet>
      <dgm:spPr/>
    </dgm:pt>
    <dgm:pt modelId="{65A07EE7-F410-4362-9571-D2034B89E981}" type="pres">
      <dgm:prSet presAssocID="{55D77491-38C1-46F1-BF56-03B4BD8ACC7A}" presName="Name1" presStyleCnt="0"/>
      <dgm:spPr/>
    </dgm:pt>
    <dgm:pt modelId="{03E7495D-F675-445C-932B-9281B1CC1843}" type="pres">
      <dgm:prSet presAssocID="{55D77491-38C1-46F1-BF56-03B4BD8ACC7A}" presName="cycle" presStyleCnt="0"/>
      <dgm:spPr/>
    </dgm:pt>
    <dgm:pt modelId="{209882AF-A968-4EB6-942C-94949C25DE9A}" type="pres">
      <dgm:prSet presAssocID="{55D77491-38C1-46F1-BF56-03B4BD8ACC7A}" presName="srcNode" presStyleLbl="node1" presStyleIdx="0" presStyleCnt="3"/>
      <dgm:spPr/>
    </dgm:pt>
    <dgm:pt modelId="{55D94697-5F02-4DE4-9D13-F6004708BED6}" type="pres">
      <dgm:prSet presAssocID="{55D77491-38C1-46F1-BF56-03B4BD8ACC7A}" presName="conn" presStyleLbl="parChTrans1D2" presStyleIdx="0" presStyleCnt="1"/>
      <dgm:spPr/>
    </dgm:pt>
    <dgm:pt modelId="{2488A649-4457-46B5-96F5-0C6A5A2C41B6}" type="pres">
      <dgm:prSet presAssocID="{55D77491-38C1-46F1-BF56-03B4BD8ACC7A}" presName="extraNode" presStyleLbl="node1" presStyleIdx="0" presStyleCnt="3"/>
      <dgm:spPr/>
    </dgm:pt>
    <dgm:pt modelId="{89F4CDDE-7169-4530-8A84-1223F43C33C7}" type="pres">
      <dgm:prSet presAssocID="{55D77491-38C1-46F1-BF56-03B4BD8ACC7A}" presName="dstNode" presStyleLbl="node1" presStyleIdx="0" presStyleCnt="3"/>
      <dgm:spPr/>
    </dgm:pt>
    <dgm:pt modelId="{086567A6-B4DC-46DF-8D25-6100DB450725}" type="pres">
      <dgm:prSet presAssocID="{034FD70B-5D93-425E-A220-55E82EA18EB5}" presName="text_1" presStyleLbl="node1" presStyleIdx="0" presStyleCnt="3">
        <dgm:presLayoutVars>
          <dgm:bulletEnabled val="1"/>
        </dgm:presLayoutVars>
      </dgm:prSet>
      <dgm:spPr/>
    </dgm:pt>
    <dgm:pt modelId="{EB1A7EB6-0616-451E-8B5D-EF947FE377CC}" type="pres">
      <dgm:prSet presAssocID="{034FD70B-5D93-425E-A220-55E82EA18EB5}" presName="accent_1" presStyleCnt="0"/>
      <dgm:spPr/>
    </dgm:pt>
    <dgm:pt modelId="{F3A79422-1994-4809-8F23-F47DED5B017B}" type="pres">
      <dgm:prSet presAssocID="{034FD70B-5D93-425E-A220-55E82EA18EB5}" presName="accentRepeatNode" presStyleLbl="solidFgAcc1" presStyleIdx="0" presStyleCnt="3"/>
      <dgm:spPr/>
    </dgm:pt>
    <dgm:pt modelId="{1C262ADB-0BA2-4E9E-8F6A-7555036E69B1}" type="pres">
      <dgm:prSet presAssocID="{FC69FF4E-3C3E-46D0-9866-4C9E6451502A}" presName="text_2" presStyleLbl="node1" presStyleIdx="1" presStyleCnt="3">
        <dgm:presLayoutVars>
          <dgm:bulletEnabled val="1"/>
        </dgm:presLayoutVars>
      </dgm:prSet>
      <dgm:spPr/>
    </dgm:pt>
    <dgm:pt modelId="{65504555-4EDE-40B1-81A4-727DC95DB66D}" type="pres">
      <dgm:prSet presAssocID="{FC69FF4E-3C3E-46D0-9866-4C9E6451502A}" presName="accent_2" presStyleCnt="0"/>
      <dgm:spPr/>
    </dgm:pt>
    <dgm:pt modelId="{7419F5AB-14F6-4F4F-A73C-20EBC8DD79D0}" type="pres">
      <dgm:prSet presAssocID="{FC69FF4E-3C3E-46D0-9866-4C9E6451502A}" presName="accentRepeatNode" presStyleLbl="solidFgAcc1" presStyleIdx="1" presStyleCnt="3"/>
      <dgm:spPr/>
    </dgm:pt>
    <dgm:pt modelId="{D0913EA0-9AF7-4358-94C1-856306611D56}" type="pres">
      <dgm:prSet presAssocID="{3AC0C339-CC5A-413C-BDBE-D3957814B958}" presName="text_3" presStyleLbl="node1" presStyleIdx="2" presStyleCnt="3">
        <dgm:presLayoutVars>
          <dgm:bulletEnabled val="1"/>
        </dgm:presLayoutVars>
      </dgm:prSet>
      <dgm:spPr/>
    </dgm:pt>
    <dgm:pt modelId="{1DFC4B2E-8D7F-45CF-B007-6C5D0AD8DB8E}" type="pres">
      <dgm:prSet presAssocID="{3AC0C339-CC5A-413C-BDBE-D3957814B958}" presName="accent_3" presStyleCnt="0"/>
      <dgm:spPr/>
    </dgm:pt>
    <dgm:pt modelId="{76DE2238-7489-45EB-85DB-ED15F1D8A3F6}" type="pres">
      <dgm:prSet presAssocID="{3AC0C339-CC5A-413C-BDBE-D3957814B958}" presName="accentRepeatNode" presStyleLbl="solidFgAcc1" presStyleIdx="2" presStyleCnt="3"/>
      <dgm:spPr/>
    </dgm:pt>
  </dgm:ptLst>
  <dgm:cxnLst>
    <dgm:cxn modelId="{C471CA02-D8C6-4C59-996A-9170B943EDE8}" type="presOf" srcId="{5B66FA04-A18A-42E9-A5AF-14FC3C727F31}" destId="{55D94697-5F02-4DE4-9D13-F6004708BED6}" srcOrd="0" destOrd="0" presId="urn:microsoft.com/office/officeart/2008/layout/VerticalCurvedList"/>
    <dgm:cxn modelId="{2C22B35E-5B9D-4901-A1BE-CACD268CADD1}" type="presOf" srcId="{FC69FF4E-3C3E-46D0-9866-4C9E6451502A}" destId="{1C262ADB-0BA2-4E9E-8F6A-7555036E69B1}" srcOrd="0" destOrd="0" presId="urn:microsoft.com/office/officeart/2008/layout/VerticalCurvedList"/>
    <dgm:cxn modelId="{1629AE42-95B8-4D6E-9518-F7BF8C1C9BC8}" srcId="{55D77491-38C1-46F1-BF56-03B4BD8ACC7A}" destId="{3AC0C339-CC5A-413C-BDBE-D3957814B958}" srcOrd="2" destOrd="0" parTransId="{CF368ECF-E550-47AD-9B03-2C565E7E2D2E}" sibTransId="{0435550D-6E0D-4647-AA17-28F96F61EE80}"/>
    <dgm:cxn modelId="{27430D64-A796-448D-8394-FDDF611DBB19}" type="presOf" srcId="{034FD70B-5D93-425E-A220-55E82EA18EB5}" destId="{086567A6-B4DC-46DF-8D25-6100DB450725}" srcOrd="0" destOrd="0" presId="urn:microsoft.com/office/officeart/2008/layout/VerticalCurvedList"/>
    <dgm:cxn modelId="{436C5347-0669-48F2-A37F-5034803A6D1E}" type="presOf" srcId="{55D77491-38C1-46F1-BF56-03B4BD8ACC7A}" destId="{29A19A6F-57F0-4D79-B054-00228221E6B9}" srcOrd="0" destOrd="0" presId="urn:microsoft.com/office/officeart/2008/layout/VerticalCurvedList"/>
    <dgm:cxn modelId="{BC41C0AF-7A4E-41F4-8BBB-023D4DDD162D}" srcId="{55D77491-38C1-46F1-BF56-03B4BD8ACC7A}" destId="{FC69FF4E-3C3E-46D0-9866-4C9E6451502A}" srcOrd="1" destOrd="0" parTransId="{9AD0BCFC-5AA4-4977-B9E8-D1B42205D1A1}" sibTransId="{434558C4-EA2D-46C4-9BEA-8F8551350667}"/>
    <dgm:cxn modelId="{9521C2B1-274E-4845-98C2-D644FD5B2445}" type="presOf" srcId="{3AC0C339-CC5A-413C-BDBE-D3957814B958}" destId="{D0913EA0-9AF7-4358-94C1-856306611D56}" srcOrd="0" destOrd="0" presId="urn:microsoft.com/office/officeart/2008/layout/VerticalCurvedList"/>
    <dgm:cxn modelId="{C4E6D2EC-E14B-417C-87B0-52E358D5F62F}" srcId="{55D77491-38C1-46F1-BF56-03B4BD8ACC7A}" destId="{034FD70B-5D93-425E-A220-55E82EA18EB5}" srcOrd="0" destOrd="0" parTransId="{F061029A-F131-4C9F-BF38-6FE26B3BF1B5}" sibTransId="{5B66FA04-A18A-42E9-A5AF-14FC3C727F31}"/>
    <dgm:cxn modelId="{857E4A32-F04B-416A-AE75-373426A8300E}" type="presParOf" srcId="{29A19A6F-57F0-4D79-B054-00228221E6B9}" destId="{65A07EE7-F410-4362-9571-D2034B89E981}" srcOrd="0" destOrd="0" presId="urn:microsoft.com/office/officeart/2008/layout/VerticalCurvedList"/>
    <dgm:cxn modelId="{6913614B-98DB-44CF-AA1B-260AE0EC8CE1}" type="presParOf" srcId="{65A07EE7-F410-4362-9571-D2034B89E981}" destId="{03E7495D-F675-445C-932B-9281B1CC1843}" srcOrd="0" destOrd="0" presId="urn:microsoft.com/office/officeart/2008/layout/VerticalCurvedList"/>
    <dgm:cxn modelId="{49EF8BF1-2CE6-4797-9FFA-BADA4AE94FB7}" type="presParOf" srcId="{03E7495D-F675-445C-932B-9281B1CC1843}" destId="{209882AF-A968-4EB6-942C-94949C25DE9A}" srcOrd="0" destOrd="0" presId="urn:microsoft.com/office/officeart/2008/layout/VerticalCurvedList"/>
    <dgm:cxn modelId="{962360A6-44B0-40E0-ADE8-D517B75F50A9}" type="presParOf" srcId="{03E7495D-F675-445C-932B-9281B1CC1843}" destId="{55D94697-5F02-4DE4-9D13-F6004708BED6}" srcOrd="1" destOrd="0" presId="urn:microsoft.com/office/officeart/2008/layout/VerticalCurvedList"/>
    <dgm:cxn modelId="{140B04D5-88A2-405F-AFE9-B94811359D0D}" type="presParOf" srcId="{03E7495D-F675-445C-932B-9281B1CC1843}" destId="{2488A649-4457-46B5-96F5-0C6A5A2C41B6}" srcOrd="2" destOrd="0" presId="urn:microsoft.com/office/officeart/2008/layout/VerticalCurvedList"/>
    <dgm:cxn modelId="{B30EABF9-C819-4B51-877F-5B5D61793EFC}" type="presParOf" srcId="{03E7495D-F675-445C-932B-9281B1CC1843}" destId="{89F4CDDE-7169-4530-8A84-1223F43C33C7}" srcOrd="3" destOrd="0" presId="urn:microsoft.com/office/officeart/2008/layout/VerticalCurvedList"/>
    <dgm:cxn modelId="{A7C3308D-2A81-4FB0-9699-AE7701686361}" type="presParOf" srcId="{65A07EE7-F410-4362-9571-D2034B89E981}" destId="{086567A6-B4DC-46DF-8D25-6100DB450725}" srcOrd="1" destOrd="0" presId="urn:microsoft.com/office/officeart/2008/layout/VerticalCurvedList"/>
    <dgm:cxn modelId="{EC5B7235-5302-473F-9D56-FCAEDB9AF925}" type="presParOf" srcId="{65A07EE7-F410-4362-9571-D2034B89E981}" destId="{EB1A7EB6-0616-451E-8B5D-EF947FE377CC}" srcOrd="2" destOrd="0" presId="urn:microsoft.com/office/officeart/2008/layout/VerticalCurvedList"/>
    <dgm:cxn modelId="{11381374-FF61-45F8-BF9A-627D30AB688D}" type="presParOf" srcId="{EB1A7EB6-0616-451E-8B5D-EF947FE377CC}" destId="{F3A79422-1994-4809-8F23-F47DED5B017B}" srcOrd="0" destOrd="0" presId="urn:microsoft.com/office/officeart/2008/layout/VerticalCurvedList"/>
    <dgm:cxn modelId="{575E1282-7794-4E81-8C6E-99E9D115BC1C}" type="presParOf" srcId="{65A07EE7-F410-4362-9571-D2034B89E981}" destId="{1C262ADB-0BA2-4E9E-8F6A-7555036E69B1}" srcOrd="3" destOrd="0" presId="urn:microsoft.com/office/officeart/2008/layout/VerticalCurvedList"/>
    <dgm:cxn modelId="{A49CDB61-4592-440B-B4EE-291EE18E9F78}" type="presParOf" srcId="{65A07EE7-F410-4362-9571-D2034B89E981}" destId="{65504555-4EDE-40B1-81A4-727DC95DB66D}" srcOrd="4" destOrd="0" presId="urn:microsoft.com/office/officeart/2008/layout/VerticalCurvedList"/>
    <dgm:cxn modelId="{A08BE1A5-186A-469F-80BA-E30CB786089B}" type="presParOf" srcId="{65504555-4EDE-40B1-81A4-727DC95DB66D}" destId="{7419F5AB-14F6-4F4F-A73C-20EBC8DD79D0}" srcOrd="0" destOrd="0" presId="urn:microsoft.com/office/officeart/2008/layout/VerticalCurvedList"/>
    <dgm:cxn modelId="{9CA99A89-8711-48AD-86EB-72F08415BD92}" type="presParOf" srcId="{65A07EE7-F410-4362-9571-D2034B89E981}" destId="{D0913EA0-9AF7-4358-94C1-856306611D56}" srcOrd="5" destOrd="0" presId="urn:microsoft.com/office/officeart/2008/layout/VerticalCurvedList"/>
    <dgm:cxn modelId="{3D895CC7-A752-4632-A064-D2C144956D6A}" type="presParOf" srcId="{65A07EE7-F410-4362-9571-D2034B89E981}" destId="{1DFC4B2E-8D7F-45CF-B007-6C5D0AD8DB8E}" srcOrd="6" destOrd="0" presId="urn:microsoft.com/office/officeart/2008/layout/VerticalCurvedList"/>
    <dgm:cxn modelId="{F2BD9596-763D-4BBC-9E98-FAA6EC21B2FD}" type="presParOf" srcId="{1DFC4B2E-8D7F-45CF-B007-6C5D0AD8DB8E}" destId="{76DE2238-7489-45EB-85DB-ED15F1D8A3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48A7D8-D3BF-4B5E-8165-FA3BD0A8EBC7}" type="doc">
      <dgm:prSet loTypeId="urn:microsoft.com/office/officeart/2005/8/layout/v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EA08BE27-F1E6-4089-A237-6C74C33B82FE}">
      <dgm:prSet phldrT="[Texte]"/>
      <dgm:spPr/>
      <dgm:t>
        <a:bodyPr/>
        <a:lstStyle/>
        <a:p>
          <a:r>
            <a:rPr lang="fr-FR" dirty="0"/>
            <a:t>Enjeu</a:t>
          </a:r>
        </a:p>
      </dgm:t>
    </dgm:pt>
    <dgm:pt modelId="{74AE1B73-39EA-417A-878D-778400BA06D8}" type="parTrans" cxnId="{644A6E3B-5E4E-496F-8208-C2C94FF7067F}">
      <dgm:prSet/>
      <dgm:spPr/>
      <dgm:t>
        <a:bodyPr/>
        <a:lstStyle/>
        <a:p>
          <a:endParaRPr lang="fr-FR"/>
        </a:p>
      </dgm:t>
    </dgm:pt>
    <dgm:pt modelId="{52DA0432-A2D2-4A39-92F5-1AE1AF6A8C2F}" type="sibTrans" cxnId="{644A6E3B-5E4E-496F-8208-C2C94FF7067F}">
      <dgm:prSet/>
      <dgm:spPr/>
      <dgm:t>
        <a:bodyPr/>
        <a:lstStyle/>
        <a:p>
          <a:endParaRPr lang="fr-FR"/>
        </a:p>
      </dgm:t>
    </dgm:pt>
    <dgm:pt modelId="{9F405BC8-4AD2-4747-9CB9-5900B970DA85}">
      <dgm:prSet phldrT="[Texte]"/>
      <dgm:spPr/>
      <dgm:t>
        <a:bodyPr/>
        <a:lstStyle/>
        <a:p>
          <a:r>
            <a:rPr lang="fr-FR" dirty="0"/>
            <a:t>Construire une démarche pour anticiper, prévoir et planifier l’après crise</a:t>
          </a:r>
        </a:p>
      </dgm:t>
    </dgm:pt>
    <dgm:pt modelId="{295ADF29-99F9-4762-AEDE-66F0ED5E5D23}" type="parTrans" cxnId="{7228F3C1-686C-4A48-BF4C-9A47BAED4965}">
      <dgm:prSet/>
      <dgm:spPr/>
      <dgm:t>
        <a:bodyPr/>
        <a:lstStyle/>
        <a:p>
          <a:endParaRPr lang="fr-FR"/>
        </a:p>
      </dgm:t>
    </dgm:pt>
    <dgm:pt modelId="{F7939F26-EB58-4FE0-87D1-E718DCB4C984}" type="sibTrans" cxnId="{7228F3C1-686C-4A48-BF4C-9A47BAED4965}">
      <dgm:prSet/>
      <dgm:spPr/>
      <dgm:t>
        <a:bodyPr/>
        <a:lstStyle/>
        <a:p>
          <a:endParaRPr lang="fr-FR"/>
        </a:p>
      </dgm:t>
    </dgm:pt>
    <dgm:pt modelId="{7A810E61-617D-4115-9B87-2177C6E12758}">
      <dgm:prSet phldrT="[Texte]"/>
      <dgm:spPr/>
      <dgm:t>
        <a:bodyPr/>
        <a:lstStyle/>
        <a:p>
          <a:r>
            <a:rPr lang="fr-FR" dirty="0"/>
            <a:t>Objectifs</a:t>
          </a:r>
        </a:p>
      </dgm:t>
    </dgm:pt>
    <dgm:pt modelId="{C5E4363C-F2E9-4AE5-9417-7CBFD9636213}" type="parTrans" cxnId="{7CC0B576-43A2-48EB-80D1-16EBECE47DFE}">
      <dgm:prSet/>
      <dgm:spPr/>
      <dgm:t>
        <a:bodyPr/>
        <a:lstStyle/>
        <a:p>
          <a:endParaRPr lang="fr-FR"/>
        </a:p>
      </dgm:t>
    </dgm:pt>
    <dgm:pt modelId="{891A84AE-F727-4B89-8729-8138C0CA6E83}" type="sibTrans" cxnId="{7CC0B576-43A2-48EB-80D1-16EBECE47DFE}">
      <dgm:prSet/>
      <dgm:spPr/>
      <dgm:t>
        <a:bodyPr/>
        <a:lstStyle/>
        <a:p>
          <a:endParaRPr lang="fr-FR"/>
        </a:p>
      </dgm:t>
    </dgm:pt>
    <dgm:pt modelId="{7E7604E8-E01A-48AD-828D-0E801A6FA09B}">
      <dgm:prSet phldrT="[Texte]"/>
      <dgm:spPr/>
      <dgm:t>
        <a:bodyPr/>
        <a:lstStyle/>
        <a:p>
          <a:r>
            <a:rPr lang="fr-FR" dirty="0"/>
            <a:t>Limiter les impacts de la reprise : surcharge d’activité</a:t>
          </a:r>
        </a:p>
      </dgm:t>
    </dgm:pt>
    <dgm:pt modelId="{E68B6D44-F3F2-4AF7-AADE-390423728EFA}" type="parTrans" cxnId="{62622031-C129-46CF-8CCE-6C9E3E09E287}">
      <dgm:prSet/>
      <dgm:spPr/>
      <dgm:t>
        <a:bodyPr/>
        <a:lstStyle/>
        <a:p>
          <a:endParaRPr lang="fr-FR"/>
        </a:p>
      </dgm:t>
    </dgm:pt>
    <dgm:pt modelId="{067D2613-70E4-4253-9FCB-4B83ED780A8F}" type="sibTrans" cxnId="{62622031-C129-46CF-8CCE-6C9E3E09E287}">
      <dgm:prSet/>
      <dgm:spPr/>
      <dgm:t>
        <a:bodyPr/>
        <a:lstStyle/>
        <a:p>
          <a:endParaRPr lang="fr-FR"/>
        </a:p>
      </dgm:t>
    </dgm:pt>
    <dgm:pt modelId="{E2BFEA63-075E-4E2A-AF1C-23C3B018E718}">
      <dgm:prSet phldrT="[Texte]"/>
      <dgm:spPr/>
      <dgm:t>
        <a:bodyPr/>
        <a:lstStyle/>
        <a:p>
          <a:r>
            <a:rPr lang="fr-FR" dirty="0"/>
            <a:t>Limiter les impacts de la crise elle-même : relancer la dynamique rapidement</a:t>
          </a:r>
        </a:p>
      </dgm:t>
    </dgm:pt>
    <dgm:pt modelId="{81CF6062-E25F-47C5-83EE-A5E390DD7F24}" type="parTrans" cxnId="{5C8CBB01-9BD6-42D8-A96F-65D4AFA24109}">
      <dgm:prSet/>
      <dgm:spPr/>
      <dgm:t>
        <a:bodyPr/>
        <a:lstStyle/>
        <a:p>
          <a:endParaRPr lang="fr-FR"/>
        </a:p>
      </dgm:t>
    </dgm:pt>
    <dgm:pt modelId="{BE4A1B78-7ABB-4D8F-A2D1-366C1405CD4D}" type="sibTrans" cxnId="{5C8CBB01-9BD6-42D8-A96F-65D4AFA24109}">
      <dgm:prSet/>
      <dgm:spPr/>
      <dgm:t>
        <a:bodyPr/>
        <a:lstStyle/>
        <a:p>
          <a:endParaRPr lang="fr-FR"/>
        </a:p>
      </dgm:t>
    </dgm:pt>
    <dgm:pt modelId="{35A96452-DCF8-44B9-A594-43181C998830}">
      <dgm:prSet phldrT="[Texte]"/>
      <dgm:spPr/>
      <dgm:t>
        <a:bodyPr/>
        <a:lstStyle/>
        <a:p>
          <a:r>
            <a:rPr lang="fr-FR" dirty="0"/>
            <a:t>Hiérarchiser et planifier l’action</a:t>
          </a:r>
        </a:p>
      </dgm:t>
    </dgm:pt>
    <dgm:pt modelId="{53C3D4D0-9B40-423C-9E96-DD5D59EBF866}" type="parTrans" cxnId="{FB416EDF-A4BC-453B-8005-00C1A4FC7F16}">
      <dgm:prSet/>
      <dgm:spPr/>
      <dgm:t>
        <a:bodyPr/>
        <a:lstStyle/>
        <a:p>
          <a:endParaRPr lang="fr-FR"/>
        </a:p>
      </dgm:t>
    </dgm:pt>
    <dgm:pt modelId="{A58CA726-E90D-435C-8416-1A729CF3BC9E}" type="sibTrans" cxnId="{FB416EDF-A4BC-453B-8005-00C1A4FC7F16}">
      <dgm:prSet/>
      <dgm:spPr/>
      <dgm:t>
        <a:bodyPr/>
        <a:lstStyle/>
        <a:p>
          <a:endParaRPr lang="fr-FR"/>
        </a:p>
      </dgm:t>
    </dgm:pt>
    <dgm:pt modelId="{F55C96A4-AE7B-4B30-8F28-A7A4B959EBD2}" type="pres">
      <dgm:prSet presAssocID="{4E48A7D8-D3BF-4B5E-8165-FA3BD0A8EBC7}" presName="Name0" presStyleCnt="0">
        <dgm:presLayoutVars>
          <dgm:dir/>
          <dgm:animLvl val="lvl"/>
          <dgm:resizeHandles/>
        </dgm:presLayoutVars>
      </dgm:prSet>
      <dgm:spPr/>
    </dgm:pt>
    <dgm:pt modelId="{CF896E7B-4313-454D-A6A3-EB0C0352C332}" type="pres">
      <dgm:prSet presAssocID="{EA08BE27-F1E6-4089-A237-6C74C33B82FE}" presName="linNode" presStyleCnt="0"/>
      <dgm:spPr/>
    </dgm:pt>
    <dgm:pt modelId="{5FAD69D6-B626-47FB-8B0B-C05E72887C61}" type="pres">
      <dgm:prSet presAssocID="{EA08BE27-F1E6-4089-A237-6C74C33B82FE}" presName="parentShp" presStyleLbl="node1" presStyleIdx="0" presStyleCnt="2">
        <dgm:presLayoutVars>
          <dgm:bulletEnabled val="1"/>
        </dgm:presLayoutVars>
      </dgm:prSet>
      <dgm:spPr/>
    </dgm:pt>
    <dgm:pt modelId="{5621045E-8C23-4814-A53F-22C0578CA585}" type="pres">
      <dgm:prSet presAssocID="{EA08BE27-F1E6-4089-A237-6C74C33B82FE}" presName="childShp" presStyleLbl="bgAccFollowNode1" presStyleIdx="0" presStyleCnt="2">
        <dgm:presLayoutVars>
          <dgm:bulletEnabled val="1"/>
        </dgm:presLayoutVars>
      </dgm:prSet>
      <dgm:spPr/>
    </dgm:pt>
    <dgm:pt modelId="{79026D22-991F-4908-93D0-B856187A8C35}" type="pres">
      <dgm:prSet presAssocID="{52DA0432-A2D2-4A39-92F5-1AE1AF6A8C2F}" presName="spacing" presStyleCnt="0"/>
      <dgm:spPr/>
    </dgm:pt>
    <dgm:pt modelId="{6F4055B1-9BBA-45AA-B82D-60C2903A169C}" type="pres">
      <dgm:prSet presAssocID="{7A810E61-617D-4115-9B87-2177C6E12758}" presName="linNode" presStyleCnt="0"/>
      <dgm:spPr/>
    </dgm:pt>
    <dgm:pt modelId="{DF0CE765-3FAD-46C2-984B-E2D8C509CFA3}" type="pres">
      <dgm:prSet presAssocID="{7A810E61-617D-4115-9B87-2177C6E12758}" presName="parentShp" presStyleLbl="node1" presStyleIdx="1" presStyleCnt="2">
        <dgm:presLayoutVars>
          <dgm:bulletEnabled val="1"/>
        </dgm:presLayoutVars>
      </dgm:prSet>
      <dgm:spPr/>
    </dgm:pt>
    <dgm:pt modelId="{698B2792-96DC-4953-9A60-ED0C8C6CDA72}" type="pres">
      <dgm:prSet presAssocID="{7A810E61-617D-4115-9B87-2177C6E12758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5C8CBB01-9BD6-42D8-A96F-65D4AFA24109}" srcId="{7A810E61-617D-4115-9B87-2177C6E12758}" destId="{E2BFEA63-075E-4E2A-AF1C-23C3B018E718}" srcOrd="1" destOrd="0" parTransId="{81CF6062-E25F-47C5-83EE-A5E390DD7F24}" sibTransId="{BE4A1B78-7ABB-4D8F-A2D1-366C1405CD4D}"/>
    <dgm:cxn modelId="{07DC5F06-8683-418B-95D2-C443871E7918}" type="presOf" srcId="{35A96452-DCF8-44B9-A594-43181C998830}" destId="{698B2792-96DC-4953-9A60-ED0C8C6CDA72}" srcOrd="0" destOrd="2" presId="urn:microsoft.com/office/officeart/2005/8/layout/vList6"/>
    <dgm:cxn modelId="{BE085110-BEEA-467A-B1D7-61545A1D8D44}" type="presOf" srcId="{EA08BE27-F1E6-4089-A237-6C74C33B82FE}" destId="{5FAD69D6-B626-47FB-8B0B-C05E72887C61}" srcOrd="0" destOrd="0" presId="urn:microsoft.com/office/officeart/2005/8/layout/vList6"/>
    <dgm:cxn modelId="{FD88C417-0BBE-4AF7-8F0C-FFF100B1D624}" type="presOf" srcId="{E2BFEA63-075E-4E2A-AF1C-23C3B018E718}" destId="{698B2792-96DC-4953-9A60-ED0C8C6CDA72}" srcOrd="0" destOrd="1" presId="urn:microsoft.com/office/officeart/2005/8/layout/vList6"/>
    <dgm:cxn modelId="{8A319330-D9E5-42D0-8241-68EF49FB0417}" type="presOf" srcId="{9F405BC8-4AD2-4747-9CB9-5900B970DA85}" destId="{5621045E-8C23-4814-A53F-22C0578CA585}" srcOrd="0" destOrd="0" presId="urn:microsoft.com/office/officeart/2005/8/layout/vList6"/>
    <dgm:cxn modelId="{62622031-C129-46CF-8CCE-6C9E3E09E287}" srcId="{7A810E61-617D-4115-9B87-2177C6E12758}" destId="{7E7604E8-E01A-48AD-828D-0E801A6FA09B}" srcOrd="0" destOrd="0" parTransId="{E68B6D44-F3F2-4AF7-AADE-390423728EFA}" sibTransId="{067D2613-70E4-4253-9FCB-4B83ED780A8F}"/>
    <dgm:cxn modelId="{D715DC36-CEC9-4314-ADB5-D13AD5DD7190}" type="presOf" srcId="{7E7604E8-E01A-48AD-828D-0E801A6FA09B}" destId="{698B2792-96DC-4953-9A60-ED0C8C6CDA72}" srcOrd="0" destOrd="0" presId="urn:microsoft.com/office/officeart/2005/8/layout/vList6"/>
    <dgm:cxn modelId="{644A6E3B-5E4E-496F-8208-C2C94FF7067F}" srcId="{4E48A7D8-D3BF-4B5E-8165-FA3BD0A8EBC7}" destId="{EA08BE27-F1E6-4089-A237-6C74C33B82FE}" srcOrd="0" destOrd="0" parTransId="{74AE1B73-39EA-417A-878D-778400BA06D8}" sibTransId="{52DA0432-A2D2-4A39-92F5-1AE1AF6A8C2F}"/>
    <dgm:cxn modelId="{30A46B47-105F-47FC-8924-A80E5FB84AB3}" type="presOf" srcId="{7A810E61-617D-4115-9B87-2177C6E12758}" destId="{DF0CE765-3FAD-46C2-984B-E2D8C509CFA3}" srcOrd="0" destOrd="0" presId="urn:microsoft.com/office/officeart/2005/8/layout/vList6"/>
    <dgm:cxn modelId="{25B73854-CCF7-430B-9A09-AAB0EE6B8911}" type="presOf" srcId="{4E48A7D8-D3BF-4B5E-8165-FA3BD0A8EBC7}" destId="{F55C96A4-AE7B-4B30-8F28-A7A4B959EBD2}" srcOrd="0" destOrd="0" presId="urn:microsoft.com/office/officeart/2005/8/layout/vList6"/>
    <dgm:cxn modelId="{7CC0B576-43A2-48EB-80D1-16EBECE47DFE}" srcId="{4E48A7D8-D3BF-4B5E-8165-FA3BD0A8EBC7}" destId="{7A810E61-617D-4115-9B87-2177C6E12758}" srcOrd="1" destOrd="0" parTransId="{C5E4363C-F2E9-4AE5-9417-7CBFD9636213}" sibTransId="{891A84AE-F727-4B89-8729-8138C0CA6E83}"/>
    <dgm:cxn modelId="{7228F3C1-686C-4A48-BF4C-9A47BAED4965}" srcId="{EA08BE27-F1E6-4089-A237-6C74C33B82FE}" destId="{9F405BC8-4AD2-4747-9CB9-5900B970DA85}" srcOrd="0" destOrd="0" parTransId="{295ADF29-99F9-4762-AEDE-66F0ED5E5D23}" sibTransId="{F7939F26-EB58-4FE0-87D1-E718DCB4C984}"/>
    <dgm:cxn modelId="{FB416EDF-A4BC-453B-8005-00C1A4FC7F16}" srcId="{7A810E61-617D-4115-9B87-2177C6E12758}" destId="{35A96452-DCF8-44B9-A594-43181C998830}" srcOrd="2" destOrd="0" parTransId="{53C3D4D0-9B40-423C-9E96-DD5D59EBF866}" sibTransId="{A58CA726-E90D-435C-8416-1A729CF3BC9E}"/>
    <dgm:cxn modelId="{532C42CE-A6CF-4D59-8225-A206CD7FCA9D}" type="presParOf" srcId="{F55C96A4-AE7B-4B30-8F28-A7A4B959EBD2}" destId="{CF896E7B-4313-454D-A6A3-EB0C0352C332}" srcOrd="0" destOrd="0" presId="urn:microsoft.com/office/officeart/2005/8/layout/vList6"/>
    <dgm:cxn modelId="{5D4FDB3D-94A4-425C-B2DD-12713F8CBE11}" type="presParOf" srcId="{CF896E7B-4313-454D-A6A3-EB0C0352C332}" destId="{5FAD69D6-B626-47FB-8B0B-C05E72887C61}" srcOrd="0" destOrd="0" presId="urn:microsoft.com/office/officeart/2005/8/layout/vList6"/>
    <dgm:cxn modelId="{B9223C9F-611C-4A9F-9CDD-2C2A1C987155}" type="presParOf" srcId="{CF896E7B-4313-454D-A6A3-EB0C0352C332}" destId="{5621045E-8C23-4814-A53F-22C0578CA585}" srcOrd="1" destOrd="0" presId="urn:microsoft.com/office/officeart/2005/8/layout/vList6"/>
    <dgm:cxn modelId="{78CC1611-DF41-4CD1-AFEB-1CC225975C4B}" type="presParOf" srcId="{F55C96A4-AE7B-4B30-8F28-A7A4B959EBD2}" destId="{79026D22-991F-4908-93D0-B856187A8C35}" srcOrd="1" destOrd="0" presId="urn:microsoft.com/office/officeart/2005/8/layout/vList6"/>
    <dgm:cxn modelId="{02327A09-5CAF-4E4A-9668-B307D538FEF7}" type="presParOf" srcId="{F55C96A4-AE7B-4B30-8F28-A7A4B959EBD2}" destId="{6F4055B1-9BBA-45AA-B82D-60C2903A169C}" srcOrd="2" destOrd="0" presId="urn:microsoft.com/office/officeart/2005/8/layout/vList6"/>
    <dgm:cxn modelId="{042F4087-484B-4A8D-B57B-DDB37CFAE5EC}" type="presParOf" srcId="{6F4055B1-9BBA-45AA-B82D-60C2903A169C}" destId="{DF0CE765-3FAD-46C2-984B-E2D8C509CFA3}" srcOrd="0" destOrd="0" presId="urn:microsoft.com/office/officeart/2005/8/layout/vList6"/>
    <dgm:cxn modelId="{B5CB0F3E-F2CF-4B6A-A44F-E48F116BFFA6}" type="presParOf" srcId="{6F4055B1-9BBA-45AA-B82D-60C2903A169C}" destId="{698B2792-96DC-4953-9A60-ED0C8C6CDA7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1551863-96D5-45F1-B7E9-7D020B760905}" type="doc">
      <dgm:prSet loTypeId="urn:microsoft.com/office/officeart/2005/8/layout/pyramid2" loCatId="list" qsTypeId="urn:microsoft.com/office/officeart/2005/8/quickstyle/simple1" qsCatId="simple" csTypeId="urn:microsoft.com/office/officeart/2005/8/colors/accent2_1" csCatId="accent2" phldr="1"/>
      <dgm:spPr/>
    </dgm:pt>
    <dgm:pt modelId="{1AA07698-E66A-4595-9086-77FEC8CA7EF6}">
      <dgm:prSet phldrT="[Texte]"/>
      <dgm:spPr/>
      <dgm:t>
        <a:bodyPr/>
        <a:lstStyle/>
        <a:p>
          <a:r>
            <a:rPr lang="fr-FR" dirty="0"/>
            <a:t>1 – Diagnostic</a:t>
          </a:r>
        </a:p>
      </dgm:t>
    </dgm:pt>
    <dgm:pt modelId="{C417F09C-DED2-4022-AB0F-8352C6F4039A}" type="parTrans" cxnId="{19FEA431-B924-445D-B29D-6EE5806A9392}">
      <dgm:prSet/>
      <dgm:spPr/>
      <dgm:t>
        <a:bodyPr/>
        <a:lstStyle/>
        <a:p>
          <a:endParaRPr lang="fr-FR"/>
        </a:p>
      </dgm:t>
    </dgm:pt>
    <dgm:pt modelId="{55E2969E-EBE7-45BF-A809-0D99952C987D}" type="sibTrans" cxnId="{19FEA431-B924-445D-B29D-6EE5806A9392}">
      <dgm:prSet/>
      <dgm:spPr/>
      <dgm:t>
        <a:bodyPr/>
        <a:lstStyle/>
        <a:p>
          <a:endParaRPr lang="fr-FR"/>
        </a:p>
      </dgm:t>
    </dgm:pt>
    <dgm:pt modelId="{30075189-5B76-4810-A6FA-091BA27BA3E6}">
      <dgm:prSet phldrT="[Texte]"/>
      <dgm:spPr/>
      <dgm:t>
        <a:bodyPr/>
        <a:lstStyle/>
        <a:p>
          <a:r>
            <a:rPr lang="fr-FR" dirty="0"/>
            <a:t>2- </a:t>
          </a:r>
          <a:r>
            <a:rPr lang="fr-FR" b="1" dirty="0"/>
            <a:t>Priorisation de la reprise d’activité</a:t>
          </a:r>
        </a:p>
      </dgm:t>
    </dgm:pt>
    <dgm:pt modelId="{B5002D10-604A-429F-ACAB-3FB4D29657BB}" type="parTrans" cxnId="{334E13ED-A8C8-45FE-8BAA-F9F7D9103F71}">
      <dgm:prSet/>
      <dgm:spPr/>
      <dgm:t>
        <a:bodyPr/>
        <a:lstStyle/>
        <a:p>
          <a:endParaRPr lang="fr-FR"/>
        </a:p>
      </dgm:t>
    </dgm:pt>
    <dgm:pt modelId="{F9CABD05-ADC1-44EC-A42B-B5797C923F5A}" type="sibTrans" cxnId="{334E13ED-A8C8-45FE-8BAA-F9F7D9103F71}">
      <dgm:prSet/>
      <dgm:spPr/>
      <dgm:t>
        <a:bodyPr/>
        <a:lstStyle/>
        <a:p>
          <a:endParaRPr lang="fr-FR"/>
        </a:p>
      </dgm:t>
    </dgm:pt>
    <dgm:pt modelId="{B477B1B0-96A1-4535-A65A-1A81E17769DF}">
      <dgm:prSet phldrT="[Texte]"/>
      <dgm:spPr/>
      <dgm:t>
        <a:bodyPr/>
        <a:lstStyle/>
        <a:p>
          <a:r>
            <a:rPr lang="fr-FR" dirty="0"/>
            <a:t>3- Identification des conséquences financières</a:t>
          </a:r>
        </a:p>
      </dgm:t>
    </dgm:pt>
    <dgm:pt modelId="{6E456738-DB81-4B7F-AAB7-71B9BDB6F668}" type="parTrans" cxnId="{264AC933-B260-4384-8ED0-36AD07098839}">
      <dgm:prSet/>
      <dgm:spPr/>
      <dgm:t>
        <a:bodyPr/>
        <a:lstStyle/>
        <a:p>
          <a:endParaRPr lang="fr-FR"/>
        </a:p>
      </dgm:t>
    </dgm:pt>
    <dgm:pt modelId="{D815B6C1-0C8B-476C-B858-AE478CA2C96B}" type="sibTrans" cxnId="{264AC933-B260-4384-8ED0-36AD07098839}">
      <dgm:prSet/>
      <dgm:spPr/>
      <dgm:t>
        <a:bodyPr/>
        <a:lstStyle/>
        <a:p>
          <a:endParaRPr lang="fr-FR"/>
        </a:p>
      </dgm:t>
    </dgm:pt>
    <dgm:pt modelId="{63BEAED7-1174-414C-AA84-90554EB27D79}">
      <dgm:prSet phldrT="[Texte]"/>
      <dgm:spPr/>
      <dgm:t>
        <a:bodyPr/>
        <a:lstStyle/>
        <a:p>
          <a:r>
            <a:rPr lang="fr-FR" dirty="0"/>
            <a:t>4- Premiers éléments de RETEX</a:t>
          </a:r>
        </a:p>
      </dgm:t>
    </dgm:pt>
    <dgm:pt modelId="{0B69A5EE-5D61-440A-97D4-6A549149AEDF}" type="parTrans" cxnId="{5638D093-9919-4FDB-8C5B-4A151ED71C65}">
      <dgm:prSet/>
      <dgm:spPr/>
      <dgm:t>
        <a:bodyPr/>
        <a:lstStyle/>
        <a:p>
          <a:endParaRPr lang="fr-FR"/>
        </a:p>
      </dgm:t>
    </dgm:pt>
    <dgm:pt modelId="{80172550-53BE-4E66-BE95-75A42BECD33D}" type="sibTrans" cxnId="{5638D093-9919-4FDB-8C5B-4A151ED71C65}">
      <dgm:prSet/>
      <dgm:spPr/>
      <dgm:t>
        <a:bodyPr/>
        <a:lstStyle/>
        <a:p>
          <a:endParaRPr lang="fr-FR"/>
        </a:p>
      </dgm:t>
    </dgm:pt>
    <dgm:pt modelId="{C24A61EF-D384-4AE9-9FA5-94D3B383FE32}" type="pres">
      <dgm:prSet presAssocID="{31551863-96D5-45F1-B7E9-7D020B760905}" presName="compositeShape" presStyleCnt="0">
        <dgm:presLayoutVars>
          <dgm:dir/>
          <dgm:resizeHandles/>
        </dgm:presLayoutVars>
      </dgm:prSet>
      <dgm:spPr/>
    </dgm:pt>
    <dgm:pt modelId="{EA27BAED-CFE8-4391-9216-93497AC9C61B}" type="pres">
      <dgm:prSet presAssocID="{31551863-96D5-45F1-B7E9-7D020B760905}" presName="pyramid" presStyleLbl="node1" presStyleIdx="0" presStyleCnt="1"/>
      <dgm:spPr/>
    </dgm:pt>
    <dgm:pt modelId="{F14D9475-2A12-4615-ACC7-1B5AD80891E7}" type="pres">
      <dgm:prSet presAssocID="{31551863-96D5-45F1-B7E9-7D020B760905}" presName="theList" presStyleCnt="0"/>
      <dgm:spPr/>
    </dgm:pt>
    <dgm:pt modelId="{A7DD24B6-1BFD-4D14-9B5E-404E8ADA7E7B}" type="pres">
      <dgm:prSet presAssocID="{1AA07698-E66A-4595-9086-77FEC8CA7EF6}" presName="aNode" presStyleLbl="fgAcc1" presStyleIdx="0" presStyleCnt="4">
        <dgm:presLayoutVars>
          <dgm:bulletEnabled val="1"/>
        </dgm:presLayoutVars>
      </dgm:prSet>
      <dgm:spPr/>
    </dgm:pt>
    <dgm:pt modelId="{487D728F-5064-48DD-9F8F-143061A55850}" type="pres">
      <dgm:prSet presAssocID="{1AA07698-E66A-4595-9086-77FEC8CA7EF6}" presName="aSpace" presStyleCnt="0"/>
      <dgm:spPr/>
    </dgm:pt>
    <dgm:pt modelId="{D2092AB8-1D53-4AA9-A880-6D66920D6E93}" type="pres">
      <dgm:prSet presAssocID="{30075189-5B76-4810-A6FA-091BA27BA3E6}" presName="aNode" presStyleLbl="fgAcc1" presStyleIdx="1" presStyleCnt="4">
        <dgm:presLayoutVars>
          <dgm:bulletEnabled val="1"/>
        </dgm:presLayoutVars>
      </dgm:prSet>
      <dgm:spPr/>
    </dgm:pt>
    <dgm:pt modelId="{F88FF94A-1B6E-4B7A-9414-698AC19C3E2C}" type="pres">
      <dgm:prSet presAssocID="{30075189-5B76-4810-A6FA-091BA27BA3E6}" presName="aSpace" presStyleCnt="0"/>
      <dgm:spPr/>
    </dgm:pt>
    <dgm:pt modelId="{575D85C8-1581-44EA-8B47-75534B1DE8AC}" type="pres">
      <dgm:prSet presAssocID="{B477B1B0-96A1-4535-A65A-1A81E17769DF}" presName="aNode" presStyleLbl="fgAcc1" presStyleIdx="2" presStyleCnt="4">
        <dgm:presLayoutVars>
          <dgm:bulletEnabled val="1"/>
        </dgm:presLayoutVars>
      </dgm:prSet>
      <dgm:spPr/>
    </dgm:pt>
    <dgm:pt modelId="{32F982AC-C040-404D-A48F-6C0372E76443}" type="pres">
      <dgm:prSet presAssocID="{B477B1B0-96A1-4535-A65A-1A81E17769DF}" presName="aSpace" presStyleCnt="0"/>
      <dgm:spPr/>
    </dgm:pt>
    <dgm:pt modelId="{35BB9B5C-8460-4238-A18A-6800A00F9897}" type="pres">
      <dgm:prSet presAssocID="{63BEAED7-1174-414C-AA84-90554EB27D79}" presName="aNode" presStyleLbl="fgAcc1" presStyleIdx="3" presStyleCnt="4">
        <dgm:presLayoutVars>
          <dgm:bulletEnabled val="1"/>
        </dgm:presLayoutVars>
      </dgm:prSet>
      <dgm:spPr/>
    </dgm:pt>
    <dgm:pt modelId="{61DE07A2-7014-4A5F-BBEB-B56A31656E5A}" type="pres">
      <dgm:prSet presAssocID="{63BEAED7-1174-414C-AA84-90554EB27D79}" presName="aSpace" presStyleCnt="0"/>
      <dgm:spPr/>
    </dgm:pt>
  </dgm:ptLst>
  <dgm:cxnLst>
    <dgm:cxn modelId="{19FEA431-B924-445D-B29D-6EE5806A9392}" srcId="{31551863-96D5-45F1-B7E9-7D020B760905}" destId="{1AA07698-E66A-4595-9086-77FEC8CA7EF6}" srcOrd="0" destOrd="0" parTransId="{C417F09C-DED2-4022-AB0F-8352C6F4039A}" sibTransId="{55E2969E-EBE7-45BF-A809-0D99952C987D}"/>
    <dgm:cxn modelId="{264AC933-B260-4384-8ED0-36AD07098839}" srcId="{31551863-96D5-45F1-B7E9-7D020B760905}" destId="{B477B1B0-96A1-4535-A65A-1A81E17769DF}" srcOrd="2" destOrd="0" parTransId="{6E456738-DB81-4B7F-AAB7-71B9BDB6F668}" sibTransId="{D815B6C1-0C8B-476C-B858-AE478CA2C96B}"/>
    <dgm:cxn modelId="{08836636-DBDD-4FBF-B797-CA1018F87EEC}" type="presOf" srcId="{63BEAED7-1174-414C-AA84-90554EB27D79}" destId="{35BB9B5C-8460-4238-A18A-6800A00F9897}" srcOrd="0" destOrd="0" presId="urn:microsoft.com/office/officeart/2005/8/layout/pyramid2"/>
    <dgm:cxn modelId="{7DF80D80-BFDE-4B7B-B95D-3C0BFC07F382}" type="presOf" srcId="{31551863-96D5-45F1-B7E9-7D020B760905}" destId="{C24A61EF-D384-4AE9-9FA5-94D3B383FE32}" srcOrd="0" destOrd="0" presId="urn:microsoft.com/office/officeart/2005/8/layout/pyramid2"/>
    <dgm:cxn modelId="{5638D093-9919-4FDB-8C5B-4A151ED71C65}" srcId="{31551863-96D5-45F1-B7E9-7D020B760905}" destId="{63BEAED7-1174-414C-AA84-90554EB27D79}" srcOrd="3" destOrd="0" parTransId="{0B69A5EE-5D61-440A-97D4-6A549149AEDF}" sibTransId="{80172550-53BE-4E66-BE95-75A42BECD33D}"/>
    <dgm:cxn modelId="{C730A6A9-4863-46B6-84DE-13D8585ABA35}" type="presOf" srcId="{30075189-5B76-4810-A6FA-091BA27BA3E6}" destId="{D2092AB8-1D53-4AA9-A880-6D66920D6E93}" srcOrd="0" destOrd="0" presId="urn:microsoft.com/office/officeart/2005/8/layout/pyramid2"/>
    <dgm:cxn modelId="{E9A7D8AD-B2B4-4A23-B580-A473CA8C9671}" type="presOf" srcId="{1AA07698-E66A-4595-9086-77FEC8CA7EF6}" destId="{A7DD24B6-1BFD-4D14-9B5E-404E8ADA7E7B}" srcOrd="0" destOrd="0" presId="urn:microsoft.com/office/officeart/2005/8/layout/pyramid2"/>
    <dgm:cxn modelId="{A6B495D1-F4BF-4C34-98BF-716208EA3B0F}" type="presOf" srcId="{B477B1B0-96A1-4535-A65A-1A81E17769DF}" destId="{575D85C8-1581-44EA-8B47-75534B1DE8AC}" srcOrd="0" destOrd="0" presId="urn:microsoft.com/office/officeart/2005/8/layout/pyramid2"/>
    <dgm:cxn modelId="{334E13ED-A8C8-45FE-8BAA-F9F7D9103F71}" srcId="{31551863-96D5-45F1-B7E9-7D020B760905}" destId="{30075189-5B76-4810-A6FA-091BA27BA3E6}" srcOrd="1" destOrd="0" parTransId="{B5002D10-604A-429F-ACAB-3FB4D29657BB}" sibTransId="{F9CABD05-ADC1-44EC-A42B-B5797C923F5A}"/>
    <dgm:cxn modelId="{1A74C08E-5911-4E34-A844-95888E2483E0}" type="presParOf" srcId="{C24A61EF-D384-4AE9-9FA5-94D3B383FE32}" destId="{EA27BAED-CFE8-4391-9216-93497AC9C61B}" srcOrd="0" destOrd="0" presId="urn:microsoft.com/office/officeart/2005/8/layout/pyramid2"/>
    <dgm:cxn modelId="{E7BD85D7-A5E7-4B15-A40D-D6EC97E47FCB}" type="presParOf" srcId="{C24A61EF-D384-4AE9-9FA5-94D3B383FE32}" destId="{F14D9475-2A12-4615-ACC7-1B5AD80891E7}" srcOrd="1" destOrd="0" presId="urn:microsoft.com/office/officeart/2005/8/layout/pyramid2"/>
    <dgm:cxn modelId="{71BBE140-B7B1-4826-99C4-FC34F5E9F5F5}" type="presParOf" srcId="{F14D9475-2A12-4615-ACC7-1B5AD80891E7}" destId="{A7DD24B6-1BFD-4D14-9B5E-404E8ADA7E7B}" srcOrd="0" destOrd="0" presId="urn:microsoft.com/office/officeart/2005/8/layout/pyramid2"/>
    <dgm:cxn modelId="{4C35E117-52D2-4C29-80DC-4198D89A07FA}" type="presParOf" srcId="{F14D9475-2A12-4615-ACC7-1B5AD80891E7}" destId="{487D728F-5064-48DD-9F8F-143061A55850}" srcOrd="1" destOrd="0" presId="urn:microsoft.com/office/officeart/2005/8/layout/pyramid2"/>
    <dgm:cxn modelId="{E93D8DC6-43DA-4D0B-A835-2BAF180DB2D0}" type="presParOf" srcId="{F14D9475-2A12-4615-ACC7-1B5AD80891E7}" destId="{D2092AB8-1D53-4AA9-A880-6D66920D6E93}" srcOrd="2" destOrd="0" presId="urn:microsoft.com/office/officeart/2005/8/layout/pyramid2"/>
    <dgm:cxn modelId="{E70E81EE-899D-44B2-8D83-0B1BE4FBE2E1}" type="presParOf" srcId="{F14D9475-2A12-4615-ACC7-1B5AD80891E7}" destId="{F88FF94A-1B6E-4B7A-9414-698AC19C3E2C}" srcOrd="3" destOrd="0" presId="urn:microsoft.com/office/officeart/2005/8/layout/pyramid2"/>
    <dgm:cxn modelId="{E8435790-5CC6-417F-A269-60EE4692119D}" type="presParOf" srcId="{F14D9475-2A12-4615-ACC7-1B5AD80891E7}" destId="{575D85C8-1581-44EA-8B47-75534B1DE8AC}" srcOrd="4" destOrd="0" presId="urn:microsoft.com/office/officeart/2005/8/layout/pyramid2"/>
    <dgm:cxn modelId="{D22885FD-6708-48C6-8737-67BA7040DEFF}" type="presParOf" srcId="{F14D9475-2A12-4615-ACC7-1B5AD80891E7}" destId="{32F982AC-C040-404D-A48F-6C0372E76443}" srcOrd="5" destOrd="0" presId="urn:microsoft.com/office/officeart/2005/8/layout/pyramid2"/>
    <dgm:cxn modelId="{0563A68C-2843-4E5C-99A9-B00AD46080DD}" type="presParOf" srcId="{F14D9475-2A12-4615-ACC7-1B5AD80891E7}" destId="{35BB9B5C-8460-4238-A18A-6800A00F9897}" srcOrd="6" destOrd="0" presId="urn:microsoft.com/office/officeart/2005/8/layout/pyramid2"/>
    <dgm:cxn modelId="{3F24B2FB-9095-46A8-814A-C22C1A1801F5}" type="presParOf" srcId="{F14D9475-2A12-4615-ACC7-1B5AD80891E7}" destId="{61DE07A2-7014-4A5F-BBEB-B56A31656E5A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A4353EA-F676-45FF-8E6D-D267AFFF2465}" type="doc">
      <dgm:prSet loTypeId="urn:microsoft.com/office/officeart/2005/8/layout/funnel1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C87BDFDC-13EA-47FC-B79D-942C34D74EE6}">
      <dgm:prSet phldrT="[Texte]"/>
      <dgm:spPr/>
      <dgm:t>
        <a:bodyPr/>
        <a:lstStyle/>
        <a:p>
          <a:r>
            <a:rPr lang="fr-FR" dirty="0"/>
            <a:t>Préfiguration par la cellule de crise</a:t>
          </a:r>
        </a:p>
      </dgm:t>
    </dgm:pt>
    <dgm:pt modelId="{8B9D2D69-3C10-44E8-962F-CFE55FD95988}" type="parTrans" cxnId="{27AECCED-3539-461E-9761-72F77A1835A3}">
      <dgm:prSet/>
      <dgm:spPr/>
      <dgm:t>
        <a:bodyPr/>
        <a:lstStyle/>
        <a:p>
          <a:endParaRPr lang="fr-FR"/>
        </a:p>
      </dgm:t>
    </dgm:pt>
    <dgm:pt modelId="{22F0851A-5CB9-4C8A-8555-A07B28B61AA7}" type="sibTrans" cxnId="{27AECCED-3539-461E-9761-72F77A1835A3}">
      <dgm:prSet/>
      <dgm:spPr/>
      <dgm:t>
        <a:bodyPr/>
        <a:lstStyle/>
        <a:p>
          <a:endParaRPr lang="fr-FR"/>
        </a:p>
      </dgm:t>
    </dgm:pt>
    <dgm:pt modelId="{5BB9D4A4-AA46-441B-81FE-F3E19B608E46}">
      <dgm:prSet phldrT="[Texte]"/>
      <dgm:spPr/>
      <dgm:t>
        <a:bodyPr/>
        <a:lstStyle/>
        <a:p>
          <a:r>
            <a:rPr lang="fr-FR" dirty="0"/>
            <a:t>Partage et enrichissement avec la cellule de crise élargie</a:t>
          </a:r>
        </a:p>
      </dgm:t>
    </dgm:pt>
    <dgm:pt modelId="{4422C370-A560-4D67-8784-AF609BED5934}" type="parTrans" cxnId="{70A4C71F-417F-4314-A0AE-8074F0BCAF9D}">
      <dgm:prSet/>
      <dgm:spPr/>
      <dgm:t>
        <a:bodyPr/>
        <a:lstStyle/>
        <a:p>
          <a:endParaRPr lang="fr-FR"/>
        </a:p>
      </dgm:t>
    </dgm:pt>
    <dgm:pt modelId="{A5916512-5FC7-4199-8546-E50A7A260FAA}" type="sibTrans" cxnId="{70A4C71F-417F-4314-A0AE-8074F0BCAF9D}">
      <dgm:prSet/>
      <dgm:spPr/>
      <dgm:t>
        <a:bodyPr/>
        <a:lstStyle/>
        <a:p>
          <a:endParaRPr lang="fr-FR"/>
        </a:p>
      </dgm:t>
    </dgm:pt>
    <dgm:pt modelId="{DBE12940-2E2C-4747-A9C6-BEC751F3E78C}">
      <dgm:prSet phldrT="[Texte]"/>
      <dgm:spPr/>
      <dgm:t>
        <a:bodyPr/>
        <a:lstStyle/>
        <a:p>
          <a:r>
            <a:rPr lang="fr-FR" dirty="0"/>
            <a:t>Définition du contenu direction par direction</a:t>
          </a:r>
        </a:p>
      </dgm:t>
    </dgm:pt>
    <dgm:pt modelId="{8145DBAC-4084-479C-B1A7-2B05DA19F04E}" type="parTrans" cxnId="{6055AF38-052E-4BE5-863C-3004DA6A77FE}">
      <dgm:prSet/>
      <dgm:spPr/>
      <dgm:t>
        <a:bodyPr/>
        <a:lstStyle/>
        <a:p>
          <a:endParaRPr lang="fr-FR"/>
        </a:p>
      </dgm:t>
    </dgm:pt>
    <dgm:pt modelId="{7D3B62D1-EAD6-4C25-B899-187506266A1F}" type="sibTrans" cxnId="{6055AF38-052E-4BE5-863C-3004DA6A77FE}">
      <dgm:prSet/>
      <dgm:spPr/>
      <dgm:t>
        <a:bodyPr/>
        <a:lstStyle/>
        <a:p>
          <a:endParaRPr lang="fr-FR"/>
        </a:p>
      </dgm:t>
    </dgm:pt>
    <dgm:pt modelId="{B28F9556-015D-471D-AD7F-B5B29AF00ACF}">
      <dgm:prSet phldrT="[Texte]"/>
      <dgm:spPr/>
      <dgm:t>
        <a:bodyPr/>
        <a:lstStyle/>
        <a:p>
          <a:r>
            <a:rPr lang="fr-FR"/>
            <a:t>Partage </a:t>
          </a:r>
          <a:r>
            <a:rPr lang="fr-FR" dirty="0"/>
            <a:t>et enrichissement avec les </a:t>
          </a:r>
          <a:r>
            <a:rPr lang="fr-FR"/>
            <a:t>CODIRs</a:t>
          </a:r>
          <a:endParaRPr lang="fr-FR" dirty="0"/>
        </a:p>
      </dgm:t>
    </dgm:pt>
    <dgm:pt modelId="{73D7DAF7-3213-4760-8110-964CA3907A94}" type="parTrans" cxnId="{60B9237B-DDBA-4B55-AB1F-EBF80B34953E}">
      <dgm:prSet/>
      <dgm:spPr/>
      <dgm:t>
        <a:bodyPr/>
        <a:lstStyle/>
        <a:p>
          <a:endParaRPr lang="fr-FR"/>
        </a:p>
      </dgm:t>
    </dgm:pt>
    <dgm:pt modelId="{2A83A6A3-9AD1-41DE-B759-CF693DC1844E}" type="sibTrans" cxnId="{60B9237B-DDBA-4B55-AB1F-EBF80B34953E}">
      <dgm:prSet/>
      <dgm:spPr/>
      <dgm:t>
        <a:bodyPr/>
        <a:lstStyle/>
        <a:p>
          <a:endParaRPr lang="fr-FR"/>
        </a:p>
      </dgm:t>
    </dgm:pt>
    <dgm:pt modelId="{E314377B-6317-4491-8ACE-6DE6E9486568}" type="pres">
      <dgm:prSet presAssocID="{BA4353EA-F676-45FF-8E6D-D267AFFF2465}" presName="Name0" presStyleCnt="0">
        <dgm:presLayoutVars>
          <dgm:chMax val="4"/>
          <dgm:resizeHandles val="exact"/>
        </dgm:presLayoutVars>
      </dgm:prSet>
      <dgm:spPr/>
    </dgm:pt>
    <dgm:pt modelId="{2A293BBD-91D0-4DC2-955A-5EBD0FC8C482}" type="pres">
      <dgm:prSet presAssocID="{BA4353EA-F676-45FF-8E6D-D267AFFF2465}" presName="ellipse" presStyleLbl="trBgShp" presStyleIdx="0" presStyleCnt="1"/>
      <dgm:spPr/>
    </dgm:pt>
    <dgm:pt modelId="{2A972736-59FA-47D4-BE56-12655B595B5D}" type="pres">
      <dgm:prSet presAssocID="{BA4353EA-F676-45FF-8E6D-D267AFFF2465}" presName="arrow1" presStyleLbl="fgShp" presStyleIdx="0" presStyleCnt="1" custLinFactNeighborX="-355" custLinFactNeighborY="-40460"/>
      <dgm:spPr/>
    </dgm:pt>
    <dgm:pt modelId="{E29744B3-8C5D-4EFF-B039-FC8EBBCEB88F}" type="pres">
      <dgm:prSet presAssocID="{BA4353EA-F676-45FF-8E6D-D267AFFF2465}" presName="rectangle" presStyleLbl="revTx" presStyleIdx="0" presStyleCnt="1" custLinFactNeighborX="135" custLinFactNeighborY="-29004">
        <dgm:presLayoutVars>
          <dgm:bulletEnabled val="1"/>
        </dgm:presLayoutVars>
      </dgm:prSet>
      <dgm:spPr/>
    </dgm:pt>
    <dgm:pt modelId="{5B537FFA-46D2-4474-836A-28DF5CEDF0B8}" type="pres">
      <dgm:prSet presAssocID="{5BB9D4A4-AA46-441B-81FE-F3E19B608E46}" presName="item1" presStyleLbl="node1" presStyleIdx="0" presStyleCnt="3">
        <dgm:presLayoutVars>
          <dgm:bulletEnabled val="1"/>
        </dgm:presLayoutVars>
      </dgm:prSet>
      <dgm:spPr/>
    </dgm:pt>
    <dgm:pt modelId="{A0E0C2C5-568F-4C1A-A330-5EC317BFFA69}" type="pres">
      <dgm:prSet presAssocID="{B28F9556-015D-471D-AD7F-B5B29AF00ACF}" presName="item2" presStyleLbl="node1" presStyleIdx="1" presStyleCnt="3">
        <dgm:presLayoutVars>
          <dgm:bulletEnabled val="1"/>
        </dgm:presLayoutVars>
      </dgm:prSet>
      <dgm:spPr/>
    </dgm:pt>
    <dgm:pt modelId="{49DEEB30-5875-4261-94EC-8035A2F15870}" type="pres">
      <dgm:prSet presAssocID="{DBE12940-2E2C-4747-A9C6-BEC751F3E78C}" presName="item3" presStyleLbl="node1" presStyleIdx="2" presStyleCnt="3">
        <dgm:presLayoutVars>
          <dgm:bulletEnabled val="1"/>
        </dgm:presLayoutVars>
      </dgm:prSet>
      <dgm:spPr/>
    </dgm:pt>
    <dgm:pt modelId="{8EB1C7A6-5725-40BC-BAAE-0A658AE5A561}" type="pres">
      <dgm:prSet presAssocID="{BA4353EA-F676-45FF-8E6D-D267AFFF2465}" presName="funnel" presStyleLbl="trAlignAcc1" presStyleIdx="0" presStyleCnt="1"/>
      <dgm:spPr/>
    </dgm:pt>
  </dgm:ptLst>
  <dgm:cxnLst>
    <dgm:cxn modelId="{70A4C71F-417F-4314-A0AE-8074F0BCAF9D}" srcId="{BA4353EA-F676-45FF-8E6D-D267AFFF2465}" destId="{5BB9D4A4-AA46-441B-81FE-F3E19B608E46}" srcOrd="1" destOrd="0" parTransId="{4422C370-A560-4D67-8784-AF609BED5934}" sibTransId="{A5916512-5FC7-4199-8546-E50A7A260FAA}"/>
    <dgm:cxn modelId="{6055AF38-052E-4BE5-863C-3004DA6A77FE}" srcId="{BA4353EA-F676-45FF-8E6D-D267AFFF2465}" destId="{DBE12940-2E2C-4747-A9C6-BEC751F3E78C}" srcOrd="3" destOrd="0" parTransId="{8145DBAC-4084-479C-B1A7-2B05DA19F04E}" sibTransId="{7D3B62D1-EAD6-4C25-B899-187506266A1F}"/>
    <dgm:cxn modelId="{60B9237B-DDBA-4B55-AB1F-EBF80B34953E}" srcId="{BA4353EA-F676-45FF-8E6D-D267AFFF2465}" destId="{B28F9556-015D-471D-AD7F-B5B29AF00ACF}" srcOrd="2" destOrd="0" parTransId="{73D7DAF7-3213-4760-8110-964CA3907A94}" sibTransId="{2A83A6A3-9AD1-41DE-B759-CF693DC1844E}"/>
    <dgm:cxn modelId="{D341A18F-0B28-4857-909D-D36748A83A20}" type="presOf" srcId="{B28F9556-015D-471D-AD7F-B5B29AF00ACF}" destId="{5B537FFA-46D2-4474-836A-28DF5CEDF0B8}" srcOrd="0" destOrd="0" presId="urn:microsoft.com/office/officeart/2005/8/layout/funnel1"/>
    <dgm:cxn modelId="{C70A30A7-8AC4-41B6-96EF-12137E7AECAC}" type="presOf" srcId="{BA4353EA-F676-45FF-8E6D-D267AFFF2465}" destId="{E314377B-6317-4491-8ACE-6DE6E9486568}" srcOrd="0" destOrd="0" presId="urn:microsoft.com/office/officeart/2005/8/layout/funnel1"/>
    <dgm:cxn modelId="{53B7F7BC-6DFD-433E-AF21-63D118B7A52C}" type="presOf" srcId="{DBE12940-2E2C-4747-A9C6-BEC751F3E78C}" destId="{E29744B3-8C5D-4EFF-B039-FC8EBBCEB88F}" srcOrd="0" destOrd="0" presId="urn:microsoft.com/office/officeart/2005/8/layout/funnel1"/>
    <dgm:cxn modelId="{27AECCED-3539-461E-9761-72F77A1835A3}" srcId="{BA4353EA-F676-45FF-8E6D-D267AFFF2465}" destId="{C87BDFDC-13EA-47FC-B79D-942C34D74EE6}" srcOrd="0" destOrd="0" parTransId="{8B9D2D69-3C10-44E8-962F-CFE55FD95988}" sibTransId="{22F0851A-5CB9-4C8A-8555-A07B28B61AA7}"/>
    <dgm:cxn modelId="{08F929FC-3A96-443F-8946-8EFCE2B627F4}" type="presOf" srcId="{5BB9D4A4-AA46-441B-81FE-F3E19B608E46}" destId="{A0E0C2C5-568F-4C1A-A330-5EC317BFFA69}" srcOrd="0" destOrd="0" presId="urn:microsoft.com/office/officeart/2005/8/layout/funnel1"/>
    <dgm:cxn modelId="{FC1EADFC-4673-4DFB-9CCF-A77AEF858046}" type="presOf" srcId="{C87BDFDC-13EA-47FC-B79D-942C34D74EE6}" destId="{49DEEB30-5875-4261-94EC-8035A2F15870}" srcOrd="0" destOrd="0" presId="urn:microsoft.com/office/officeart/2005/8/layout/funnel1"/>
    <dgm:cxn modelId="{0C51D6DC-BE43-48AA-978B-35F2A8BFC974}" type="presParOf" srcId="{E314377B-6317-4491-8ACE-6DE6E9486568}" destId="{2A293BBD-91D0-4DC2-955A-5EBD0FC8C482}" srcOrd="0" destOrd="0" presId="urn:microsoft.com/office/officeart/2005/8/layout/funnel1"/>
    <dgm:cxn modelId="{EDD108DB-4AD2-4C50-B348-A20CD106A02B}" type="presParOf" srcId="{E314377B-6317-4491-8ACE-6DE6E9486568}" destId="{2A972736-59FA-47D4-BE56-12655B595B5D}" srcOrd="1" destOrd="0" presId="urn:microsoft.com/office/officeart/2005/8/layout/funnel1"/>
    <dgm:cxn modelId="{6B470778-345E-423E-A241-6756349649BD}" type="presParOf" srcId="{E314377B-6317-4491-8ACE-6DE6E9486568}" destId="{E29744B3-8C5D-4EFF-B039-FC8EBBCEB88F}" srcOrd="2" destOrd="0" presId="urn:microsoft.com/office/officeart/2005/8/layout/funnel1"/>
    <dgm:cxn modelId="{F9003D2D-B26C-4B39-AD08-3FD864B79865}" type="presParOf" srcId="{E314377B-6317-4491-8ACE-6DE6E9486568}" destId="{5B537FFA-46D2-4474-836A-28DF5CEDF0B8}" srcOrd="3" destOrd="0" presId="urn:microsoft.com/office/officeart/2005/8/layout/funnel1"/>
    <dgm:cxn modelId="{2277D533-1098-4891-A0ED-DCE9C3525DAD}" type="presParOf" srcId="{E314377B-6317-4491-8ACE-6DE6E9486568}" destId="{A0E0C2C5-568F-4C1A-A330-5EC317BFFA69}" srcOrd="4" destOrd="0" presId="urn:microsoft.com/office/officeart/2005/8/layout/funnel1"/>
    <dgm:cxn modelId="{602024F9-AECA-42AC-BAAA-A559C258863D}" type="presParOf" srcId="{E314377B-6317-4491-8ACE-6DE6E9486568}" destId="{49DEEB30-5875-4261-94EC-8035A2F15870}" srcOrd="5" destOrd="0" presId="urn:microsoft.com/office/officeart/2005/8/layout/funnel1"/>
    <dgm:cxn modelId="{F72B034E-F852-43FE-A0B1-409E65A1C9A5}" type="presParOf" srcId="{E314377B-6317-4491-8ACE-6DE6E9486568}" destId="{8EB1C7A6-5725-40BC-BAAE-0A658AE5A561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B7A1DE8-265B-4622-B7DD-3DEE64CE80D2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FBD715FF-B6D9-4309-8A59-1E38868A5E18}">
      <dgm:prSet phldrT="[Texte]"/>
      <dgm:spPr/>
      <dgm:t>
        <a:bodyPr/>
        <a:lstStyle/>
        <a:p>
          <a:r>
            <a:rPr lang="fr-FR" dirty="0"/>
            <a:t>1</a:t>
          </a:r>
        </a:p>
      </dgm:t>
    </dgm:pt>
    <dgm:pt modelId="{FB0EC3BB-37E9-4CF5-A0E0-5D1FAE93D1D7}" type="parTrans" cxnId="{E4F6BF75-D636-496B-86E6-A3BC0ECD153B}">
      <dgm:prSet/>
      <dgm:spPr/>
      <dgm:t>
        <a:bodyPr/>
        <a:lstStyle/>
        <a:p>
          <a:endParaRPr lang="fr-FR"/>
        </a:p>
      </dgm:t>
    </dgm:pt>
    <dgm:pt modelId="{6E5F6EDD-5D64-4BA1-9E6C-7ADD0FD9658A}" type="sibTrans" cxnId="{E4F6BF75-D636-496B-86E6-A3BC0ECD153B}">
      <dgm:prSet/>
      <dgm:spPr/>
      <dgm:t>
        <a:bodyPr/>
        <a:lstStyle/>
        <a:p>
          <a:endParaRPr lang="fr-FR"/>
        </a:p>
      </dgm:t>
    </dgm:pt>
    <dgm:pt modelId="{935A877C-3746-4975-8D81-3769FFC44A77}">
      <dgm:prSet phldrT="[Texte]"/>
      <dgm:spPr/>
      <dgm:t>
        <a:bodyPr/>
        <a:lstStyle/>
        <a:p>
          <a:r>
            <a:rPr lang="fr-FR" dirty="0"/>
            <a:t>Les impacts généraux de votre secteur</a:t>
          </a:r>
        </a:p>
      </dgm:t>
    </dgm:pt>
    <dgm:pt modelId="{264F4828-BC01-43EE-9DA9-3ED0D9CE3118}" type="parTrans" cxnId="{884D2778-F6CD-43E9-8BA4-84B39D0AA30F}">
      <dgm:prSet/>
      <dgm:spPr/>
      <dgm:t>
        <a:bodyPr/>
        <a:lstStyle/>
        <a:p>
          <a:endParaRPr lang="fr-FR"/>
        </a:p>
      </dgm:t>
    </dgm:pt>
    <dgm:pt modelId="{F8F61E6A-FEEB-427D-9526-0E4088C42BB4}" type="sibTrans" cxnId="{884D2778-F6CD-43E9-8BA4-84B39D0AA30F}">
      <dgm:prSet/>
      <dgm:spPr/>
      <dgm:t>
        <a:bodyPr/>
        <a:lstStyle/>
        <a:p>
          <a:endParaRPr lang="fr-FR"/>
        </a:p>
      </dgm:t>
    </dgm:pt>
    <dgm:pt modelId="{D7AF8EED-790B-4CC1-877A-4888E7F21780}">
      <dgm:prSet phldrT="[Texte]"/>
      <dgm:spPr/>
      <dgm:t>
        <a:bodyPr/>
        <a:lstStyle/>
        <a:p>
          <a:r>
            <a:rPr lang="fr-FR" dirty="0"/>
            <a:t>2</a:t>
          </a:r>
        </a:p>
      </dgm:t>
    </dgm:pt>
    <dgm:pt modelId="{EAD7A75E-DD19-4156-8EEB-41A6D7A95CAF}" type="parTrans" cxnId="{0CF54DC7-770B-4410-8AE3-53F261C00ABF}">
      <dgm:prSet/>
      <dgm:spPr/>
      <dgm:t>
        <a:bodyPr/>
        <a:lstStyle/>
        <a:p>
          <a:endParaRPr lang="fr-FR"/>
        </a:p>
      </dgm:t>
    </dgm:pt>
    <dgm:pt modelId="{CF23B924-3337-44D8-8FC5-23E31B393825}" type="sibTrans" cxnId="{0CF54DC7-770B-4410-8AE3-53F261C00ABF}">
      <dgm:prSet/>
      <dgm:spPr/>
      <dgm:t>
        <a:bodyPr/>
        <a:lstStyle/>
        <a:p>
          <a:endParaRPr lang="fr-FR"/>
        </a:p>
      </dgm:t>
    </dgm:pt>
    <dgm:pt modelId="{34F326EB-5138-49A2-BCE7-4867EF1644BC}">
      <dgm:prSet phldrT="[Texte]"/>
      <dgm:spPr/>
      <dgm:t>
        <a:bodyPr/>
        <a:lstStyle/>
        <a:p>
          <a:r>
            <a:rPr lang="fr-FR" dirty="0"/>
            <a:t>Les impacts organisationnels et humains de votre direction</a:t>
          </a:r>
        </a:p>
      </dgm:t>
    </dgm:pt>
    <dgm:pt modelId="{42528933-5444-433A-BB13-8B75482FAA47}" type="parTrans" cxnId="{2AC50098-CBB7-49DC-BE26-B3DC241C9659}">
      <dgm:prSet/>
      <dgm:spPr/>
      <dgm:t>
        <a:bodyPr/>
        <a:lstStyle/>
        <a:p>
          <a:endParaRPr lang="fr-FR"/>
        </a:p>
      </dgm:t>
    </dgm:pt>
    <dgm:pt modelId="{922B53E5-1A49-4E78-B057-02F2CF088B9C}" type="sibTrans" cxnId="{2AC50098-CBB7-49DC-BE26-B3DC241C9659}">
      <dgm:prSet/>
      <dgm:spPr/>
      <dgm:t>
        <a:bodyPr/>
        <a:lstStyle/>
        <a:p>
          <a:endParaRPr lang="fr-FR"/>
        </a:p>
      </dgm:t>
    </dgm:pt>
    <dgm:pt modelId="{867A190F-7840-4DB7-BF64-339E6C13B227}">
      <dgm:prSet phldrT="[Texte]"/>
      <dgm:spPr/>
      <dgm:t>
        <a:bodyPr/>
        <a:lstStyle/>
        <a:p>
          <a:r>
            <a:rPr lang="fr-FR" dirty="0"/>
            <a:t>3</a:t>
          </a:r>
        </a:p>
      </dgm:t>
    </dgm:pt>
    <dgm:pt modelId="{49EEF33A-D73B-47CE-8527-6C32E0EDD77A}" type="parTrans" cxnId="{C07E26B4-5BB5-4F62-A55E-460B7384BF03}">
      <dgm:prSet/>
      <dgm:spPr/>
      <dgm:t>
        <a:bodyPr/>
        <a:lstStyle/>
        <a:p>
          <a:endParaRPr lang="fr-FR"/>
        </a:p>
      </dgm:t>
    </dgm:pt>
    <dgm:pt modelId="{4140DB86-3BCE-49D6-ACCB-346ED668B865}" type="sibTrans" cxnId="{C07E26B4-5BB5-4F62-A55E-460B7384BF03}">
      <dgm:prSet/>
      <dgm:spPr/>
      <dgm:t>
        <a:bodyPr/>
        <a:lstStyle/>
        <a:p>
          <a:endParaRPr lang="fr-FR"/>
        </a:p>
      </dgm:t>
    </dgm:pt>
    <dgm:pt modelId="{54165CAD-3A32-4183-B0B0-71D3810F1809}">
      <dgm:prSet phldrT="[Texte]"/>
      <dgm:spPr/>
      <dgm:t>
        <a:bodyPr/>
        <a:lstStyle/>
        <a:p>
          <a:r>
            <a:rPr lang="fr-FR" dirty="0"/>
            <a:t>Les impacts financiers </a:t>
          </a:r>
          <a:r>
            <a:rPr lang="fr-FR" b="1" dirty="0"/>
            <a:t>majeurs</a:t>
          </a:r>
          <a:r>
            <a:rPr lang="fr-FR" dirty="0"/>
            <a:t> dans votre secteur pour la collectivité</a:t>
          </a:r>
        </a:p>
      </dgm:t>
    </dgm:pt>
    <dgm:pt modelId="{25E71F0D-A411-4A74-8A40-B1F9BE1C814D}" type="parTrans" cxnId="{77B069F7-D10E-44EB-ACAD-F32164FD4E73}">
      <dgm:prSet/>
      <dgm:spPr/>
      <dgm:t>
        <a:bodyPr/>
        <a:lstStyle/>
        <a:p>
          <a:endParaRPr lang="fr-FR"/>
        </a:p>
      </dgm:t>
    </dgm:pt>
    <dgm:pt modelId="{73DD43B0-089B-44D0-830E-27B0EF5ECBA6}" type="sibTrans" cxnId="{77B069F7-D10E-44EB-ACAD-F32164FD4E73}">
      <dgm:prSet/>
      <dgm:spPr/>
      <dgm:t>
        <a:bodyPr/>
        <a:lstStyle/>
        <a:p>
          <a:endParaRPr lang="fr-FR"/>
        </a:p>
      </dgm:t>
    </dgm:pt>
    <dgm:pt modelId="{0C60DDC6-2DA5-496C-97BC-7FF25271C3BE}">
      <dgm:prSet phldrT="[Texte]"/>
      <dgm:spPr/>
      <dgm:t>
        <a:bodyPr/>
        <a:lstStyle/>
        <a:p>
          <a:r>
            <a:rPr lang="fr-FR" dirty="0"/>
            <a:t>4</a:t>
          </a:r>
        </a:p>
      </dgm:t>
    </dgm:pt>
    <dgm:pt modelId="{D61E6CCC-FAFC-4913-9526-33D7367C522F}" type="parTrans" cxnId="{EB15D2A3-FD8C-4251-8156-6D5B117680A8}">
      <dgm:prSet/>
      <dgm:spPr/>
      <dgm:t>
        <a:bodyPr/>
        <a:lstStyle/>
        <a:p>
          <a:endParaRPr lang="fr-FR"/>
        </a:p>
      </dgm:t>
    </dgm:pt>
    <dgm:pt modelId="{185D40A2-F739-49D7-9B90-8E2EAEC5F35E}" type="sibTrans" cxnId="{EB15D2A3-FD8C-4251-8156-6D5B117680A8}">
      <dgm:prSet/>
      <dgm:spPr/>
      <dgm:t>
        <a:bodyPr/>
        <a:lstStyle/>
        <a:p>
          <a:endParaRPr lang="fr-FR"/>
        </a:p>
      </dgm:t>
    </dgm:pt>
    <dgm:pt modelId="{B4151C41-AE69-4021-9B6B-73DE81710F16}">
      <dgm:prSet phldrT="[Texte]"/>
      <dgm:spPr/>
      <dgm:t>
        <a:bodyPr/>
        <a:lstStyle/>
        <a:p>
          <a:r>
            <a:rPr lang="fr-FR" dirty="0"/>
            <a:t>Les impacts financiers </a:t>
          </a:r>
          <a:r>
            <a:rPr lang="fr-FR" b="1" dirty="0"/>
            <a:t>majeurs</a:t>
          </a:r>
          <a:r>
            <a:rPr lang="fr-FR" dirty="0"/>
            <a:t> dans votre secteur pour les partenaires</a:t>
          </a:r>
        </a:p>
      </dgm:t>
    </dgm:pt>
    <dgm:pt modelId="{E1D895A8-0CBC-4C1C-B453-0733FDABE935}" type="parTrans" cxnId="{88DE892E-B01B-4000-B896-B9C4336EC5E2}">
      <dgm:prSet/>
      <dgm:spPr/>
      <dgm:t>
        <a:bodyPr/>
        <a:lstStyle/>
        <a:p>
          <a:endParaRPr lang="fr-FR"/>
        </a:p>
      </dgm:t>
    </dgm:pt>
    <dgm:pt modelId="{B1DECACA-81BE-43B9-B6CC-5D181DCE00FA}" type="sibTrans" cxnId="{88DE892E-B01B-4000-B896-B9C4336EC5E2}">
      <dgm:prSet/>
      <dgm:spPr/>
      <dgm:t>
        <a:bodyPr/>
        <a:lstStyle/>
        <a:p>
          <a:endParaRPr lang="fr-FR"/>
        </a:p>
      </dgm:t>
    </dgm:pt>
    <dgm:pt modelId="{1D3EE61F-A26B-4286-A677-A4BA0A1684FB}">
      <dgm:prSet phldrT="[Texte]"/>
      <dgm:spPr/>
      <dgm:t>
        <a:bodyPr/>
        <a:lstStyle/>
        <a:p>
          <a:r>
            <a:rPr lang="fr-FR" dirty="0"/>
            <a:t>5</a:t>
          </a:r>
        </a:p>
      </dgm:t>
    </dgm:pt>
    <dgm:pt modelId="{63BC794D-3CA3-4F8C-A65B-F4E323A0F6E5}" type="parTrans" cxnId="{3F651BAB-BF4B-493B-A43C-8C5B03B9C85F}">
      <dgm:prSet/>
      <dgm:spPr/>
      <dgm:t>
        <a:bodyPr/>
        <a:lstStyle/>
        <a:p>
          <a:endParaRPr lang="fr-FR"/>
        </a:p>
      </dgm:t>
    </dgm:pt>
    <dgm:pt modelId="{7B815ED0-6954-45F6-919E-EF2D6E057D2A}" type="sibTrans" cxnId="{3F651BAB-BF4B-493B-A43C-8C5B03B9C85F}">
      <dgm:prSet/>
      <dgm:spPr/>
      <dgm:t>
        <a:bodyPr/>
        <a:lstStyle/>
        <a:p>
          <a:endParaRPr lang="fr-FR"/>
        </a:p>
      </dgm:t>
    </dgm:pt>
    <dgm:pt modelId="{3BA9F9C0-14BF-40D0-90DE-5DA618BB1678}">
      <dgm:prSet phldrT="[Texte]"/>
      <dgm:spPr/>
      <dgm:t>
        <a:bodyPr/>
        <a:lstStyle/>
        <a:p>
          <a:r>
            <a:rPr lang="fr-FR" dirty="0"/>
            <a:t>La reprise sera réussie si… (écueils à éviter et conditions de réussite)</a:t>
          </a:r>
        </a:p>
      </dgm:t>
    </dgm:pt>
    <dgm:pt modelId="{4A2AA3CD-AF2E-44DC-9F78-D8121DD25664}" type="parTrans" cxnId="{A717199E-F416-4A4C-B3CA-2AA6A7F4D54A}">
      <dgm:prSet/>
      <dgm:spPr/>
      <dgm:t>
        <a:bodyPr/>
        <a:lstStyle/>
        <a:p>
          <a:endParaRPr lang="fr-FR"/>
        </a:p>
      </dgm:t>
    </dgm:pt>
    <dgm:pt modelId="{92B2F1C0-0E66-444C-8627-B3F4C7327A9B}" type="sibTrans" cxnId="{A717199E-F416-4A4C-B3CA-2AA6A7F4D54A}">
      <dgm:prSet/>
      <dgm:spPr/>
      <dgm:t>
        <a:bodyPr/>
        <a:lstStyle/>
        <a:p>
          <a:endParaRPr lang="fr-FR"/>
        </a:p>
      </dgm:t>
    </dgm:pt>
    <dgm:pt modelId="{9D36E493-F188-473F-AC12-83698D0C8BF4}" type="pres">
      <dgm:prSet presAssocID="{AB7A1DE8-265B-4622-B7DD-3DEE64CE80D2}" presName="linearFlow" presStyleCnt="0">
        <dgm:presLayoutVars>
          <dgm:dir/>
          <dgm:animLvl val="lvl"/>
          <dgm:resizeHandles val="exact"/>
        </dgm:presLayoutVars>
      </dgm:prSet>
      <dgm:spPr/>
    </dgm:pt>
    <dgm:pt modelId="{58B9DAFC-32E6-49EE-A2D6-78D1C89EC4F1}" type="pres">
      <dgm:prSet presAssocID="{FBD715FF-B6D9-4309-8A59-1E38868A5E18}" presName="composite" presStyleCnt="0"/>
      <dgm:spPr/>
    </dgm:pt>
    <dgm:pt modelId="{039A0705-E96F-474C-A0C2-A173BA15BF44}" type="pres">
      <dgm:prSet presAssocID="{FBD715FF-B6D9-4309-8A59-1E38868A5E18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DE38EF19-973B-482E-82DC-917D09F60721}" type="pres">
      <dgm:prSet presAssocID="{FBD715FF-B6D9-4309-8A59-1E38868A5E18}" presName="descendantText" presStyleLbl="alignAcc1" presStyleIdx="0" presStyleCnt="5">
        <dgm:presLayoutVars>
          <dgm:bulletEnabled val="1"/>
        </dgm:presLayoutVars>
      </dgm:prSet>
      <dgm:spPr/>
    </dgm:pt>
    <dgm:pt modelId="{19AE9017-AD53-4F17-8EAF-BC6D25872E1E}" type="pres">
      <dgm:prSet presAssocID="{6E5F6EDD-5D64-4BA1-9E6C-7ADD0FD9658A}" presName="sp" presStyleCnt="0"/>
      <dgm:spPr/>
    </dgm:pt>
    <dgm:pt modelId="{57D23280-68B0-4C81-BE35-07E6CD26B26F}" type="pres">
      <dgm:prSet presAssocID="{D7AF8EED-790B-4CC1-877A-4888E7F21780}" presName="composite" presStyleCnt="0"/>
      <dgm:spPr/>
    </dgm:pt>
    <dgm:pt modelId="{25F98140-B870-4FA7-81BC-694A8AB5BDC6}" type="pres">
      <dgm:prSet presAssocID="{D7AF8EED-790B-4CC1-877A-4888E7F21780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B28B5D97-38C7-4D9E-AA21-801546A385CA}" type="pres">
      <dgm:prSet presAssocID="{D7AF8EED-790B-4CC1-877A-4888E7F21780}" presName="descendantText" presStyleLbl="alignAcc1" presStyleIdx="1" presStyleCnt="5">
        <dgm:presLayoutVars>
          <dgm:bulletEnabled val="1"/>
        </dgm:presLayoutVars>
      </dgm:prSet>
      <dgm:spPr/>
    </dgm:pt>
    <dgm:pt modelId="{3A81B088-48DC-4623-8F06-9C42FC7CDA99}" type="pres">
      <dgm:prSet presAssocID="{CF23B924-3337-44D8-8FC5-23E31B393825}" presName="sp" presStyleCnt="0"/>
      <dgm:spPr/>
    </dgm:pt>
    <dgm:pt modelId="{22CB4315-5E95-4890-966D-3D8C31A179CE}" type="pres">
      <dgm:prSet presAssocID="{867A190F-7840-4DB7-BF64-339E6C13B227}" presName="composite" presStyleCnt="0"/>
      <dgm:spPr/>
    </dgm:pt>
    <dgm:pt modelId="{F7135B4D-F949-4C22-B9C4-016F1254DA3B}" type="pres">
      <dgm:prSet presAssocID="{867A190F-7840-4DB7-BF64-339E6C13B227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C064049F-0B46-4B85-9755-E26D308E8B2F}" type="pres">
      <dgm:prSet presAssocID="{867A190F-7840-4DB7-BF64-339E6C13B227}" presName="descendantText" presStyleLbl="alignAcc1" presStyleIdx="2" presStyleCnt="5">
        <dgm:presLayoutVars>
          <dgm:bulletEnabled val="1"/>
        </dgm:presLayoutVars>
      </dgm:prSet>
      <dgm:spPr/>
    </dgm:pt>
    <dgm:pt modelId="{D55F993F-D6BF-4F84-AAF3-1CF570BB0198}" type="pres">
      <dgm:prSet presAssocID="{4140DB86-3BCE-49D6-ACCB-346ED668B865}" presName="sp" presStyleCnt="0"/>
      <dgm:spPr/>
    </dgm:pt>
    <dgm:pt modelId="{275E687B-227C-4ADC-8874-33F65D26FE66}" type="pres">
      <dgm:prSet presAssocID="{0C60DDC6-2DA5-496C-97BC-7FF25271C3BE}" presName="composite" presStyleCnt="0"/>
      <dgm:spPr/>
    </dgm:pt>
    <dgm:pt modelId="{C56DFDF7-864F-47E9-ADDC-8D41C33D26C3}" type="pres">
      <dgm:prSet presAssocID="{0C60DDC6-2DA5-496C-97BC-7FF25271C3BE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8359DAB4-D65A-4ED1-8214-074310B20B40}" type="pres">
      <dgm:prSet presAssocID="{0C60DDC6-2DA5-496C-97BC-7FF25271C3BE}" presName="descendantText" presStyleLbl="alignAcc1" presStyleIdx="3" presStyleCnt="5">
        <dgm:presLayoutVars>
          <dgm:bulletEnabled val="1"/>
        </dgm:presLayoutVars>
      </dgm:prSet>
      <dgm:spPr/>
    </dgm:pt>
    <dgm:pt modelId="{7CD99171-809A-4C83-A835-A5BD9DBE651D}" type="pres">
      <dgm:prSet presAssocID="{185D40A2-F739-49D7-9B90-8E2EAEC5F35E}" presName="sp" presStyleCnt="0"/>
      <dgm:spPr/>
    </dgm:pt>
    <dgm:pt modelId="{03C33C53-4802-4A21-9AF4-448D99909E57}" type="pres">
      <dgm:prSet presAssocID="{1D3EE61F-A26B-4286-A677-A4BA0A1684FB}" presName="composite" presStyleCnt="0"/>
      <dgm:spPr/>
    </dgm:pt>
    <dgm:pt modelId="{0EAE5F1D-8A7E-40E5-9F9E-4D4A18F4CF8E}" type="pres">
      <dgm:prSet presAssocID="{1D3EE61F-A26B-4286-A677-A4BA0A1684FB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00FC2D54-5069-4A70-BAF3-A95A67D246C2}" type="pres">
      <dgm:prSet presAssocID="{1D3EE61F-A26B-4286-A677-A4BA0A1684FB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DE9A8F04-78CE-4C18-AC5C-5A85A4ED4C07}" type="presOf" srcId="{D7AF8EED-790B-4CC1-877A-4888E7F21780}" destId="{25F98140-B870-4FA7-81BC-694A8AB5BDC6}" srcOrd="0" destOrd="0" presId="urn:microsoft.com/office/officeart/2005/8/layout/chevron2"/>
    <dgm:cxn modelId="{D45A0B19-85B6-4B68-96B4-4AC0F4AF0B04}" type="presOf" srcId="{1D3EE61F-A26B-4286-A677-A4BA0A1684FB}" destId="{0EAE5F1D-8A7E-40E5-9F9E-4D4A18F4CF8E}" srcOrd="0" destOrd="0" presId="urn:microsoft.com/office/officeart/2005/8/layout/chevron2"/>
    <dgm:cxn modelId="{016D2719-4E37-49BE-8333-0AD7DCE34E65}" type="presOf" srcId="{867A190F-7840-4DB7-BF64-339E6C13B227}" destId="{F7135B4D-F949-4C22-B9C4-016F1254DA3B}" srcOrd="0" destOrd="0" presId="urn:microsoft.com/office/officeart/2005/8/layout/chevron2"/>
    <dgm:cxn modelId="{88DE892E-B01B-4000-B896-B9C4336EC5E2}" srcId="{0C60DDC6-2DA5-496C-97BC-7FF25271C3BE}" destId="{B4151C41-AE69-4021-9B6B-73DE81710F16}" srcOrd="0" destOrd="0" parTransId="{E1D895A8-0CBC-4C1C-B453-0733FDABE935}" sibTransId="{B1DECACA-81BE-43B9-B6CC-5D181DCE00FA}"/>
    <dgm:cxn modelId="{99181036-333F-4C5D-8A16-67B39CB497B9}" type="presOf" srcId="{3BA9F9C0-14BF-40D0-90DE-5DA618BB1678}" destId="{00FC2D54-5069-4A70-BAF3-A95A67D246C2}" srcOrd="0" destOrd="0" presId="urn:microsoft.com/office/officeart/2005/8/layout/chevron2"/>
    <dgm:cxn modelId="{AA9B8D40-0331-460E-8E62-B63BEFA743F9}" type="presOf" srcId="{AB7A1DE8-265B-4622-B7DD-3DEE64CE80D2}" destId="{9D36E493-F188-473F-AC12-83698D0C8BF4}" srcOrd="0" destOrd="0" presId="urn:microsoft.com/office/officeart/2005/8/layout/chevron2"/>
    <dgm:cxn modelId="{2EBD6448-6D52-4C5D-9AD9-E738AC34D7A9}" type="presOf" srcId="{0C60DDC6-2DA5-496C-97BC-7FF25271C3BE}" destId="{C56DFDF7-864F-47E9-ADDC-8D41C33D26C3}" srcOrd="0" destOrd="0" presId="urn:microsoft.com/office/officeart/2005/8/layout/chevron2"/>
    <dgm:cxn modelId="{E4F6BF75-D636-496B-86E6-A3BC0ECD153B}" srcId="{AB7A1DE8-265B-4622-B7DD-3DEE64CE80D2}" destId="{FBD715FF-B6D9-4309-8A59-1E38868A5E18}" srcOrd="0" destOrd="0" parTransId="{FB0EC3BB-37E9-4CF5-A0E0-5D1FAE93D1D7}" sibTransId="{6E5F6EDD-5D64-4BA1-9E6C-7ADD0FD9658A}"/>
    <dgm:cxn modelId="{884D2778-F6CD-43E9-8BA4-84B39D0AA30F}" srcId="{FBD715FF-B6D9-4309-8A59-1E38868A5E18}" destId="{935A877C-3746-4975-8D81-3769FFC44A77}" srcOrd="0" destOrd="0" parTransId="{264F4828-BC01-43EE-9DA9-3ED0D9CE3118}" sibTransId="{F8F61E6A-FEEB-427D-9526-0E4088C42BB4}"/>
    <dgm:cxn modelId="{2AC50098-CBB7-49DC-BE26-B3DC241C9659}" srcId="{D7AF8EED-790B-4CC1-877A-4888E7F21780}" destId="{34F326EB-5138-49A2-BCE7-4867EF1644BC}" srcOrd="0" destOrd="0" parTransId="{42528933-5444-433A-BB13-8B75482FAA47}" sibTransId="{922B53E5-1A49-4E78-B057-02F2CF088B9C}"/>
    <dgm:cxn modelId="{271ABE9A-A8AA-4D55-977A-3E0B25FDD48B}" type="presOf" srcId="{FBD715FF-B6D9-4309-8A59-1E38868A5E18}" destId="{039A0705-E96F-474C-A0C2-A173BA15BF44}" srcOrd="0" destOrd="0" presId="urn:microsoft.com/office/officeart/2005/8/layout/chevron2"/>
    <dgm:cxn modelId="{A717199E-F416-4A4C-B3CA-2AA6A7F4D54A}" srcId="{1D3EE61F-A26B-4286-A677-A4BA0A1684FB}" destId="{3BA9F9C0-14BF-40D0-90DE-5DA618BB1678}" srcOrd="0" destOrd="0" parTransId="{4A2AA3CD-AF2E-44DC-9F78-D8121DD25664}" sibTransId="{92B2F1C0-0E66-444C-8627-B3F4C7327A9B}"/>
    <dgm:cxn modelId="{EB15D2A3-FD8C-4251-8156-6D5B117680A8}" srcId="{AB7A1DE8-265B-4622-B7DD-3DEE64CE80D2}" destId="{0C60DDC6-2DA5-496C-97BC-7FF25271C3BE}" srcOrd="3" destOrd="0" parTransId="{D61E6CCC-FAFC-4913-9526-33D7367C522F}" sibTransId="{185D40A2-F739-49D7-9B90-8E2EAEC5F35E}"/>
    <dgm:cxn modelId="{3F651BAB-BF4B-493B-A43C-8C5B03B9C85F}" srcId="{AB7A1DE8-265B-4622-B7DD-3DEE64CE80D2}" destId="{1D3EE61F-A26B-4286-A677-A4BA0A1684FB}" srcOrd="4" destOrd="0" parTransId="{63BC794D-3CA3-4F8C-A65B-F4E323A0F6E5}" sibTransId="{7B815ED0-6954-45F6-919E-EF2D6E057D2A}"/>
    <dgm:cxn modelId="{C07E26B4-5BB5-4F62-A55E-460B7384BF03}" srcId="{AB7A1DE8-265B-4622-B7DD-3DEE64CE80D2}" destId="{867A190F-7840-4DB7-BF64-339E6C13B227}" srcOrd="2" destOrd="0" parTransId="{49EEF33A-D73B-47CE-8527-6C32E0EDD77A}" sibTransId="{4140DB86-3BCE-49D6-ACCB-346ED668B865}"/>
    <dgm:cxn modelId="{E1CF9FC1-CE59-4514-8969-A7351D79438F}" type="presOf" srcId="{34F326EB-5138-49A2-BCE7-4867EF1644BC}" destId="{B28B5D97-38C7-4D9E-AA21-801546A385CA}" srcOrd="0" destOrd="0" presId="urn:microsoft.com/office/officeart/2005/8/layout/chevron2"/>
    <dgm:cxn modelId="{0CF54DC7-770B-4410-8AE3-53F261C00ABF}" srcId="{AB7A1DE8-265B-4622-B7DD-3DEE64CE80D2}" destId="{D7AF8EED-790B-4CC1-877A-4888E7F21780}" srcOrd="1" destOrd="0" parTransId="{EAD7A75E-DD19-4156-8EEB-41A6D7A95CAF}" sibTransId="{CF23B924-3337-44D8-8FC5-23E31B393825}"/>
    <dgm:cxn modelId="{F2A08BDC-CF14-4124-BF67-0FBC359C1D5E}" type="presOf" srcId="{B4151C41-AE69-4021-9B6B-73DE81710F16}" destId="{8359DAB4-D65A-4ED1-8214-074310B20B40}" srcOrd="0" destOrd="0" presId="urn:microsoft.com/office/officeart/2005/8/layout/chevron2"/>
    <dgm:cxn modelId="{47E9EEEA-777C-4778-9E49-CC1514A0E077}" type="presOf" srcId="{54165CAD-3A32-4183-B0B0-71D3810F1809}" destId="{C064049F-0B46-4B85-9755-E26D308E8B2F}" srcOrd="0" destOrd="0" presId="urn:microsoft.com/office/officeart/2005/8/layout/chevron2"/>
    <dgm:cxn modelId="{77B069F7-D10E-44EB-ACAD-F32164FD4E73}" srcId="{867A190F-7840-4DB7-BF64-339E6C13B227}" destId="{54165CAD-3A32-4183-B0B0-71D3810F1809}" srcOrd="0" destOrd="0" parTransId="{25E71F0D-A411-4A74-8A40-B1F9BE1C814D}" sibTransId="{73DD43B0-089B-44D0-830E-27B0EF5ECBA6}"/>
    <dgm:cxn modelId="{EEE064FA-804F-4674-8878-28A932BA4DE7}" type="presOf" srcId="{935A877C-3746-4975-8D81-3769FFC44A77}" destId="{DE38EF19-973B-482E-82DC-917D09F60721}" srcOrd="0" destOrd="0" presId="urn:microsoft.com/office/officeart/2005/8/layout/chevron2"/>
    <dgm:cxn modelId="{34D93FC8-7FD6-4C9A-B143-22E91FE2330A}" type="presParOf" srcId="{9D36E493-F188-473F-AC12-83698D0C8BF4}" destId="{58B9DAFC-32E6-49EE-A2D6-78D1C89EC4F1}" srcOrd="0" destOrd="0" presId="urn:microsoft.com/office/officeart/2005/8/layout/chevron2"/>
    <dgm:cxn modelId="{234BD763-B81D-4706-878B-E3686EB36D83}" type="presParOf" srcId="{58B9DAFC-32E6-49EE-A2D6-78D1C89EC4F1}" destId="{039A0705-E96F-474C-A0C2-A173BA15BF44}" srcOrd="0" destOrd="0" presId="urn:microsoft.com/office/officeart/2005/8/layout/chevron2"/>
    <dgm:cxn modelId="{05E69414-98C5-4658-9A81-F64BDE415897}" type="presParOf" srcId="{58B9DAFC-32E6-49EE-A2D6-78D1C89EC4F1}" destId="{DE38EF19-973B-482E-82DC-917D09F60721}" srcOrd="1" destOrd="0" presId="urn:microsoft.com/office/officeart/2005/8/layout/chevron2"/>
    <dgm:cxn modelId="{117BAA76-C674-4025-8631-9465F1261C51}" type="presParOf" srcId="{9D36E493-F188-473F-AC12-83698D0C8BF4}" destId="{19AE9017-AD53-4F17-8EAF-BC6D25872E1E}" srcOrd="1" destOrd="0" presId="urn:microsoft.com/office/officeart/2005/8/layout/chevron2"/>
    <dgm:cxn modelId="{11D30A19-28EA-4CBD-9669-B68275EB4458}" type="presParOf" srcId="{9D36E493-F188-473F-AC12-83698D0C8BF4}" destId="{57D23280-68B0-4C81-BE35-07E6CD26B26F}" srcOrd="2" destOrd="0" presId="urn:microsoft.com/office/officeart/2005/8/layout/chevron2"/>
    <dgm:cxn modelId="{5AAB354E-6355-4FCB-B524-CE560BA72543}" type="presParOf" srcId="{57D23280-68B0-4C81-BE35-07E6CD26B26F}" destId="{25F98140-B870-4FA7-81BC-694A8AB5BDC6}" srcOrd="0" destOrd="0" presId="urn:microsoft.com/office/officeart/2005/8/layout/chevron2"/>
    <dgm:cxn modelId="{A26B5D04-EB2C-445F-8917-0427208F7D0B}" type="presParOf" srcId="{57D23280-68B0-4C81-BE35-07E6CD26B26F}" destId="{B28B5D97-38C7-4D9E-AA21-801546A385CA}" srcOrd="1" destOrd="0" presId="urn:microsoft.com/office/officeart/2005/8/layout/chevron2"/>
    <dgm:cxn modelId="{A5FF8EBB-E1A6-4EBF-804E-469B13A9BCD7}" type="presParOf" srcId="{9D36E493-F188-473F-AC12-83698D0C8BF4}" destId="{3A81B088-48DC-4623-8F06-9C42FC7CDA99}" srcOrd="3" destOrd="0" presId="urn:microsoft.com/office/officeart/2005/8/layout/chevron2"/>
    <dgm:cxn modelId="{899E01C5-AB5B-44FC-B687-F55CBB532D1E}" type="presParOf" srcId="{9D36E493-F188-473F-AC12-83698D0C8BF4}" destId="{22CB4315-5E95-4890-966D-3D8C31A179CE}" srcOrd="4" destOrd="0" presId="urn:microsoft.com/office/officeart/2005/8/layout/chevron2"/>
    <dgm:cxn modelId="{6625CE21-2794-4772-AC36-731EA841849E}" type="presParOf" srcId="{22CB4315-5E95-4890-966D-3D8C31A179CE}" destId="{F7135B4D-F949-4C22-B9C4-016F1254DA3B}" srcOrd="0" destOrd="0" presId="urn:microsoft.com/office/officeart/2005/8/layout/chevron2"/>
    <dgm:cxn modelId="{0CA11458-6CD8-4B0D-9043-4479E0331BB9}" type="presParOf" srcId="{22CB4315-5E95-4890-966D-3D8C31A179CE}" destId="{C064049F-0B46-4B85-9755-E26D308E8B2F}" srcOrd="1" destOrd="0" presId="urn:microsoft.com/office/officeart/2005/8/layout/chevron2"/>
    <dgm:cxn modelId="{46B670E3-B7DE-42AF-B6B5-4575AB936AC8}" type="presParOf" srcId="{9D36E493-F188-473F-AC12-83698D0C8BF4}" destId="{D55F993F-D6BF-4F84-AAF3-1CF570BB0198}" srcOrd="5" destOrd="0" presId="urn:microsoft.com/office/officeart/2005/8/layout/chevron2"/>
    <dgm:cxn modelId="{FC48901F-2F6D-45B9-BB76-F8B4966F99FE}" type="presParOf" srcId="{9D36E493-F188-473F-AC12-83698D0C8BF4}" destId="{275E687B-227C-4ADC-8874-33F65D26FE66}" srcOrd="6" destOrd="0" presId="urn:microsoft.com/office/officeart/2005/8/layout/chevron2"/>
    <dgm:cxn modelId="{799952FC-A9CE-4825-9AFB-805AC7A10807}" type="presParOf" srcId="{275E687B-227C-4ADC-8874-33F65D26FE66}" destId="{C56DFDF7-864F-47E9-ADDC-8D41C33D26C3}" srcOrd="0" destOrd="0" presId="urn:microsoft.com/office/officeart/2005/8/layout/chevron2"/>
    <dgm:cxn modelId="{6C94042B-95AB-46F5-A7B1-1D0BDAC96774}" type="presParOf" srcId="{275E687B-227C-4ADC-8874-33F65D26FE66}" destId="{8359DAB4-D65A-4ED1-8214-074310B20B40}" srcOrd="1" destOrd="0" presId="urn:microsoft.com/office/officeart/2005/8/layout/chevron2"/>
    <dgm:cxn modelId="{867AF02D-4E23-4A2E-AF5B-55BF1646BEB1}" type="presParOf" srcId="{9D36E493-F188-473F-AC12-83698D0C8BF4}" destId="{7CD99171-809A-4C83-A835-A5BD9DBE651D}" srcOrd="7" destOrd="0" presId="urn:microsoft.com/office/officeart/2005/8/layout/chevron2"/>
    <dgm:cxn modelId="{D904D83B-A663-4B65-9DAA-81F2E397DFCE}" type="presParOf" srcId="{9D36E493-F188-473F-AC12-83698D0C8BF4}" destId="{03C33C53-4802-4A21-9AF4-448D99909E57}" srcOrd="8" destOrd="0" presId="urn:microsoft.com/office/officeart/2005/8/layout/chevron2"/>
    <dgm:cxn modelId="{13F7EAA3-135D-4C06-8D5A-44AD1AADE816}" type="presParOf" srcId="{03C33C53-4802-4A21-9AF4-448D99909E57}" destId="{0EAE5F1D-8A7E-40E5-9F9E-4D4A18F4CF8E}" srcOrd="0" destOrd="0" presId="urn:microsoft.com/office/officeart/2005/8/layout/chevron2"/>
    <dgm:cxn modelId="{ED4258DD-C85F-4E84-9E7E-12EBBA1FC60A}" type="presParOf" srcId="{03C33C53-4802-4A21-9AF4-448D99909E57}" destId="{00FC2D54-5069-4A70-BAF3-A95A67D246C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D7B4B2B-7A0B-4642-B544-10AE715D0858}" type="doc">
      <dgm:prSet loTypeId="urn:microsoft.com/office/officeart/2005/8/layout/process3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0D811698-B269-42EA-A619-54714BA781DD}">
      <dgm:prSet phldrT="[Texte]"/>
      <dgm:spPr/>
      <dgm:t>
        <a:bodyPr/>
        <a:lstStyle/>
        <a:p>
          <a:r>
            <a:rPr lang="fr-FR" dirty="0" err="1"/>
            <a:t>CODIRs</a:t>
          </a:r>
          <a:r>
            <a:rPr lang="fr-FR" dirty="0"/>
            <a:t> de lancement de la démarche PRA</a:t>
          </a:r>
        </a:p>
      </dgm:t>
    </dgm:pt>
    <dgm:pt modelId="{1056F32C-3F7B-4F5C-B11B-23C6E05A538B}" type="parTrans" cxnId="{5FC4B438-B8B9-4D46-9515-CA2A25E59262}">
      <dgm:prSet/>
      <dgm:spPr/>
      <dgm:t>
        <a:bodyPr/>
        <a:lstStyle/>
        <a:p>
          <a:endParaRPr lang="fr-FR"/>
        </a:p>
      </dgm:t>
    </dgm:pt>
    <dgm:pt modelId="{D3067B9D-9EB3-4284-86B9-9834CABE969C}" type="sibTrans" cxnId="{5FC4B438-B8B9-4D46-9515-CA2A25E59262}">
      <dgm:prSet/>
      <dgm:spPr/>
      <dgm:t>
        <a:bodyPr/>
        <a:lstStyle/>
        <a:p>
          <a:endParaRPr lang="fr-FR"/>
        </a:p>
      </dgm:t>
    </dgm:pt>
    <dgm:pt modelId="{C517D6AF-3ED8-429B-9D38-CAB233C56723}">
      <dgm:prSet phldrT="[Texte]"/>
      <dgm:spPr/>
      <dgm:t>
        <a:bodyPr/>
        <a:lstStyle/>
        <a:p>
          <a:r>
            <a:rPr lang="fr-FR" dirty="0"/>
            <a:t>Le vendredi 17 avril 2020</a:t>
          </a:r>
        </a:p>
      </dgm:t>
    </dgm:pt>
    <dgm:pt modelId="{241E7D0C-0209-4DA9-87D4-DA5BAE25EFC2}" type="parTrans" cxnId="{AA75B2DB-83A0-4A4C-B717-668D5734D5DD}">
      <dgm:prSet/>
      <dgm:spPr/>
      <dgm:t>
        <a:bodyPr/>
        <a:lstStyle/>
        <a:p>
          <a:endParaRPr lang="fr-FR"/>
        </a:p>
      </dgm:t>
    </dgm:pt>
    <dgm:pt modelId="{28FA4EDB-A859-40FA-B410-108286BB4038}" type="sibTrans" cxnId="{AA75B2DB-83A0-4A4C-B717-668D5734D5DD}">
      <dgm:prSet/>
      <dgm:spPr/>
      <dgm:t>
        <a:bodyPr/>
        <a:lstStyle/>
        <a:p>
          <a:endParaRPr lang="fr-FR"/>
        </a:p>
      </dgm:t>
    </dgm:pt>
    <dgm:pt modelId="{04069A08-1C73-4C00-B373-70C75F3D9CBF}">
      <dgm:prSet phldrT="[Texte]"/>
      <dgm:spPr/>
      <dgm:t>
        <a:bodyPr/>
        <a:lstStyle/>
        <a:p>
          <a:r>
            <a:rPr lang="fr-FR" b="1" dirty="0"/>
            <a:t>Retour des PRA (phase 1) à la cellule de crise </a:t>
          </a:r>
        </a:p>
      </dgm:t>
    </dgm:pt>
    <dgm:pt modelId="{08B28A84-D4F3-469B-A3B3-8D402298E8EF}" type="parTrans" cxnId="{31FE74EC-609F-471E-AE77-2A2E2E3EF71D}">
      <dgm:prSet/>
      <dgm:spPr/>
      <dgm:t>
        <a:bodyPr/>
        <a:lstStyle/>
        <a:p>
          <a:endParaRPr lang="fr-FR"/>
        </a:p>
      </dgm:t>
    </dgm:pt>
    <dgm:pt modelId="{59F896A0-DB33-4198-813B-F8F0255B6660}" type="sibTrans" cxnId="{31FE74EC-609F-471E-AE77-2A2E2E3EF71D}">
      <dgm:prSet/>
      <dgm:spPr/>
      <dgm:t>
        <a:bodyPr/>
        <a:lstStyle/>
        <a:p>
          <a:endParaRPr lang="fr-FR"/>
        </a:p>
      </dgm:t>
    </dgm:pt>
    <dgm:pt modelId="{6A63F2FE-D725-4A0E-8D40-9C514604512E}">
      <dgm:prSet phldrT="[Texte]"/>
      <dgm:spPr/>
      <dgm:t>
        <a:bodyPr/>
        <a:lstStyle/>
        <a:p>
          <a:r>
            <a:rPr lang="fr-FR" dirty="0"/>
            <a:t>Le  4 mai 2020 (12h)</a:t>
          </a:r>
        </a:p>
      </dgm:t>
    </dgm:pt>
    <dgm:pt modelId="{7B036026-977E-4B7A-8AF6-E4070C931638}" type="parTrans" cxnId="{388A307C-7727-4E6E-ACAC-EB7522B77D18}">
      <dgm:prSet/>
      <dgm:spPr/>
      <dgm:t>
        <a:bodyPr/>
        <a:lstStyle/>
        <a:p>
          <a:endParaRPr lang="fr-FR"/>
        </a:p>
      </dgm:t>
    </dgm:pt>
    <dgm:pt modelId="{400D680F-C1A3-4A88-9A52-E48F26BA6C88}" type="sibTrans" cxnId="{388A307C-7727-4E6E-ACAC-EB7522B77D18}">
      <dgm:prSet/>
      <dgm:spPr/>
      <dgm:t>
        <a:bodyPr/>
        <a:lstStyle/>
        <a:p>
          <a:endParaRPr lang="fr-FR"/>
        </a:p>
      </dgm:t>
    </dgm:pt>
    <dgm:pt modelId="{F30F6A80-D1CD-4A5F-AC4A-BE3F0D66B6D2}">
      <dgm:prSet phldrT="[Texte]"/>
      <dgm:spPr/>
      <dgm:t>
        <a:bodyPr/>
        <a:lstStyle/>
        <a:p>
          <a:r>
            <a:rPr lang="fr-FR" dirty="0"/>
            <a:t>Validation et mise en cohérence par la cellule de crise</a:t>
          </a:r>
        </a:p>
      </dgm:t>
    </dgm:pt>
    <dgm:pt modelId="{01ACE0E0-DEBF-4901-8F69-700CFD8F0B97}" type="parTrans" cxnId="{5344C4DA-EF1E-4B50-A060-8948C9DBEF5F}">
      <dgm:prSet/>
      <dgm:spPr/>
      <dgm:t>
        <a:bodyPr/>
        <a:lstStyle/>
        <a:p>
          <a:endParaRPr lang="fr-FR"/>
        </a:p>
      </dgm:t>
    </dgm:pt>
    <dgm:pt modelId="{7E4C0C28-FCAE-46BB-A8F5-E124643539D9}" type="sibTrans" cxnId="{5344C4DA-EF1E-4B50-A060-8948C9DBEF5F}">
      <dgm:prSet/>
      <dgm:spPr/>
      <dgm:t>
        <a:bodyPr/>
        <a:lstStyle/>
        <a:p>
          <a:endParaRPr lang="fr-FR"/>
        </a:p>
      </dgm:t>
    </dgm:pt>
    <dgm:pt modelId="{3E052071-87B0-4ACF-A7FF-D4A29A44242B}">
      <dgm:prSet phldrT="[Texte]"/>
      <dgm:spPr/>
      <dgm:t>
        <a:bodyPr/>
        <a:lstStyle/>
        <a:p>
          <a:r>
            <a:rPr lang="fr-FR" dirty="0"/>
            <a:t>Le 4 mai 2020 (après-midi)</a:t>
          </a:r>
        </a:p>
      </dgm:t>
    </dgm:pt>
    <dgm:pt modelId="{5B7C30D6-A98A-4F50-BF3F-0835C472C643}" type="parTrans" cxnId="{A13E3955-CBB4-48F8-9B12-64083CF9965C}">
      <dgm:prSet/>
      <dgm:spPr/>
      <dgm:t>
        <a:bodyPr/>
        <a:lstStyle/>
        <a:p>
          <a:endParaRPr lang="fr-FR"/>
        </a:p>
      </dgm:t>
    </dgm:pt>
    <dgm:pt modelId="{E3EAB4FA-5861-4A28-9379-AD3B97D0BB78}" type="sibTrans" cxnId="{A13E3955-CBB4-48F8-9B12-64083CF9965C}">
      <dgm:prSet/>
      <dgm:spPr/>
      <dgm:t>
        <a:bodyPr/>
        <a:lstStyle/>
        <a:p>
          <a:endParaRPr lang="fr-FR"/>
        </a:p>
      </dgm:t>
    </dgm:pt>
    <dgm:pt modelId="{7D614DDB-D992-4FD0-8C9D-DF5A22E4929B}">
      <dgm:prSet phldrT="[Texte]"/>
      <dgm:spPr/>
      <dgm:t>
        <a:bodyPr/>
        <a:lstStyle/>
        <a:p>
          <a:r>
            <a:rPr lang="fr-FR" dirty="0"/>
            <a:t>Cellule décisionnelle pour arbitrages</a:t>
          </a:r>
        </a:p>
      </dgm:t>
    </dgm:pt>
    <dgm:pt modelId="{748CC2A1-4883-4A54-8755-B737E03BC999}" type="parTrans" cxnId="{EC18A4B8-A0ED-46B9-A9DB-0996720CD90B}">
      <dgm:prSet/>
      <dgm:spPr/>
      <dgm:t>
        <a:bodyPr/>
        <a:lstStyle/>
        <a:p>
          <a:endParaRPr lang="fr-FR"/>
        </a:p>
      </dgm:t>
    </dgm:pt>
    <dgm:pt modelId="{AC8CA672-CB29-47A6-BEF0-5A334D5D4F48}" type="sibTrans" cxnId="{EC18A4B8-A0ED-46B9-A9DB-0996720CD90B}">
      <dgm:prSet/>
      <dgm:spPr/>
      <dgm:t>
        <a:bodyPr/>
        <a:lstStyle/>
        <a:p>
          <a:endParaRPr lang="fr-FR"/>
        </a:p>
      </dgm:t>
    </dgm:pt>
    <dgm:pt modelId="{966E2B3E-EEE8-4DAA-8879-CC3DD71CA594}">
      <dgm:prSet/>
      <dgm:spPr/>
      <dgm:t>
        <a:bodyPr/>
        <a:lstStyle/>
        <a:p>
          <a:r>
            <a:rPr lang="fr-FR" dirty="0"/>
            <a:t>Le 5 mai 2020 (fin de matinée)</a:t>
          </a:r>
        </a:p>
      </dgm:t>
    </dgm:pt>
    <dgm:pt modelId="{EB5EC0FE-FAC2-4A1A-8854-8846A13243C6}" type="parTrans" cxnId="{7A2BC61A-560D-4459-8FB4-E5B017A180D2}">
      <dgm:prSet/>
      <dgm:spPr/>
      <dgm:t>
        <a:bodyPr/>
        <a:lstStyle/>
        <a:p>
          <a:endParaRPr lang="fr-FR"/>
        </a:p>
      </dgm:t>
    </dgm:pt>
    <dgm:pt modelId="{68E72348-DFD0-42DA-AFF0-5DDD3D8A072B}" type="sibTrans" cxnId="{7A2BC61A-560D-4459-8FB4-E5B017A180D2}">
      <dgm:prSet/>
      <dgm:spPr/>
      <dgm:t>
        <a:bodyPr/>
        <a:lstStyle/>
        <a:p>
          <a:endParaRPr lang="fr-FR"/>
        </a:p>
      </dgm:t>
    </dgm:pt>
    <dgm:pt modelId="{96EC079C-84EC-4A13-96C2-C7A55B5885CE}" type="pres">
      <dgm:prSet presAssocID="{5D7B4B2B-7A0B-4642-B544-10AE715D0858}" presName="linearFlow" presStyleCnt="0">
        <dgm:presLayoutVars>
          <dgm:dir/>
          <dgm:animLvl val="lvl"/>
          <dgm:resizeHandles val="exact"/>
        </dgm:presLayoutVars>
      </dgm:prSet>
      <dgm:spPr/>
    </dgm:pt>
    <dgm:pt modelId="{7CCB708E-5348-415A-A216-12AA2EA2BEE7}" type="pres">
      <dgm:prSet presAssocID="{0D811698-B269-42EA-A619-54714BA781DD}" presName="composite" presStyleCnt="0"/>
      <dgm:spPr/>
    </dgm:pt>
    <dgm:pt modelId="{4DE67533-97C2-46DF-A348-6242500E4269}" type="pres">
      <dgm:prSet presAssocID="{0D811698-B269-42EA-A619-54714BA781DD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94D03D44-BA33-44D9-8679-EB7A59CD889B}" type="pres">
      <dgm:prSet presAssocID="{0D811698-B269-42EA-A619-54714BA781DD}" presName="parSh" presStyleLbl="node1" presStyleIdx="0" presStyleCnt="4"/>
      <dgm:spPr/>
    </dgm:pt>
    <dgm:pt modelId="{DFD63C23-EF13-4172-B92B-5389457B461A}" type="pres">
      <dgm:prSet presAssocID="{0D811698-B269-42EA-A619-54714BA781DD}" presName="desTx" presStyleLbl="fgAcc1" presStyleIdx="0" presStyleCnt="4">
        <dgm:presLayoutVars>
          <dgm:bulletEnabled val="1"/>
        </dgm:presLayoutVars>
      </dgm:prSet>
      <dgm:spPr/>
    </dgm:pt>
    <dgm:pt modelId="{43669985-1993-409F-A1DF-AC549BFAEC15}" type="pres">
      <dgm:prSet presAssocID="{D3067B9D-9EB3-4284-86B9-9834CABE969C}" presName="sibTrans" presStyleLbl="sibTrans2D1" presStyleIdx="0" presStyleCnt="3"/>
      <dgm:spPr/>
    </dgm:pt>
    <dgm:pt modelId="{9035215E-F566-4698-97F8-61D6062DCF00}" type="pres">
      <dgm:prSet presAssocID="{D3067B9D-9EB3-4284-86B9-9834CABE969C}" presName="connTx" presStyleLbl="sibTrans2D1" presStyleIdx="0" presStyleCnt="3"/>
      <dgm:spPr/>
    </dgm:pt>
    <dgm:pt modelId="{F2021E01-7B4D-4395-BDBD-E96585C3F747}" type="pres">
      <dgm:prSet presAssocID="{04069A08-1C73-4C00-B373-70C75F3D9CBF}" presName="composite" presStyleCnt="0"/>
      <dgm:spPr/>
    </dgm:pt>
    <dgm:pt modelId="{6EBD8C37-2CA3-40DB-B470-1D874F6DC987}" type="pres">
      <dgm:prSet presAssocID="{04069A08-1C73-4C00-B373-70C75F3D9CBF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FBDEBDC-C41E-4542-B216-B3978C3A42B1}" type="pres">
      <dgm:prSet presAssocID="{04069A08-1C73-4C00-B373-70C75F3D9CBF}" presName="parSh" presStyleLbl="node1" presStyleIdx="1" presStyleCnt="4"/>
      <dgm:spPr/>
    </dgm:pt>
    <dgm:pt modelId="{447E546E-9FF1-4DC0-A492-B955B76C4F4C}" type="pres">
      <dgm:prSet presAssocID="{04069A08-1C73-4C00-B373-70C75F3D9CBF}" presName="desTx" presStyleLbl="fgAcc1" presStyleIdx="1" presStyleCnt="4">
        <dgm:presLayoutVars>
          <dgm:bulletEnabled val="1"/>
        </dgm:presLayoutVars>
      </dgm:prSet>
      <dgm:spPr/>
    </dgm:pt>
    <dgm:pt modelId="{53C745A2-F050-41C6-95E1-7EDCE9DB21C5}" type="pres">
      <dgm:prSet presAssocID="{59F896A0-DB33-4198-813B-F8F0255B6660}" presName="sibTrans" presStyleLbl="sibTrans2D1" presStyleIdx="1" presStyleCnt="3"/>
      <dgm:spPr/>
    </dgm:pt>
    <dgm:pt modelId="{2EC28DC6-9E37-4B04-8AF0-3197486B3365}" type="pres">
      <dgm:prSet presAssocID="{59F896A0-DB33-4198-813B-F8F0255B6660}" presName="connTx" presStyleLbl="sibTrans2D1" presStyleIdx="1" presStyleCnt="3"/>
      <dgm:spPr/>
    </dgm:pt>
    <dgm:pt modelId="{5FFED062-9D97-4AD4-949B-F39E153184E4}" type="pres">
      <dgm:prSet presAssocID="{F30F6A80-D1CD-4A5F-AC4A-BE3F0D66B6D2}" presName="composite" presStyleCnt="0"/>
      <dgm:spPr/>
    </dgm:pt>
    <dgm:pt modelId="{BEC26E83-E119-481E-90BD-05B6A3BE5D9D}" type="pres">
      <dgm:prSet presAssocID="{F30F6A80-D1CD-4A5F-AC4A-BE3F0D66B6D2}" presName="par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7CDF790-4E57-4E83-A8E1-CF8C486B3F4B}" type="pres">
      <dgm:prSet presAssocID="{F30F6A80-D1CD-4A5F-AC4A-BE3F0D66B6D2}" presName="parSh" presStyleLbl="node1" presStyleIdx="2" presStyleCnt="4"/>
      <dgm:spPr/>
    </dgm:pt>
    <dgm:pt modelId="{11FE2DE3-A3E8-4414-9633-9195A2259096}" type="pres">
      <dgm:prSet presAssocID="{F30F6A80-D1CD-4A5F-AC4A-BE3F0D66B6D2}" presName="desTx" presStyleLbl="fgAcc1" presStyleIdx="2" presStyleCnt="4">
        <dgm:presLayoutVars>
          <dgm:bulletEnabled val="1"/>
        </dgm:presLayoutVars>
      </dgm:prSet>
      <dgm:spPr/>
    </dgm:pt>
    <dgm:pt modelId="{8FCD650B-5FB3-4653-8C3E-2AD1C56C543C}" type="pres">
      <dgm:prSet presAssocID="{7E4C0C28-FCAE-46BB-A8F5-E124643539D9}" presName="sibTrans" presStyleLbl="sibTrans2D1" presStyleIdx="2" presStyleCnt="3"/>
      <dgm:spPr/>
    </dgm:pt>
    <dgm:pt modelId="{167F38A4-3075-44A3-85E6-F8AC09CE97AA}" type="pres">
      <dgm:prSet presAssocID="{7E4C0C28-FCAE-46BB-A8F5-E124643539D9}" presName="connTx" presStyleLbl="sibTrans2D1" presStyleIdx="2" presStyleCnt="3"/>
      <dgm:spPr/>
    </dgm:pt>
    <dgm:pt modelId="{D99DAD70-CBB4-41CF-8336-E97475633A38}" type="pres">
      <dgm:prSet presAssocID="{7D614DDB-D992-4FD0-8C9D-DF5A22E4929B}" presName="composite" presStyleCnt="0"/>
      <dgm:spPr/>
    </dgm:pt>
    <dgm:pt modelId="{6895703C-B824-423D-899F-64AF3A8380D0}" type="pres">
      <dgm:prSet presAssocID="{7D614DDB-D992-4FD0-8C9D-DF5A22E4929B}" presName="par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09F57791-C347-4D41-A022-6B21CE2B1635}" type="pres">
      <dgm:prSet presAssocID="{7D614DDB-D992-4FD0-8C9D-DF5A22E4929B}" presName="parSh" presStyleLbl="node1" presStyleIdx="3" presStyleCnt="4"/>
      <dgm:spPr/>
    </dgm:pt>
    <dgm:pt modelId="{8DEF9703-525F-4319-BCDA-CC31C9EB0887}" type="pres">
      <dgm:prSet presAssocID="{7D614DDB-D992-4FD0-8C9D-DF5A22E4929B}" presName="desTx" presStyleLbl="fgAcc1" presStyleIdx="3" presStyleCnt="4">
        <dgm:presLayoutVars>
          <dgm:bulletEnabled val="1"/>
        </dgm:presLayoutVars>
      </dgm:prSet>
      <dgm:spPr/>
    </dgm:pt>
  </dgm:ptLst>
  <dgm:cxnLst>
    <dgm:cxn modelId="{B9BE0F16-9428-4312-818A-11A1F1F67778}" type="presOf" srcId="{C517D6AF-3ED8-429B-9D38-CAB233C56723}" destId="{DFD63C23-EF13-4172-B92B-5389457B461A}" srcOrd="0" destOrd="0" presId="urn:microsoft.com/office/officeart/2005/8/layout/process3"/>
    <dgm:cxn modelId="{7A2BC61A-560D-4459-8FB4-E5B017A180D2}" srcId="{7D614DDB-D992-4FD0-8C9D-DF5A22E4929B}" destId="{966E2B3E-EEE8-4DAA-8879-CC3DD71CA594}" srcOrd="0" destOrd="0" parTransId="{EB5EC0FE-FAC2-4A1A-8854-8846A13243C6}" sibTransId="{68E72348-DFD0-42DA-AFF0-5DDD3D8A072B}"/>
    <dgm:cxn modelId="{01F0ED24-5EB9-4E6F-9ACA-FF07144D0C89}" type="presOf" srcId="{59F896A0-DB33-4198-813B-F8F0255B6660}" destId="{53C745A2-F050-41C6-95E1-7EDCE9DB21C5}" srcOrd="0" destOrd="0" presId="urn:microsoft.com/office/officeart/2005/8/layout/process3"/>
    <dgm:cxn modelId="{889F822A-6981-4905-97E7-16987E4F2799}" type="presOf" srcId="{966E2B3E-EEE8-4DAA-8879-CC3DD71CA594}" destId="{8DEF9703-525F-4319-BCDA-CC31C9EB0887}" srcOrd="0" destOrd="0" presId="urn:microsoft.com/office/officeart/2005/8/layout/process3"/>
    <dgm:cxn modelId="{9ADC2337-5857-4006-B273-F0ACA4ED90B9}" type="presOf" srcId="{0D811698-B269-42EA-A619-54714BA781DD}" destId="{4DE67533-97C2-46DF-A348-6242500E4269}" srcOrd="0" destOrd="0" presId="urn:microsoft.com/office/officeart/2005/8/layout/process3"/>
    <dgm:cxn modelId="{5FC4B438-B8B9-4D46-9515-CA2A25E59262}" srcId="{5D7B4B2B-7A0B-4642-B544-10AE715D0858}" destId="{0D811698-B269-42EA-A619-54714BA781DD}" srcOrd="0" destOrd="0" parTransId="{1056F32C-3F7B-4F5C-B11B-23C6E05A538B}" sibTransId="{D3067B9D-9EB3-4284-86B9-9834CABE969C}"/>
    <dgm:cxn modelId="{C801563D-6676-462C-A171-014F5E122EE3}" type="presOf" srcId="{3E052071-87B0-4ACF-A7FF-D4A29A44242B}" destId="{11FE2DE3-A3E8-4414-9633-9195A2259096}" srcOrd="0" destOrd="0" presId="urn:microsoft.com/office/officeart/2005/8/layout/process3"/>
    <dgm:cxn modelId="{749F5C5C-1D75-4525-AFFB-8DFE34F7BF6C}" type="presOf" srcId="{7E4C0C28-FCAE-46BB-A8F5-E124643539D9}" destId="{167F38A4-3075-44A3-85E6-F8AC09CE97AA}" srcOrd="1" destOrd="0" presId="urn:microsoft.com/office/officeart/2005/8/layout/process3"/>
    <dgm:cxn modelId="{D0A03E6D-7816-4201-8E68-FFE7F506E859}" type="presOf" srcId="{5D7B4B2B-7A0B-4642-B544-10AE715D0858}" destId="{96EC079C-84EC-4A13-96C2-C7A55B5885CE}" srcOrd="0" destOrd="0" presId="urn:microsoft.com/office/officeart/2005/8/layout/process3"/>
    <dgm:cxn modelId="{10084A53-B0F6-4632-938F-1D0DD7FFC35A}" type="presOf" srcId="{04069A08-1C73-4C00-B373-70C75F3D9CBF}" destId="{6EBD8C37-2CA3-40DB-B470-1D874F6DC987}" srcOrd="0" destOrd="0" presId="urn:microsoft.com/office/officeart/2005/8/layout/process3"/>
    <dgm:cxn modelId="{10142775-B2CA-4038-AE68-3DF8E0FAAAA7}" type="presOf" srcId="{6A63F2FE-D725-4A0E-8D40-9C514604512E}" destId="{447E546E-9FF1-4DC0-A492-B955B76C4F4C}" srcOrd="0" destOrd="0" presId="urn:microsoft.com/office/officeart/2005/8/layout/process3"/>
    <dgm:cxn modelId="{A13E3955-CBB4-48F8-9B12-64083CF9965C}" srcId="{F30F6A80-D1CD-4A5F-AC4A-BE3F0D66B6D2}" destId="{3E052071-87B0-4ACF-A7FF-D4A29A44242B}" srcOrd="0" destOrd="0" parTransId="{5B7C30D6-A98A-4F50-BF3F-0835C472C643}" sibTransId="{E3EAB4FA-5861-4A28-9379-AD3B97D0BB78}"/>
    <dgm:cxn modelId="{141B4178-D5AB-4EDB-BD2D-3CDBF7B10D92}" type="presOf" srcId="{04069A08-1C73-4C00-B373-70C75F3D9CBF}" destId="{8FBDEBDC-C41E-4542-B216-B3978C3A42B1}" srcOrd="1" destOrd="0" presId="urn:microsoft.com/office/officeart/2005/8/layout/process3"/>
    <dgm:cxn modelId="{EDF3407B-5270-46FC-895D-2F0E5FAD1180}" type="presOf" srcId="{7D614DDB-D992-4FD0-8C9D-DF5A22E4929B}" destId="{09F57791-C347-4D41-A022-6B21CE2B1635}" srcOrd="1" destOrd="0" presId="urn:microsoft.com/office/officeart/2005/8/layout/process3"/>
    <dgm:cxn modelId="{388A307C-7727-4E6E-ACAC-EB7522B77D18}" srcId="{04069A08-1C73-4C00-B373-70C75F3D9CBF}" destId="{6A63F2FE-D725-4A0E-8D40-9C514604512E}" srcOrd="0" destOrd="0" parTransId="{7B036026-977E-4B7A-8AF6-E4070C931638}" sibTransId="{400D680F-C1A3-4A88-9A52-E48F26BA6C88}"/>
    <dgm:cxn modelId="{E1EA4E86-D22E-4E33-AC1E-845C9E76066B}" type="presOf" srcId="{F30F6A80-D1CD-4A5F-AC4A-BE3F0D66B6D2}" destId="{17CDF790-4E57-4E83-A8E1-CF8C486B3F4B}" srcOrd="1" destOrd="0" presId="urn:microsoft.com/office/officeart/2005/8/layout/process3"/>
    <dgm:cxn modelId="{BE993799-7F03-4670-B21F-7727D83A7DC9}" type="presOf" srcId="{7D614DDB-D992-4FD0-8C9D-DF5A22E4929B}" destId="{6895703C-B824-423D-899F-64AF3A8380D0}" srcOrd="0" destOrd="0" presId="urn:microsoft.com/office/officeart/2005/8/layout/process3"/>
    <dgm:cxn modelId="{9CAB3CA5-9040-42C2-830B-49F20BFB85E7}" type="presOf" srcId="{D3067B9D-9EB3-4284-86B9-9834CABE969C}" destId="{9035215E-F566-4698-97F8-61D6062DCF00}" srcOrd="1" destOrd="0" presId="urn:microsoft.com/office/officeart/2005/8/layout/process3"/>
    <dgm:cxn modelId="{C8B7E1AB-2390-4574-BDED-D1FC35C55C73}" type="presOf" srcId="{7E4C0C28-FCAE-46BB-A8F5-E124643539D9}" destId="{8FCD650B-5FB3-4653-8C3E-2AD1C56C543C}" srcOrd="0" destOrd="0" presId="urn:microsoft.com/office/officeart/2005/8/layout/process3"/>
    <dgm:cxn modelId="{405C62B3-9E6E-4E2E-A573-8FE658788F09}" type="presOf" srcId="{59F896A0-DB33-4198-813B-F8F0255B6660}" destId="{2EC28DC6-9E37-4B04-8AF0-3197486B3365}" srcOrd="1" destOrd="0" presId="urn:microsoft.com/office/officeart/2005/8/layout/process3"/>
    <dgm:cxn modelId="{EC18A4B8-A0ED-46B9-A9DB-0996720CD90B}" srcId="{5D7B4B2B-7A0B-4642-B544-10AE715D0858}" destId="{7D614DDB-D992-4FD0-8C9D-DF5A22E4929B}" srcOrd="3" destOrd="0" parTransId="{748CC2A1-4883-4A54-8755-B737E03BC999}" sibTransId="{AC8CA672-CB29-47A6-BEF0-5A334D5D4F48}"/>
    <dgm:cxn modelId="{048D91C0-2431-4EB6-ADE6-1DE75B1187F6}" type="presOf" srcId="{D3067B9D-9EB3-4284-86B9-9834CABE969C}" destId="{43669985-1993-409F-A1DF-AC549BFAEC15}" srcOrd="0" destOrd="0" presId="urn:microsoft.com/office/officeart/2005/8/layout/process3"/>
    <dgm:cxn modelId="{5344C4DA-EF1E-4B50-A060-8948C9DBEF5F}" srcId="{5D7B4B2B-7A0B-4642-B544-10AE715D0858}" destId="{F30F6A80-D1CD-4A5F-AC4A-BE3F0D66B6D2}" srcOrd="2" destOrd="0" parTransId="{01ACE0E0-DEBF-4901-8F69-700CFD8F0B97}" sibTransId="{7E4C0C28-FCAE-46BB-A8F5-E124643539D9}"/>
    <dgm:cxn modelId="{AA75B2DB-83A0-4A4C-B717-668D5734D5DD}" srcId="{0D811698-B269-42EA-A619-54714BA781DD}" destId="{C517D6AF-3ED8-429B-9D38-CAB233C56723}" srcOrd="0" destOrd="0" parTransId="{241E7D0C-0209-4DA9-87D4-DA5BAE25EFC2}" sibTransId="{28FA4EDB-A859-40FA-B410-108286BB4038}"/>
    <dgm:cxn modelId="{5A6C0EDC-2E57-4619-9A9F-ADC72B99F6DA}" type="presOf" srcId="{0D811698-B269-42EA-A619-54714BA781DD}" destId="{94D03D44-BA33-44D9-8679-EB7A59CD889B}" srcOrd="1" destOrd="0" presId="urn:microsoft.com/office/officeart/2005/8/layout/process3"/>
    <dgm:cxn modelId="{31FE74EC-609F-471E-AE77-2A2E2E3EF71D}" srcId="{5D7B4B2B-7A0B-4642-B544-10AE715D0858}" destId="{04069A08-1C73-4C00-B373-70C75F3D9CBF}" srcOrd="1" destOrd="0" parTransId="{08B28A84-D4F3-469B-A3B3-8D402298E8EF}" sibTransId="{59F896A0-DB33-4198-813B-F8F0255B6660}"/>
    <dgm:cxn modelId="{177992F1-8E11-40CB-A5E7-7285F12B3634}" type="presOf" srcId="{F30F6A80-D1CD-4A5F-AC4A-BE3F0D66B6D2}" destId="{BEC26E83-E119-481E-90BD-05B6A3BE5D9D}" srcOrd="0" destOrd="0" presId="urn:microsoft.com/office/officeart/2005/8/layout/process3"/>
    <dgm:cxn modelId="{FEC5A595-9004-4018-A533-DE68755500D8}" type="presParOf" srcId="{96EC079C-84EC-4A13-96C2-C7A55B5885CE}" destId="{7CCB708E-5348-415A-A216-12AA2EA2BEE7}" srcOrd="0" destOrd="0" presId="urn:microsoft.com/office/officeart/2005/8/layout/process3"/>
    <dgm:cxn modelId="{828C311C-67C3-45D0-8115-0CDEC735DD70}" type="presParOf" srcId="{7CCB708E-5348-415A-A216-12AA2EA2BEE7}" destId="{4DE67533-97C2-46DF-A348-6242500E4269}" srcOrd="0" destOrd="0" presId="urn:microsoft.com/office/officeart/2005/8/layout/process3"/>
    <dgm:cxn modelId="{B3B8B82A-CAA9-4F03-8D0A-2FD2ADAF9EDA}" type="presParOf" srcId="{7CCB708E-5348-415A-A216-12AA2EA2BEE7}" destId="{94D03D44-BA33-44D9-8679-EB7A59CD889B}" srcOrd="1" destOrd="0" presId="urn:microsoft.com/office/officeart/2005/8/layout/process3"/>
    <dgm:cxn modelId="{9B391484-2194-462E-81AE-6A2C9752B34C}" type="presParOf" srcId="{7CCB708E-5348-415A-A216-12AA2EA2BEE7}" destId="{DFD63C23-EF13-4172-B92B-5389457B461A}" srcOrd="2" destOrd="0" presId="urn:microsoft.com/office/officeart/2005/8/layout/process3"/>
    <dgm:cxn modelId="{6E09D0C7-1E7E-45C8-8A5D-884367856F4B}" type="presParOf" srcId="{96EC079C-84EC-4A13-96C2-C7A55B5885CE}" destId="{43669985-1993-409F-A1DF-AC549BFAEC15}" srcOrd="1" destOrd="0" presId="urn:microsoft.com/office/officeart/2005/8/layout/process3"/>
    <dgm:cxn modelId="{7BE4C787-3A19-4E12-8B7B-FEDC9EA918E4}" type="presParOf" srcId="{43669985-1993-409F-A1DF-AC549BFAEC15}" destId="{9035215E-F566-4698-97F8-61D6062DCF00}" srcOrd="0" destOrd="0" presId="urn:microsoft.com/office/officeart/2005/8/layout/process3"/>
    <dgm:cxn modelId="{1CF114E2-E385-41A1-B23E-43E252C0F9E8}" type="presParOf" srcId="{96EC079C-84EC-4A13-96C2-C7A55B5885CE}" destId="{F2021E01-7B4D-4395-BDBD-E96585C3F747}" srcOrd="2" destOrd="0" presId="urn:microsoft.com/office/officeart/2005/8/layout/process3"/>
    <dgm:cxn modelId="{2A77CD53-EA2B-49CA-AA4E-E8DDA70F47A1}" type="presParOf" srcId="{F2021E01-7B4D-4395-BDBD-E96585C3F747}" destId="{6EBD8C37-2CA3-40DB-B470-1D874F6DC987}" srcOrd="0" destOrd="0" presId="urn:microsoft.com/office/officeart/2005/8/layout/process3"/>
    <dgm:cxn modelId="{D50EE768-4D14-4B20-AF7C-0F2B42F96589}" type="presParOf" srcId="{F2021E01-7B4D-4395-BDBD-E96585C3F747}" destId="{8FBDEBDC-C41E-4542-B216-B3978C3A42B1}" srcOrd="1" destOrd="0" presId="urn:microsoft.com/office/officeart/2005/8/layout/process3"/>
    <dgm:cxn modelId="{DF82C4B3-D633-4887-8DBC-4D911C5E7EBD}" type="presParOf" srcId="{F2021E01-7B4D-4395-BDBD-E96585C3F747}" destId="{447E546E-9FF1-4DC0-A492-B955B76C4F4C}" srcOrd="2" destOrd="0" presId="urn:microsoft.com/office/officeart/2005/8/layout/process3"/>
    <dgm:cxn modelId="{6E7340F2-B75C-4628-9312-473562A3F0EF}" type="presParOf" srcId="{96EC079C-84EC-4A13-96C2-C7A55B5885CE}" destId="{53C745A2-F050-41C6-95E1-7EDCE9DB21C5}" srcOrd="3" destOrd="0" presId="urn:microsoft.com/office/officeart/2005/8/layout/process3"/>
    <dgm:cxn modelId="{4B5DDC88-0DE2-48AF-BEE2-F01FB8E850E2}" type="presParOf" srcId="{53C745A2-F050-41C6-95E1-7EDCE9DB21C5}" destId="{2EC28DC6-9E37-4B04-8AF0-3197486B3365}" srcOrd="0" destOrd="0" presId="urn:microsoft.com/office/officeart/2005/8/layout/process3"/>
    <dgm:cxn modelId="{F5C60F45-CFBD-414C-8230-75D32A95F57B}" type="presParOf" srcId="{96EC079C-84EC-4A13-96C2-C7A55B5885CE}" destId="{5FFED062-9D97-4AD4-949B-F39E153184E4}" srcOrd="4" destOrd="0" presId="urn:microsoft.com/office/officeart/2005/8/layout/process3"/>
    <dgm:cxn modelId="{FBA817DD-BF10-473A-B96B-66513ABB352E}" type="presParOf" srcId="{5FFED062-9D97-4AD4-949B-F39E153184E4}" destId="{BEC26E83-E119-481E-90BD-05B6A3BE5D9D}" srcOrd="0" destOrd="0" presId="urn:microsoft.com/office/officeart/2005/8/layout/process3"/>
    <dgm:cxn modelId="{4CCDCB8F-44A2-4C05-B840-726E2124710D}" type="presParOf" srcId="{5FFED062-9D97-4AD4-949B-F39E153184E4}" destId="{17CDF790-4E57-4E83-A8E1-CF8C486B3F4B}" srcOrd="1" destOrd="0" presId="urn:microsoft.com/office/officeart/2005/8/layout/process3"/>
    <dgm:cxn modelId="{FE83C0F0-83B3-41E7-9E04-F426956C5064}" type="presParOf" srcId="{5FFED062-9D97-4AD4-949B-F39E153184E4}" destId="{11FE2DE3-A3E8-4414-9633-9195A2259096}" srcOrd="2" destOrd="0" presId="urn:microsoft.com/office/officeart/2005/8/layout/process3"/>
    <dgm:cxn modelId="{E366A553-1288-4DEF-89CA-8B592F42F3EA}" type="presParOf" srcId="{96EC079C-84EC-4A13-96C2-C7A55B5885CE}" destId="{8FCD650B-5FB3-4653-8C3E-2AD1C56C543C}" srcOrd="5" destOrd="0" presId="urn:microsoft.com/office/officeart/2005/8/layout/process3"/>
    <dgm:cxn modelId="{06657C7A-6573-433B-9D86-CA0BF7295BA1}" type="presParOf" srcId="{8FCD650B-5FB3-4653-8C3E-2AD1C56C543C}" destId="{167F38A4-3075-44A3-85E6-F8AC09CE97AA}" srcOrd="0" destOrd="0" presId="urn:microsoft.com/office/officeart/2005/8/layout/process3"/>
    <dgm:cxn modelId="{F1E695BC-B9C4-42FE-B296-660702E46C61}" type="presParOf" srcId="{96EC079C-84EC-4A13-96C2-C7A55B5885CE}" destId="{D99DAD70-CBB4-41CF-8336-E97475633A38}" srcOrd="6" destOrd="0" presId="urn:microsoft.com/office/officeart/2005/8/layout/process3"/>
    <dgm:cxn modelId="{5FFB8EAF-9960-4705-82B3-D0B53C7FAF54}" type="presParOf" srcId="{D99DAD70-CBB4-41CF-8336-E97475633A38}" destId="{6895703C-B824-423D-899F-64AF3A8380D0}" srcOrd="0" destOrd="0" presId="urn:microsoft.com/office/officeart/2005/8/layout/process3"/>
    <dgm:cxn modelId="{5CB9B958-8216-4588-B98D-DF0C8B2FDA80}" type="presParOf" srcId="{D99DAD70-CBB4-41CF-8336-E97475633A38}" destId="{09F57791-C347-4D41-A022-6B21CE2B1635}" srcOrd="1" destOrd="0" presId="urn:microsoft.com/office/officeart/2005/8/layout/process3"/>
    <dgm:cxn modelId="{F0B1064F-1595-4F1C-8C1A-15FA8D54F4F6}" type="presParOf" srcId="{D99DAD70-CBB4-41CF-8336-E97475633A38}" destId="{8DEF9703-525F-4319-BCDA-CC31C9EB0887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D7B4B2B-7A0B-4642-B544-10AE715D0858}" type="doc">
      <dgm:prSet loTypeId="urn:microsoft.com/office/officeart/2005/8/layout/process3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0D811698-B269-42EA-A619-54714BA781DD}">
      <dgm:prSet phldrT="[Texte]"/>
      <dgm:spPr/>
      <dgm:t>
        <a:bodyPr/>
        <a:lstStyle/>
        <a:p>
          <a:r>
            <a:rPr lang="fr-FR" dirty="0"/>
            <a:t>Retour d’information </a:t>
          </a:r>
          <a:r>
            <a:rPr lang="fr-FR" dirty="0" err="1"/>
            <a:t>CODIRs</a:t>
          </a:r>
          <a:endParaRPr lang="fr-FR" dirty="0"/>
        </a:p>
      </dgm:t>
    </dgm:pt>
    <dgm:pt modelId="{1056F32C-3F7B-4F5C-B11B-23C6E05A538B}" type="parTrans" cxnId="{5FC4B438-B8B9-4D46-9515-CA2A25E59262}">
      <dgm:prSet/>
      <dgm:spPr/>
      <dgm:t>
        <a:bodyPr/>
        <a:lstStyle/>
        <a:p>
          <a:endParaRPr lang="fr-FR"/>
        </a:p>
      </dgm:t>
    </dgm:pt>
    <dgm:pt modelId="{D3067B9D-9EB3-4284-86B9-9834CABE969C}" type="sibTrans" cxnId="{5FC4B438-B8B9-4D46-9515-CA2A25E59262}">
      <dgm:prSet/>
      <dgm:spPr/>
      <dgm:t>
        <a:bodyPr/>
        <a:lstStyle/>
        <a:p>
          <a:endParaRPr lang="fr-FR"/>
        </a:p>
      </dgm:t>
    </dgm:pt>
    <dgm:pt modelId="{C517D6AF-3ED8-429B-9D38-CAB233C56723}">
      <dgm:prSet phldrT="[Texte]"/>
      <dgm:spPr/>
      <dgm:t>
        <a:bodyPr/>
        <a:lstStyle/>
        <a:p>
          <a:r>
            <a:rPr lang="fr-FR" dirty="0"/>
            <a:t>Le 5 mai 2020 (Après-midi)</a:t>
          </a:r>
        </a:p>
      </dgm:t>
    </dgm:pt>
    <dgm:pt modelId="{241E7D0C-0209-4DA9-87D4-DA5BAE25EFC2}" type="parTrans" cxnId="{AA75B2DB-83A0-4A4C-B717-668D5734D5DD}">
      <dgm:prSet/>
      <dgm:spPr/>
      <dgm:t>
        <a:bodyPr/>
        <a:lstStyle/>
        <a:p>
          <a:endParaRPr lang="fr-FR"/>
        </a:p>
      </dgm:t>
    </dgm:pt>
    <dgm:pt modelId="{28FA4EDB-A859-40FA-B410-108286BB4038}" type="sibTrans" cxnId="{AA75B2DB-83A0-4A4C-B717-668D5734D5DD}">
      <dgm:prSet/>
      <dgm:spPr/>
      <dgm:t>
        <a:bodyPr/>
        <a:lstStyle/>
        <a:p>
          <a:endParaRPr lang="fr-FR"/>
        </a:p>
      </dgm:t>
    </dgm:pt>
    <dgm:pt modelId="{04069A08-1C73-4C00-B373-70C75F3D9CBF}">
      <dgm:prSet phldrT="[Texte]"/>
      <dgm:spPr/>
      <dgm:t>
        <a:bodyPr/>
        <a:lstStyle/>
        <a:p>
          <a:r>
            <a:rPr lang="fr-FR" dirty="0"/>
            <a:t>Information des équipes par les directions</a:t>
          </a:r>
        </a:p>
      </dgm:t>
    </dgm:pt>
    <dgm:pt modelId="{08B28A84-D4F3-469B-A3B3-8D402298E8EF}" type="parTrans" cxnId="{31FE74EC-609F-471E-AE77-2A2E2E3EF71D}">
      <dgm:prSet/>
      <dgm:spPr/>
      <dgm:t>
        <a:bodyPr/>
        <a:lstStyle/>
        <a:p>
          <a:endParaRPr lang="fr-FR"/>
        </a:p>
      </dgm:t>
    </dgm:pt>
    <dgm:pt modelId="{59F896A0-DB33-4198-813B-F8F0255B6660}" type="sibTrans" cxnId="{31FE74EC-609F-471E-AE77-2A2E2E3EF71D}">
      <dgm:prSet/>
      <dgm:spPr/>
      <dgm:t>
        <a:bodyPr/>
        <a:lstStyle/>
        <a:p>
          <a:endParaRPr lang="fr-FR"/>
        </a:p>
      </dgm:t>
    </dgm:pt>
    <dgm:pt modelId="{6A63F2FE-D725-4A0E-8D40-9C514604512E}">
      <dgm:prSet phldrT="[Texte]"/>
      <dgm:spPr/>
      <dgm:t>
        <a:bodyPr/>
        <a:lstStyle/>
        <a:p>
          <a:r>
            <a:rPr lang="fr-FR" dirty="0"/>
            <a:t>Le 6 et 7 mai 2020</a:t>
          </a:r>
        </a:p>
      </dgm:t>
    </dgm:pt>
    <dgm:pt modelId="{7B036026-977E-4B7A-8AF6-E4070C931638}" type="parTrans" cxnId="{388A307C-7727-4E6E-ACAC-EB7522B77D18}">
      <dgm:prSet/>
      <dgm:spPr/>
      <dgm:t>
        <a:bodyPr/>
        <a:lstStyle/>
        <a:p>
          <a:endParaRPr lang="fr-FR"/>
        </a:p>
      </dgm:t>
    </dgm:pt>
    <dgm:pt modelId="{400D680F-C1A3-4A88-9A52-E48F26BA6C88}" type="sibTrans" cxnId="{388A307C-7727-4E6E-ACAC-EB7522B77D18}">
      <dgm:prSet/>
      <dgm:spPr/>
      <dgm:t>
        <a:bodyPr/>
        <a:lstStyle/>
        <a:p>
          <a:endParaRPr lang="fr-FR"/>
        </a:p>
      </dgm:t>
    </dgm:pt>
    <dgm:pt modelId="{F30F6A80-D1CD-4A5F-AC4A-BE3F0D66B6D2}">
      <dgm:prSet phldrT="[Texte]"/>
      <dgm:spPr/>
      <dgm:t>
        <a:bodyPr/>
        <a:lstStyle/>
        <a:p>
          <a:r>
            <a:rPr lang="fr-FR" dirty="0"/>
            <a:t>Cellule opérationnelle</a:t>
          </a:r>
        </a:p>
      </dgm:t>
    </dgm:pt>
    <dgm:pt modelId="{01ACE0E0-DEBF-4901-8F69-700CFD8F0B97}" type="parTrans" cxnId="{5344C4DA-EF1E-4B50-A060-8948C9DBEF5F}">
      <dgm:prSet/>
      <dgm:spPr/>
      <dgm:t>
        <a:bodyPr/>
        <a:lstStyle/>
        <a:p>
          <a:endParaRPr lang="fr-FR"/>
        </a:p>
      </dgm:t>
    </dgm:pt>
    <dgm:pt modelId="{7E4C0C28-FCAE-46BB-A8F5-E124643539D9}" type="sibTrans" cxnId="{5344C4DA-EF1E-4B50-A060-8948C9DBEF5F}">
      <dgm:prSet/>
      <dgm:spPr/>
      <dgm:t>
        <a:bodyPr/>
        <a:lstStyle/>
        <a:p>
          <a:endParaRPr lang="fr-FR"/>
        </a:p>
      </dgm:t>
    </dgm:pt>
    <dgm:pt modelId="{3E052071-87B0-4ACF-A7FF-D4A29A44242B}">
      <dgm:prSet phldrT="[Texte]"/>
      <dgm:spPr/>
      <dgm:t>
        <a:bodyPr/>
        <a:lstStyle/>
        <a:p>
          <a:r>
            <a:rPr lang="fr-FR" dirty="0"/>
            <a:t>Le 11 mai 2020</a:t>
          </a:r>
        </a:p>
      </dgm:t>
    </dgm:pt>
    <dgm:pt modelId="{5B7C30D6-A98A-4F50-BF3F-0835C472C643}" type="parTrans" cxnId="{A13E3955-CBB4-48F8-9B12-64083CF9965C}">
      <dgm:prSet/>
      <dgm:spPr/>
      <dgm:t>
        <a:bodyPr/>
        <a:lstStyle/>
        <a:p>
          <a:endParaRPr lang="fr-FR"/>
        </a:p>
      </dgm:t>
    </dgm:pt>
    <dgm:pt modelId="{E3EAB4FA-5861-4A28-9379-AD3B97D0BB78}" type="sibTrans" cxnId="{A13E3955-CBB4-48F8-9B12-64083CF9965C}">
      <dgm:prSet/>
      <dgm:spPr/>
      <dgm:t>
        <a:bodyPr/>
        <a:lstStyle/>
        <a:p>
          <a:endParaRPr lang="fr-FR"/>
        </a:p>
      </dgm:t>
    </dgm:pt>
    <dgm:pt modelId="{7D614DDB-D992-4FD0-8C9D-DF5A22E4929B}">
      <dgm:prSet phldrT="[Texte]"/>
      <dgm:spPr/>
      <dgm:t>
        <a:bodyPr/>
        <a:lstStyle/>
        <a:p>
          <a:r>
            <a:rPr lang="fr-FR" dirty="0" err="1"/>
            <a:t>CODIRs</a:t>
          </a:r>
          <a:r>
            <a:rPr lang="fr-FR" dirty="0"/>
            <a:t> de reprise</a:t>
          </a:r>
        </a:p>
      </dgm:t>
    </dgm:pt>
    <dgm:pt modelId="{748CC2A1-4883-4A54-8755-B737E03BC999}" type="parTrans" cxnId="{EC18A4B8-A0ED-46B9-A9DB-0996720CD90B}">
      <dgm:prSet/>
      <dgm:spPr/>
      <dgm:t>
        <a:bodyPr/>
        <a:lstStyle/>
        <a:p>
          <a:endParaRPr lang="fr-FR"/>
        </a:p>
      </dgm:t>
    </dgm:pt>
    <dgm:pt modelId="{AC8CA672-CB29-47A6-BEF0-5A334D5D4F48}" type="sibTrans" cxnId="{EC18A4B8-A0ED-46B9-A9DB-0996720CD90B}">
      <dgm:prSet/>
      <dgm:spPr/>
      <dgm:t>
        <a:bodyPr/>
        <a:lstStyle/>
        <a:p>
          <a:endParaRPr lang="fr-FR"/>
        </a:p>
      </dgm:t>
    </dgm:pt>
    <dgm:pt modelId="{966E2B3E-EEE8-4DAA-8879-CC3DD71CA594}">
      <dgm:prSet/>
      <dgm:spPr/>
      <dgm:t>
        <a:bodyPr/>
        <a:lstStyle/>
        <a:p>
          <a:r>
            <a:rPr lang="fr-FR" dirty="0"/>
            <a:t>Le 12 mai 2020</a:t>
          </a:r>
        </a:p>
      </dgm:t>
    </dgm:pt>
    <dgm:pt modelId="{EB5EC0FE-FAC2-4A1A-8854-8846A13243C6}" type="parTrans" cxnId="{7A2BC61A-560D-4459-8FB4-E5B017A180D2}">
      <dgm:prSet/>
      <dgm:spPr/>
      <dgm:t>
        <a:bodyPr/>
        <a:lstStyle/>
        <a:p>
          <a:endParaRPr lang="fr-FR"/>
        </a:p>
      </dgm:t>
    </dgm:pt>
    <dgm:pt modelId="{68E72348-DFD0-42DA-AFF0-5DDD3D8A072B}" type="sibTrans" cxnId="{7A2BC61A-560D-4459-8FB4-E5B017A180D2}">
      <dgm:prSet/>
      <dgm:spPr/>
      <dgm:t>
        <a:bodyPr/>
        <a:lstStyle/>
        <a:p>
          <a:endParaRPr lang="fr-FR"/>
        </a:p>
      </dgm:t>
    </dgm:pt>
    <dgm:pt modelId="{96EC079C-84EC-4A13-96C2-C7A55B5885CE}" type="pres">
      <dgm:prSet presAssocID="{5D7B4B2B-7A0B-4642-B544-10AE715D0858}" presName="linearFlow" presStyleCnt="0">
        <dgm:presLayoutVars>
          <dgm:dir/>
          <dgm:animLvl val="lvl"/>
          <dgm:resizeHandles val="exact"/>
        </dgm:presLayoutVars>
      </dgm:prSet>
      <dgm:spPr/>
    </dgm:pt>
    <dgm:pt modelId="{7CCB708E-5348-415A-A216-12AA2EA2BEE7}" type="pres">
      <dgm:prSet presAssocID="{0D811698-B269-42EA-A619-54714BA781DD}" presName="composite" presStyleCnt="0"/>
      <dgm:spPr/>
    </dgm:pt>
    <dgm:pt modelId="{4DE67533-97C2-46DF-A348-6242500E4269}" type="pres">
      <dgm:prSet presAssocID="{0D811698-B269-42EA-A619-54714BA781DD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94D03D44-BA33-44D9-8679-EB7A59CD889B}" type="pres">
      <dgm:prSet presAssocID="{0D811698-B269-42EA-A619-54714BA781DD}" presName="parSh" presStyleLbl="node1" presStyleIdx="0" presStyleCnt="4" custLinFactNeighborX="308" custLinFactNeighborY="-5068"/>
      <dgm:spPr/>
    </dgm:pt>
    <dgm:pt modelId="{DFD63C23-EF13-4172-B92B-5389457B461A}" type="pres">
      <dgm:prSet presAssocID="{0D811698-B269-42EA-A619-54714BA781DD}" presName="desTx" presStyleLbl="fgAcc1" presStyleIdx="0" presStyleCnt="4">
        <dgm:presLayoutVars>
          <dgm:bulletEnabled val="1"/>
        </dgm:presLayoutVars>
      </dgm:prSet>
      <dgm:spPr/>
    </dgm:pt>
    <dgm:pt modelId="{43669985-1993-409F-A1DF-AC549BFAEC15}" type="pres">
      <dgm:prSet presAssocID="{D3067B9D-9EB3-4284-86B9-9834CABE969C}" presName="sibTrans" presStyleLbl="sibTrans2D1" presStyleIdx="0" presStyleCnt="3"/>
      <dgm:spPr/>
    </dgm:pt>
    <dgm:pt modelId="{9035215E-F566-4698-97F8-61D6062DCF00}" type="pres">
      <dgm:prSet presAssocID="{D3067B9D-9EB3-4284-86B9-9834CABE969C}" presName="connTx" presStyleLbl="sibTrans2D1" presStyleIdx="0" presStyleCnt="3"/>
      <dgm:spPr/>
    </dgm:pt>
    <dgm:pt modelId="{F2021E01-7B4D-4395-BDBD-E96585C3F747}" type="pres">
      <dgm:prSet presAssocID="{04069A08-1C73-4C00-B373-70C75F3D9CBF}" presName="composite" presStyleCnt="0"/>
      <dgm:spPr/>
    </dgm:pt>
    <dgm:pt modelId="{6EBD8C37-2CA3-40DB-B470-1D874F6DC987}" type="pres">
      <dgm:prSet presAssocID="{04069A08-1C73-4C00-B373-70C75F3D9CBF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FBDEBDC-C41E-4542-B216-B3978C3A42B1}" type="pres">
      <dgm:prSet presAssocID="{04069A08-1C73-4C00-B373-70C75F3D9CBF}" presName="parSh" presStyleLbl="node1" presStyleIdx="1" presStyleCnt="4"/>
      <dgm:spPr/>
    </dgm:pt>
    <dgm:pt modelId="{447E546E-9FF1-4DC0-A492-B955B76C4F4C}" type="pres">
      <dgm:prSet presAssocID="{04069A08-1C73-4C00-B373-70C75F3D9CBF}" presName="desTx" presStyleLbl="fgAcc1" presStyleIdx="1" presStyleCnt="4">
        <dgm:presLayoutVars>
          <dgm:bulletEnabled val="1"/>
        </dgm:presLayoutVars>
      </dgm:prSet>
      <dgm:spPr/>
    </dgm:pt>
    <dgm:pt modelId="{53C745A2-F050-41C6-95E1-7EDCE9DB21C5}" type="pres">
      <dgm:prSet presAssocID="{59F896A0-DB33-4198-813B-F8F0255B6660}" presName="sibTrans" presStyleLbl="sibTrans2D1" presStyleIdx="1" presStyleCnt="3"/>
      <dgm:spPr/>
    </dgm:pt>
    <dgm:pt modelId="{2EC28DC6-9E37-4B04-8AF0-3197486B3365}" type="pres">
      <dgm:prSet presAssocID="{59F896A0-DB33-4198-813B-F8F0255B6660}" presName="connTx" presStyleLbl="sibTrans2D1" presStyleIdx="1" presStyleCnt="3"/>
      <dgm:spPr/>
    </dgm:pt>
    <dgm:pt modelId="{5FFED062-9D97-4AD4-949B-F39E153184E4}" type="pres">
      <dgm:prSet presAssocID="{F30F6A80-D1CD-4A5F-AC4A-BE3F0D66B6D2}" presName="composite" presStyleCnt="0"/>
      <dgm:spPr/>
    </dgm:pt>
    <dgm:pt modelId="{BEC26E83-E119-481E-90BD-05B6A3BE5D9D}" type="pres">
      <dgm:prSet presAssocID="{F30F6A80-D1CD-4A5F-AC4A-BE3F0D66B6D2}" presName="par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7CDF790-4E57-4E83-A8E1-CF8C486B3F4B}" type="pres">
      <dgm:prSet presAssocID="{F30F6A80-D1CD-4A5F-AC4A-BE3F0D66B6D2}" presName="parSh" presStyleLbl="node1" presStyleIdx="2" presStyleCnt="4"/>
      <dgm:spPr/>
    </dgm:pt>
    <dgm:pt modelId="{11FE2DE3-A3E8-4414-9633-9195A2259096}" type="pres">
      <dgm:prSet presAssocID="{F30F6A80-D1CD-4A5F-AC4A-BE3F0D66B6D2}" presName="desTx" presStyleLbl="fgAcc1" presStyleIdx="2" presStyleCnt="4">
        <dgm:presLayoutVars>
          <dgm:bulletEnabled val="1"/>
        </dgm:presLayoutVars>
      </dgm:prSet>
      <dgm:spPr/>
    </dgm:pt>
    <dgm:pt modelId="{8FCD650B-5FB3-4653-8C3E-2AD1C56C543C}" type="pres">
      <dgm:prSet presAssocID="{7E4C0C28-FCAE-46BB-A8F5-E124643539D9}" presName="sibTrans" presStyleLbl="sibTrans2D1" presStyleIdx="2" presStyleCnt="3"/>
      <dgm:spPr/>
    </dgm:pt>
    <dgm:pt modelId="{167F38A4-3075-44A3-85E6-F8AC09CE97AA}" type="pres">
      <dgm:prSet presAssocID="{7E4C0C28-FCAE-46BB-A8F5-E124643539D9}" presName="connTx" presStyleLbl="sibTrans2D1" presStyleIdx="2" presStyleCnt="3"/>
      <dgm:spPr/>
    </dgm:pt>
    <dgm:pt modelId="{D99DAD70-CBB4-41CF-8336-E97475633A38}" type="pres">
      <dgm:prSet presAssocID="{7D614DDB-D992-4FD0-8C9D-DF5A22E4929B}" presName="composite" presStyleCnt="0"/>
      <dgm:spPr/>
    </dgm:pt>
    <dgm:pt modelId="{6895703C-B824-423D-899F-64AF3A8380D0}" type="pres">
      <dgm:prSet presAssocID="{7D614DDB-D992-4FD0-8C9D-DF5A22E4929B}" presName="par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09F57791-C347-4D41-A022-6B21CE2B1635}" type="pres">
      <dgm:prSet presAssocID="{7D614DDB-D992-4FD0-8C9D-DF5A22E4929B}" presName="parSh" presStyleLbl="node1" presStyleIdx="3" presStyleCnt="4"/>
      <dgm:spPr/>
    </dgm:pt>
    <dgm:pt modelId="{8DEF9703-525F-4319-BCDA-CC31C9EB0887}" type="pres">
      <dgm:prSet presAssocID="{7D614DDB-D992-4FD0-8C9D-DF5A22E4929B}" presName="desTx" presStyleLbl="fgAcc1" presStyleIdx="3" presStyleCnt="4">
        <dgm:presLayoutVars>
          <dgm:bulletEnabled val="1"/>
        </dgm:presLayoutVars>
      </dgm:prSet>
      <dgm:spPr/>
    </dgm:pt>
  </dgm:ptLst>
  <dgm:cxnLst>
    <dgm:cxn modelId="{B9BE0F16-9428-4312-818A-11A1F1F67778}" type="presOf" srcId="{C517D6AF-3ED8-429B-9D38-CAB233C56723}" destId="{DFD63C23-EF13-4172-B92B-5389457B461A}" srcOrd="0" destOrd="0" presId="urn:microsoft.com/office/officeart/2005/8/layout/process3"/>
    <dgm:cxn modelId="{7A2BC61A-560D-4459-8FB4-E5B017A180D2}" srcId="{7D614DDB-D992-4FD0-8C9D-DF5A22E4929B}" destId="{966E2B3E-EEE8-4DAA-8879-CC3DD71CA594}" srcOrd="0" destOrd="0" parTransId="{EB5EC0FE-FAC2-4A1A-8854-8846A13243C6}" sibTransId="{68E72348-DFD0-42DA-AFF0-5DDD3D8A072B}"/>
    <dgm:cxn modelId="{01F0ED24-5EB9-4E6F-9ACA-FF07144D0C89}" type="presOf" srcId="{59F896A0-DB33-4198-813B-F8F0255B6660}" destId="{53C745A2-F050-41C6-95E1-7EDCE9DB21C5}" srcOrd="0" destOrd="0" presId="urn:microsoft.com/office/officeart/2005/8/layout/process3"/>
    <dgm:cxn modelId="{889F822A-6981-4905-97E7-16987E4F2799}" type="presOf" srcId="{966E2B3E-EEE8-4DAA-8879-CC3DD71CA594}" destId="{8DEF9703-525F-4319-BCDA-CC31C9EB0887}" srcOrd="0" destOrd="0" presId="urn:microsoft.com/office/officeart/2005/8/layout/process3"/>
    <dgm:cxn modelId="{9ADC2337-5857-4006-B273-F0ACA4ED90B9}" type="presOf" srcId="{0D811698-B269-42EA-A619-54714BA781DD}" destId="{4DE67533-97C2-46DF-A348-6242500E4269}" srcOrd="0" destOrd="0" presId="urn:microsoft.com/office/officeart/2005/8/layout/process3"/>
    <dgm:cxn modelId="{5FC4B438-B8B9-4D46-9515-CA2A25E59262}" srcId="{5D7B4B2B-7A0B-4642-B544-10AE715D0858}" destId="{0D811698-B269-42EA-A619-54714BA781DD}" srcOrd="0" destOrd="0" parTransId="{1056F32C-3F7B-4F5C-B11B-23C6E05A538B}" sibTransId="{D3067B9D-9EB3-4284-86B9-9834CABE969C}"/>
    <dgm:cxn modelId="{C801563D-6676-462C-A171-014F5E122EE3}" type="presOf" srcId="{3E052071-87B0-4ACF-A7FF-D4A29A44242B}" destId="{11FE2DE3-A3E8-4414-9633-9195A2259096}" srcOrd="0" destOrd="0" presId="urn:microsoft.com/office/officeart/2005/8/layout/process3"/>
    <dgm:cxn modelId="{749F5C5C-1D75-4525-AFFB-8DFE34F7BF6C}" type="presOf" srcId="{7E4C0C28-FCAE-46BB-A8F5-E124643539D9}" destId="{167F38A4-3075-44A3-85E6-F8AC09CE97AA}" srcOrd="1" destOrd="0" presId="urn:microsoft.com/office/officeart/2005/8/layout/process3"/>
    <dgm:cxn modelId="{D0A03E6D-7816-4201-8E68-FFE7F506E859}" type="presOf" srcId="{5D7B4B2B-7A0B-4642-B544-10AE715D0858}" destId="{96EC079C-84EC-4A13-96C2-C7A55B5885CE}" srcOrd="0" destOrd="0" presId="urn:microsoft.com/office/officeart/2005/8/layout/process3"/>
    <dgm:cxn modelId="{10084A53-B0F6-4632-938F-1D0DD7FFC35A}" type="presOf" srcId="{04069A08-1C73-4C00-B373-70C75F3D9CBF}" destId="{6EBD8C37-2CA3-40DB-B470-1D874F6DC987}" srcOrd="0" destOrd="0" presId="urn:microsoft.com/office/officeart/2005/8/layout/process3"/>
    <dgm:cxn modelId="{10142775-B2CA-4038-AE68-3DF8E0FAAAA7}" type="presOf" srcId="{6A63F2FE-D725-4A0E-8D40-9C514604512E}" destId="{447E546E-9FF1-4DC0-A492-B955B76C4F4C}" srcOrd="0" destOrd="0" presId="urn:microsoft.com/office/officeart/2005/8/layout/process3"/>
    <dgm:cxn modelId="{A13E3955-CBB4-48F8-9B12-64083CF9965C}" srcId="{F30F6A80-D1CD-4A5F-AC4A-BE3F0D66B6D2}" destId="{3E052071-87B0-4ACF-A7FF-D4A29A44242B}" srcOrd="0" destOrd="0" parTransId="{5B7C30D6-A98A-4F50-BF3F-0835C472C643}" sibTransId="{E3EAB4FA-5861-4A28-9379-AD3B97D0BB78}"/>
    <dgm:cxn modelId="{141B4178-D5AB-4EDB-BD2D-3CDBF7B10D92}" type="presOf" srcId="{04069A08-1C73-4C00-B373-70C75F3D9CBF}" destId="{8FBDEBDC-C41E-4542-B216-B3978C3A42B1}" srcOrd="1" destOrd="0" presId="urn:microsoft.com/office/officeart/2005/8/layout/process3"/>
    <dgm:cxn modelId="{EDF3407B-5270-46FC-895D-2F0E5FAD1180}" type="presOf" srcId="{7D614DDB-D992-4FD0-8C9D-DF5A22E4929B}" destId="{09F57791-C347-4D41-A022-6B21CE2B1635}" srcOrd="1" destOrd="0" presId="urn:microsoft.com/office/officeart/2005/8/layout/process3"/>
    <dgm:cxn modelId="{388A307C-7727-4E6E-ACAC-EB7522B77D18}" srcId="{04069A08-1C73-4C00-B373-70C75F3D9CBF}" destId="{6A63F2FE-D725-4A0E-8D40-9C514604512E}" srcOrd="0" destOrd="0" parTransId="{7B036026-977E-4B7A-8AF6-E4070C931638}" sibTransId="{400D680F-C1A3-4A88-9A52-E48F26BA6C88}"/>
    <dgm:cxn modelId="{E1EA4E86-D22E-4E33-AC1E-845C9E76066B}" type="presOf" srcId="{F30F6A80-D1CD-4A5F-AC4A-BE3F0D66B6D2}" destId="{17CDF790-4E57-4E83-A8E1-CF8C486B3F4B}" srcOrd="1" destOrd="0" presId="urn:microsoft.com/office/officeart/2005/8/layout/process3"/>
    <dgm:cxn modelId="{BE993799-7F03-4670-B21F-7727D83A7DC9}" type="presOf" srcId="{7D614DDB-D992-4FD0-8C9D-DF5A22E4929B}" destId="{6895703C-B824-423D-899F-64AF3A8380D0}" srcOrd="0" destOrd="0" presId="urn:microsoft.com/office/officeart/2005/8/layout/process3"/>
    <dgm:cxn modelId="{9CAB3CA5-9040-42C2-830B-49F20BFB85E7}" type="presOf" srcId="{D3067B9D-9EB3-4284-86B9-9834CABE969C}" destId="{9035215E-F566-4698-97F8-61D6062DCF00}" srcOrd="1" destOrd="0" presId="urn:microsoft.com/office/officeart/2005/8/layout/process3"/>
    <dgm:cxn modelId="{C8B7E1AB-2390-4574-BDED-D1FC35C55C73}" type="presOf" srcId="{7E4C0C28-FCAE-46BB-A8F5-E124643539D9}" destId="{8FCD650B-5FB3-4653-8C3E-2AD1C56C543C}" srcOrd="0" destOrd="0" presId="urn:microsoft.com/office/officeart/2005/8/layout/process3"/>
    <dgm:cxn modelId="{405C62B3-9E6E-4E2E-A573-8FE658788F09}" type="presOf" srcId="{59F896A0-DB33-4198-813B-F8F0255B6660}" destId="{2EC28DC6-9E37-4B04-8AF0-3197486B3365}" srcOrd="1" destOrd="0" presId="urn:microsoft.com/office/officeart/2005/8/layout/process3"/>
    <dgm:cxn modelId="{EC18A4B8-A0ED-46B9-A9DB-0996720CD90B}" srcId="{5D7B4B2B-7A0B-4642-B544-10AE715D0858}" destId="{7D614DDB-D992-4FD0-8C9D-DF5A22E4929B}" srcOrd="3" destOrd="0" parTransId="{748CC2A1-4883-4A54-8755-B737E03BC999}" sibTransId="{AC8CA672-CB29-47A6-BEF0-5A334D5D4F48}"/>
    <dgm:cxn modelId="{048D91C0-2431-4EB6-ADE6-1DE75B1187F6}" type="presOf" srcId="{D3067B9D-9EB3-4284-86B9-9834CABE969C}" destId="{43669985-1993-409F-A1DF-AC549BFAEC15}" srcOrd="0" destOrd="0" presId="urn:microsoft.com/office/officeart/2005/8/layout/process3"/>
    <dgm:cxn modelId="{5344C4DA-EF1E-4B50-A060-8948C9DBEF5F}" srcId="{5D7B4B2B-7A0B-4642-B544-10AE715D0858}" destId="{F30F6A80-D1CD-4A5F-AC4A-BE3F0D66B6D2}" srcOrd="2" destOrd="0" parTransId="{01ACE0E0-DEBF-4901-8F69-700CFD8F0B97}" sibTransId="{7E4C0C28-FCAE-46BB-A8F5-E124643539D9}"/>
    <dgm:cxn modelId="{AA75B2DB-83A0-4A4C-B717-668D5734D5DD}" srcId="{0D811698-B269-42EA-A619-54714BA781DD}" destId="{C517D6AF-3ED8-429B-9D38-CAB233C56723}" srcOrd="0" destOrd="0" parTransId="{241E7D0C-0209-4DA9-87D4-DA5BAE25EFC2}" sibTransId="{28FA4EDB-A859-40FA-B410-108286BB4038}"/>
    <dgm:cxn modelId="{5A6C0EDC-2E57-4619-9A9F-ADC72B99F6DA}" type="presOf" srcId="{0D811698-B269-42EA-A619-54714BA781DD}" destId="{94D03D44-BA33-44D9-8679-EB7A59CD889B}" srcOrd="1" destOrd="0" presId="urn:microsoft.com/office/officeart/2005/8/layout/process3"/>
    <dgm:cxn modelId="{31FE74EC-609F-471E-AE77-2A2E2E3EF71D}" srcId="{5D7B4B2B-7A0B-4642-B544-10AE715D0858}" destId="{04069A08-1C73-4C00-B373-70C75F3D9CBF}" srcOrd="1" destOrd="0" parTransId="{08B28A84-D4F3-469B-A3B3-8D402298E8EF}" sibTransId="{59F896A0-DB33-4198-813B-F8F0255B6660}"/>
    <dgm:cxn modelId="{177992F1-8E11-40CB-A5E7-7285F12B3634}" type="presOf" srcId="{F30F6A80-D1CD-4A5F-AC4A-BE3F0D66B6D2}" destId="{BEC26E83-E119-481E-90BD-05B6A3BE5D9D}" srcOrd="0" destOrd="0" presId="urn:microsoft.com/office/officeart/2005/8/layout/process3"/>
    <dgm:cxn modelId="{FEC5A595-9004-4018-A533-DE68755500D8}" type="presParOf" srcId="{96EC079C-84EC-4A13-96C2-C7A55B5885CE}" destId="{7CCB708E-5348-415A-A216-12AA2EA2BEE7}" srcOrd="0" destOrd="0" presId="urn:microsoft.com/office/officeart/2005/8/layout/process3"/>
    <dgm:cxn modelId="{828C311C-67C3-45D0-8115-0CDEC735DD70}" type="presParOf" srcId="{7CCB708E-5348-415A-A216-12AA2EA2BEE7}" destId="{4DE67533-97C2-46DF-A348-6242500E4269}" srcOrd="0" destOrd="0" presId="urn:microsoft.com/office/officeart/2005/8/layout/process3"/>
    <dgm:cxn modelId="{B3B8B82A-CAA9-4F03-8D0A-2FD2ADAF9EDA}" type="presParOf" srcId="{7CCB708E-5348-415A-A216-12AA2EA2BEE7}" destId="{94D03D44-BA33-44D9-8679-EB7A59CD889B}" srcOrd="1" destOrd="0" presId="urn:microsoft.com/office/officeart/2005/8/layout/process3"/>
    <dgm:cxn modelId="{9B391484-2194-462E-81AE-6A2C9752B34C}" type="presParOf" srcId="{7CCB708E-5348-415A-A216-12AA2EA2BEE7}" destId="{DFD63C23-EF13-4172-B92B-5389457B461A}" srcOrd="2" destOrd="0" presId="urn:microsoft.com/office/officeart/2005/8/layout/process3"/>
    <dgm:cxn modelId="{6E09D0C7-1E7E-45C8-8A5D-884367856F4B}" type="presParOf" srcId="{96EC079C-84EC-4A13-96C2-C7A55B5885CE}" destId="{43669985-1993-409F-A1DF-AC549BFAEC15}" srcOrd="1" destOrd="0" presId="urn:microsoft.com/office/officeart/2005/8/layout/process3"/>
    <dgm:cxn modelId="{7BE4C787-3A19-4E12-8B7B-FEDC9EA918E4}" type="presParOf" srcId="{43669985-1993-409F-A1DF-AC549BFAEC15}" destId="{9035215E-F566-4698-97F8-61D6062DCF00}" srcOrd="0" destOrd="0" presId="urn:microsoft.com/office/officeart/2005/8/layout/process3"/>
    <dgm:cxn modelId="{1CF114E2-E385-41A1-B23E-43E252C0F9E8}" type="presParOf" srcId="{96EC079C-84EC-4A13-96C2-C7A55B5885CE}" destId="{F2021E01-7B4D-4395-BDBD-E96585C3F747}" srcOrd="2" destOrd="0" presId="urn:microsoft.com/office/officeart/2005/8/layout/process3"/>
    <dgm:cxn modelId="{2A77CD53-EA2B-49CA-AA4E-E8DDA70F47A1}" type="presParOf" srcId="{F2021E01-7B4D-4395-BDBD-E96585C3F747}" destId="{6EBD8C37-2CA3-40DB-B470-1D874F6DC987}" srcOrd="0" destOrd="0" presId="urn:microsoft.com/office/officeart/2005/8/layout/process3"/>
    <dgm:cxn modelId="{D50EE768-4D14-4B20-AF7C-0F2B42F96589}" type="presParOf" srcId="{F2021E01-7B4D-4395-BDBD-E96585C3F747}" destId="{8FBDEBDC-C41E-4542-B216-B3978C3A42B1}" srcOrd="1" destOrd="0" presId="urn:microsoft.com/office/officeart/2005/8/layout/process3"/>
    <dgm:cxn modelId="{DF82C4B3-D633-4887-8DBC-4D911C5E7EBD}" type="presParOf" srcId="{F2021E01-7B4D-4395-BDBD-E96585C3F747}" destId="{447E546E-9FF1-4DC0-A492-B955B76C4F4C}" srcOrd="2" destOrd="0" presId="urn:microsoft.com/office/officeart/2005/8/layout/process3"/>
    <dgm:cxn modelId="{6E7340F2-B75C-4628-9312-473562A3F0EF}" type="presParOf" srcId="{96EC079C-84EC-4A13-96C2-C7A55B5885CE}" destId="{53C745A2-F050-41C6-95E1-7EDCE9DB21C5}" srcOrd="3" destOrd="0" presId="urn:microsoft.com/office/officeart/2005/8/layout/process3"/>
    <dgm:cxn modelId="{4B5DDC88-0DE2-48AF-BEE2-F01FB8E850E2}" type="presParOf" srcId="{53C745A2-F050-41C6-95E1-7EDCE9DB21C5}" destId="{2EC28DC6-9E37-4B04-8AF0-3197486B3365}" srcOrd="0" destOrd="0" presId="urn:microsoft.com/office/officeart/2005/8/layout/process3"/>
    <dgm:cxn modelId="{F5C60F45-CFBD-414C-8230-75D32A95F57B}" type="presParOf" srcId="{96EC079C-84EC-4A13-96C2-C7A55B5885CE}" destId="{5FFED062-9D97-4AD4-949B-F39E153184E4}" srcOrd="4" destOrd="0" presId="urn:microsoft.com/office/officeart/2005/8/layout/process3"/>
    <dgm:cxn modelId="{FBA817DD-BF10-473A-B96B-66513ABB352E}" type="presParOf" srcId="{5FFED062-9D97-4AD4-949B-F39E153184E4}" destId="{BEC26E83-E119-481E-90BD-05B6A3BE5D9D}" srcOrd="0" destOrd="0" presId="urn:microsoft.com/office/officeart/2005/8/layout/process3"/>
    <dgm:cxn modelId="{4CCDCB8F-44A2-4C05-B840-726E2124710D}" type="presParOf" srcId="{5FFED062-9D97-4AD4-949B-F39E153184E4}" destId="{17CDF790-4E57-4E83-A8E1-CF8C486B3F4B}" srcOrd="1" destOrd="0" presId="urn:microsoft.com/office/officeart/2005/8/layout/process3"/>
    <dgm:cxn modelId="{FE83C0F0-83B3-41E7-9E04-F426956C5064}" type="presParOf" srcId="{5FFED062-9D97-4AD4-949B-F39E153184E4}" destId="{11FE2DE3-A3E8-4414-9633-9195A2259096}" srcOrd="2" destOrd="0" presId="urn:microsoft.com/office/officeart/2005/8/layout/process3"/>
    <dgm:cxn modelId="{E366A553-1288-4DEF-89CA-8B592F42F3EA}" type="presParOf" srcId="{96EC079C-84EC-4A13-96C2-C7A55B5885CE}" destId="{8FCD650B-5FB3-4653-8C3E-2AD1C56C543C}" srcOrd="5" destOrd="0" presId="urn:microsoft.com/office/officeart/2005/8/layout/process3"/>
    <dgm:cxn modelId="{06657C7A-6573-433B-9D86-CA0BF7295BA1}" type="presParOf" srcId="{8FCD650B-5FB3-4653-8C3E-2AD1C56C543C}" destId="{167F38A4-3075-44A3-85E6-F8AC09CE97AA}" srcOrd="0" destOrd="0" presId="urn:microsoft.com/office/officeart/2005/8/layout/process3"/>
    <dgm:cxn modelId="{F1E695BC-B9C4-42FE-B296-660702E46C61}" type="presParOf" srcId="{96EC079C-84EC-4A13-96C2-C7A55B5885CE}" destId="{D99DAD70-CBB4-41CF-8336-E97475633A38}" srcOrd="6" destOrd="0" presId="urn:microsoft.com/office/officeart/2005/8/layout/process3"/>
    <dgm:cxn modelId="{5FFB8EAF-9960-4705-82B3-D0B53C7FAF54}" type="presParOf" srcId="{D99DAD70-CBB4-41CF-8336-E97475633A38}" destId="{6895703C-B824-423D-899F-64AF3A8380D0}" srcOrd="0" destOrd="0" presId="urn:microsoft.com/office/officeart/2005/8/layout/process3"/>
    <dgm:cxn modelId="{5CB9B958-8216-4588-B98D-DF0C8B2FDA80}" type="presParOf" srcId="{D99DAD70-CBB4-41CF-8336-E97475633A38}" destId="{09F57791-C347-4D41-A022-6B21CE2B1635}" srcOrd="1" destOrd="0" presId="urn:microsoft.com/office/officeart/2005/8/layout/process3"/>
    <dgm:cxn modelId="{F0B1064F-1595-4F1C-8C1A-15FA8D54F4F6}" type="presParOf" srcId="{D99DAD70-CBB4-41CF-8336-E97475633A38}" destId="{8DEF9703-525F-4319-BCDA-CC31C9EB0887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5E71CD-EB68-43DA-ADBE-468E1D54585D}">
      <dsp:nvSpPr>
        <dsp:cNvPr id="0" name=""/>
        <dsp:cNvSpPr/>
      </dsp:nvSpPr>
      <dsp:spPr>
        <a:xfrm>
          <a:off x="2204763" y="0"/>
          <a:ext cx="2634113" cy="2634513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BE14F9-DF27-465A-984B-090E0DD03745}">
      <dsp:nvSpPr>
        <dsp:cNvPr id="0" name=""/>
        <dsp:cNvSpPr/>
      </dsp:nvSpPr>
      <dsp:spPr>
        <a:xfrm>
          <a:off x="2786988" y="951139"/>
          <a:ext cx="1463725" cy="731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/>
            <a:t>PHASE PREVENTIVE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Anticiper et prévenir – management du risque – préparation du PCA</a:t>
          </a:r>
        </a:p>
      </dsp:txBody>
      <dsp:txXfrm>
        <a:off x="2786988" y="951139"/>
        <a:ext cx="1463725" cy="731687"/>
      </dsp:txXfrm>
    </dsp:sp>
    <dsp:sp modelId="{79F4EDC4-345C-4D61-B756-41C47A34D2E7}">
      <dsp:nvSpPr>
        <dsp:cNvPr id="0" name=""/>
        <dsp:cNvSpPr/>
      </dsp:nvSpPr>
      <dsp:spPr>
        <a:xfrm>
          <a:off x="1473147" y="1513723"/>
          <a:ext cx="2634113" cy="2634513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958B14-C04E-4AE2-86CB-142C14809781}">
      <dsp:nvSpPr>
        <dsp:cNvPr id="0" name=""/>
        <dsp:cNvSpPr/>
      </dsp:nvSpPr>
      <dsp:spPr>
        <a:xfrm>
          <a:off x="2058341" y="2473619"/>
          <a:ext cx="1463725" cy="731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/>
            <a:t>PHASE REACTIVE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Gérer la crise – Préparation du PRA</a:t>
          </a:r>
        </a:p>
      </dsp:txBody>
      <dsp:txXfrm>
        <a:off x="2058341" y="2473619"/>
        <a:ext cx="1463725" cy="731687"/>
      </dsp:txXfrm>
    </dsp:sp>
    <dsp:sp modelId="{B38E2F58-405F-4868-A398-66882A0550F3}">
      <dsp:nvSpPr>
        <dsp:cNvPr id="0" name=""/>
        <dsp:cNvSpPr/>
      </dsp:nvSpPr>
      <dsp:spPr>
        <a:xfrm>
          <a:off x="2392242" y="3208590"/>
          <a:ext cx="2263111" cy="2264018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9BCDBE-980E-4C17-B48C-F255E62D7F53}">
      <dsp:nvSpPr>
        <dsp:cNvPr id="0" name=""/>
        <dsp:cNvSpPr/>
      </dsp:nvSpPr>
      <dsp:spPr>
        <a:xfrm>
          <a:off x="2790451" y="3998288"/>
          <a:ext cx="1463725" cy="731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/>
            <a:t>PHASE D’APPRENTISSAGE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Apprendre et capitaliser</a:t>
          </a:r>
        </a:p>
      </dsp:txBody>
      <dsp:txXfrm>
        <a:off x="2790451" y="3998288"/>
        <a:ext cx="1463725" cy="7316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D94697-5F02-4DE4-9D13-F6004708BED6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6567A6-B4DC-46DF-8D25-6100DB450725}">
      <dsp:nvSpPr>
        <dsp:cNvPr id="0" name=""/>
        <dsp:cNvSpPr/>
      </dsp:nvSpPr>
      <dsp:spPr>
        <a:xfrm>
          <a:off x="564979" y="406400"/>
          <a:ext cx="4708425" cy="8128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/>
            <a:t>Les hommes et les femmes </a:t>
          </a:r>
          <a:r>
            <a:rPr lang="fr-FR" sz="2400" kern="1200" dirty="0"/>
            <a:t>: facteur clé de la réussite</a:t>
          </a:r>
        </a:p>
      </dsp:txBody>
      <dsp:txXfrm>
        <a:off x="564979" y="406400"/>
        <a:ext cx="4708425" cy="812800"/>
      </dsp:txXfrm>
    </dsp:sp>
    <dsp:sp modelId="{F3A79422-1994-4809-8F23-F47DED5B017B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262ADB-0BA2-4E9E-8F6A-7555036E69B1}">
      <dsp:nvSpPr>
        <dsp:cNvPr id="0" name=""/>
        <dsp:cNvSpPr/>
      </dsp:nvSpPr>
      <dsp:spPr>
        <a:xfrm>
          <a:off x="860432" y="1625599"/>
          <a:ext cx="4412972" cy="812800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/>
            <a:t>Les changements </a:t>
          </a:r>
          <a:r>
            <a:rPr lang="fr-FR" sz="2400" b="0" i="0" kern="1200" dirty="0"/>
            <a:t>: à conduire   </a:t>
          </a:r>
        </a:p>
      </dsp:txBody>
      <dsp:txXfrm>
        <a:off x="860432" y="1625599"/>
        <a:ext cx="4412972" cy="812800"/>
      </dsp:txXfrm>
    </dsp:sp>
    <dsp:sp modelId="{7419F5AB-14F6-4F4F-A73C-20EBC8DD79D0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913EA0-9AF7-4358-94C1-856306611D56}">
      <dsp:nvSpPr>
        <dsp:cNvPr id="0" name=""/>
        <dsp:cNvSpPr/>
      </dsp:nvSpPr>
      <dsp:spPr>
        <a:xfrm>
          <a:off x="564979" y="2844800"/>
          <a:ext cx="4708425" cy="812800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/>
            <a:t>Les priorités </a:t>
          </a:r>
          <a:r>
            <a:rPr lang="fr-FR" sz="2400" kern="1200" dirty="0"/>
            <a:t>: l’enjeu majeur </a:t>
          </a:r>
        </a:p>
      </dsp:txBody>
      <dsp:txXfrm>
        <a:off x="564979" y="2844800"/>
        <a:ext cx="4708425" cy="812800"/>
      </dsp:txXfrm>
    </dsp:sp>
    <dsp:sp modelId="{76DE2238-7489-45EB-85DB-ED15F1D8A3F6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21045E-8C23-4814-A53F-22C0578CA585}">
      <dsp:nvSpPr>
        <dsp:cNvPr id="0" name=""/>
        <dsp:cNvSpPr/>
      </dsp:nvSpPr>
      <dsp:spPr>
        <a:xfrm>
          <a:off x="3369974" y="425"/>
          <a:ext cx="5054961" cy="1658556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Construire une démarche pour anticiper, prévoir et planifier l’après crise</a:t>
          </a:r>
        </a:p>
      </dsp:txBody>
      <dsp:txXfrm>
        <a:off x="3369974" y="207745"/>
        <a:ext cx="4433003" cy="1243917"/>
      </dsp:txXfrm>
    </dsp:sp>
    <dsp:sp modelId="{5FAD69D6-B626-47FB-8B0B-C05E72887C61}">
      <dsp:nvSpPr>
        <dsp:cNvPr id="0" name=""/>
        <dsp:cNvSpPr/>
      </dsp:nvSpPr>
      <dsp:spPr>
        <a:xfrm>
          <a:off x="0" y="425"/>
          <a:ext cx="3369974" cy="165855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108585" rIns="217170" bIns="10858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700" kern="1200" dirty="0"/>
            <a:t>Enjeu</a:t>
          </a:r>
        </a:p>
      </dsp:txBody>
      <dsp:txXfrm>
        <a:off x="80964" y="81389"/>
        <a:ext cx="3208046" cy="1496628"/>
      </dsp:txXfrm>
    </dsp:sp>
    <dsp:sp modelId="{698B2792-96DC-4953-9A60-ED0C8C6CDA72}">
      <dsp:nvSpPr>
        <dsp:cNvPr id="0" name=""/>
        <dsp:cNvSpPr/>
      </dsp:nvSpPr>
      <dsp:spPr>
        <a:xfrm>
          <a:off x="3369974" y="1824837"/>
          <a:ext cx="5054961" cy="1658556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Limiter les impacts de la reprise : surcharge d’activité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Limiter les impacts de la crise elle-même : relancer la dynamique rapidement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Hiérarchiser et planifier l’action</a:t>
          </a:r>
        </a:p>
      </dsp:txBody>
      <dsp:txXfrm>
        <a:off x="3369974" y="2032157"/>
        <a:ext cx="4433003" cy="1243917"/>
      </dsp:txXfrm>
    </dsp:sp>
    <dsp:sp modelId="{DF0CE765-3FAD-46C2-984B-E2D8C509CFA3}">
      <dsp:nvSpPr>
        <dsp:cNvPr id="0" name=""/>
        <dsp:cNvSpPr/>
      </dsp:nvSpPr>
      <dsp:spPr>
        <a:xfrm>
          <a:off x="0" y="1824837"/>
          <a:ext cx="3369974" cy="1658556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108585" rIns="217170" bIns="10858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700" kern="1200" dirty="0"/>
            <a:t>Objectifs</a:t>
          </a:r>
        </a:p>
      </dsp:txBody>
      <dsp:txXfrm>
        <a:off x="80964" y="1905801"/>
        <a:ext cx="3208046" cy="14966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27BAED-CFE8-4391-9216-93497AC9C61B}">
      <dsp:nvSpPr>
        <dsp:cNvPr id="0" name=""/>
        <dsp:cNvSpPr/>
      </dsp:nvSpPr>
      <dsp:spPr>
        <a:xfrm>
          <a:off x="1030856" y="0"/>
          <a:ext cx="4364118" cy="4364118"/>
        </a:xfrm>
        <a:prstGeom prst="triangl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DD24B6-1BFD-4D14-9B5E-404E8ADA7E7B}">
      <dsp:nvSpPr>
        <dsp:cNvPr id="0" name=""/>
        <dsp:cNvSpPr/>
      </dsp:nvSpPr>
      <dsp:spPr>
        <a:xfrm>
          <a:off x="3212915" y="436837"/>
          <a:ext cx="2836676" cy="775653"/>
        </a:xfrm>
        <a:prstGeom prst="round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1 – Diagnostic</a:t>
          </a:r>
        </a:p>
      </dsp:txBody>
      <dsp:txXfrm>
        <a:off x="3250779" y="474701"/>
        <a:ext cx="2760948" cy="699925"/>
      </dsp:txXfrm>
    </dsp:sp>
    <dsp:sp modelId="{D2092AB8-1D53-4AA9-A880-6D66920D6E93}">
      <dsp:nvSpPr>
        <dsp:cNvPr id="0" name=""/>
        <dsp:cNvSpPr/>
      </dsp:nvSpPr>
      <dsp:spPr>
        <a:xfrm>
          <a:off x="3212915" y="1309448"/>
          <a:ext cx="2836676" cy="775653"/>
        </a:xfrm>
        <a:prstGeom prst="round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2- </a:t>
          </a:r>
          <a:r>
            <a:rPr lang="fr-FR" sz="1900" b="1" kern="1200" dirty="0"/>
            <a:t>Priorisation de la reprise d’activité</a:t>
          </a:r>
        </a:p>
      </dsp:txBody>
      <dsp:txXfrm>
        <a:off x="3250779" y="1347312"/>
        <a:ext cx="2760948" cy="699925"/>
      </dsp:txXfrm>
    </dsp:sp>
    <dsp:sp modelId="{575D85C8-1581-44EA-8B47-75534B1DE8AC}">
      <dsp:nvSpPr>
        <dsp:cNvPr id="0" name=""/>
        <dsp:cNvSpPr/>
      </dsp:nvSpPr>
      <dsp:spPr>
        <a:xfrm>
          <a:off x="3212915" y="2182058"/>
          <a:ext cx="2836676" cy="775653"/>
        </a:xfrm>
        <a:prstGeom prst="round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3- Identification des conséquences financières</a:t>
          </a:r>
        </a:p>
      </dsp:txBody>
      <dsp:txXfrm>
        <a:off x="3250779" y="2219922"/>
        <a:ext cx="2760948" cy="699925"/>
      </dsp:txXfrm>
    </dsp:sp>
    <dsp:sp modelId="{35BB9B5C-8460-4238-A18A-6800A00F9897}">
      <dsp:nvSpPr>
        <dsp:cNvPr id="0" name=""/>
        <dsp:cNvSpPr/>
      </dsp:nvSpPr>
      <dsp:spPr>
        <a:xfrm>
          <a:off x="3212915" y="3054669"/>
          <a:ext cx="2836676" cy="775653"/>
        </a:xfrm>
        <a:prstGeom prst="round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4- Premiers éléments de RETEX</a:t>
          </a:r>
        </a:p>
      </dsp:txBody>
      <dsp:txXfrm>
        <a:off x="3250779" y="3092533"/>
        <a:ext cx="2760948" cy="6999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293BBD-91D0-4DC2-955A-5EBD0FC8C482}">
      <dsp:nvSpPr>
        <dsp:cNvPr id="0" name=""/>
        <dsp:cNvSpPr/>
      </dsp:nvSpPr>
      <dsp:spPr>
        <a:xfrm>
          <a:off x="1075944" y="293931"/>
          <a:ext cx="3931920" cy="1365504"/>
        </a:xfrm>
        <a:prstGeom prst="ellipse">
          <a:avLst/>
        </a:prstGeom>
        <a:solidFill>
          <a:schemeClr val="accent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972736-59FA-47D4-BE56-12655B595B5D}">
      <dsp:nvSpPr>
        <dsp:cNvPr id="0" name=""/>
        <dsp:cNvSpPr/>
      </dsp:nvSpPr>
      <dsp:spPr>
        <a:xfrm>
          <a:off x="2664294" y="3440272"/>
          <a:ext cx="762000" cy="487680"/>
        </a:xfrm>
        <a:prstGeom prst="downArrow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9744B3-8C5D-4EFF-B039-FC8EBBCEB88F}">
      <dsp:nvSpPr>
        <dsp:cNvPr id="0" name=""/>
        <dsp:cNvSpPr/>
      </dsp:nvSpPr>
      <dsp:spPr>
        <a:xfrm>
          <a:off x="1224137" y="3762518"/>
          <a:ext cx="3657600" cy="914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Définition du contenu direction par direction</a:t>
          </a:r>
        </a:p>
      </dsp:txBody>
      <dsp:txXfrm>
        <a:off x="1224137" y="3762518"/>
        <a:ext cx="3657600" cy="914400"/>
      </dsp:txXfrm>
    </dsp:sp>
    <dsp:sp modelId="{5B537FFA-46D2-4474-836A-28DF5CEDF0B8}">
      <dsp:nvSpPr>
        <dsp:cNvPr id="0" name=""/>
        <dsp:cNvSpPr/>
      </dsp:nvSpPr>
      <dsp:spPr>
        <a:xfrm>
          <a:off x="2505456" y="1764896"/>
          <a:ext cx="1371600" cy="13716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/>
            <a:t>Partage </a:t>
          </a:r>
          <a:r>
            <a:rPr lang="fr-FR" sz="1100" kern="1200" dirty="0"/>
            <a:t>et enrichissement avec les </a:t>
          </a:r>
          <a:r>
            <a:rPr lang="fr-FR" sz="1100" kern="1200"/>
            <a:t>CODIRs</a:t>
          </a:r>
          <a:endParaRPr lang="fr-FR" sz="1100" kern="1200" dirty="0"/>
        </a:p>
      </dsp:txBody>
      <dsp:txXfrm>
        <a:off x="2706322" y="1965762"/>
        <a:ext cx="969868" cy="969868"/>
      </dsp:txXfrm>
    </dsp:sp>
    <dsp:sp modelId="{A0E0C2C5-568F-4C1A-A330-5EC317BFFA69}">
      <dsp:nvSpPr>
        <dsp:cNvPr id="0" name=""/>
        <dsp:cNvSpPr/>
      </dsp:nvSpPr>
      <dsp:spPr>
        <a:xfrm>
          <a:off x="1523999" y="735891"/>
          <a:ext cx="1371600" cy="13716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Partage et enrichissement avec la cellule de crise élargie</a:t>
          </a:r>
        </a:p>
      </dsp:txBody>
      <dsp:txXfrm>
        <a:off x="1724865" y="936757"/>
        <a:ext cx="969868" cy="969868"/>
      </dsp:txXfrm>
    </dsp:sp>
    <dsp:sp modelId="{49DEEB30-5875-4261-94EC-8035A2F15870}">
      <dsp:nvSpPr>
        <dsp:cNvPr id="0" name=""/>
        <dsp:cNvSpPr/>
      </dsp:nvSpPr>
      <dsp:spPr>
        <a:xfrm>
          <a:off x="2926080" y="404269"/>
          <a:ext cx="1371600" cy="13716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Préfiguration par la cellule de crise</a:t>
          </a:r>
        </a:p>
      </dsp:txBody>
      <dsp:txXfrm>
        <a:off x="3126946" y="605135"/>
        <a:ext cx="969868" cy="969868"/>
      </dsp:txXfrm>
    </dsp:sp>
    <dsp:sp modelId="{8EB1C7A6-5725-40BC-BAAE-0A658AE5A561}">
      <dsp:nvSpPr>
        <dsp:cNvPr id="0" name=""/>
        <dsp:cNvSpPr/>
      </dsp:nvSpPr>
      <dsp:spPr>
        <a:xfrm>
          <a:off x="914400" y="126291"/>
          <a:ext cx="4267200" cy="341376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9A0705-E96F-474C-A0C2-A173BA15BF44}">
      <dsp:nvSpPr>
        <dsp:cNvPr id="0" name=""/>
        <dsp:cNvSpPr/>
      </dsp:nvSpPr>
      <dsp:spPr>
        <a:xfrm rot="5400000">
          <a:off x="-136177" y="137878"/>
          <a:ext cx="907851" cy="63549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1</a:t>
          </a:r>
        </a:p>
      </dsp:txBody>
      <dsp:txXfrm rot="-5400000">
        <a:off x="1" y="319448"/>
        <a:ext cx="635496" cy="272355"/>
      </dsp:txXfrm>
    </dsp:sp>
    <dsp:sp modelId="{DE38EF19-973B-482E-82DC-917D09F60721}">
      <dsp:nvSpPr>
        <dsp:cNvPr id="0" name=""/>
        <dsp:cNvSpPr/>
      </dsp:nvSpPr>
      <dsp:spPr>
        <a:xfrm rot="5400000">
          <a:off x="3070696" y="-2433499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/>
            <a:t>Les impacts généraux de votre secteur</a:t>
          </a:r>
        </a:p>
      </dsp:txBody>
      <dsp:txXfrm rot="-5400000">
        <a:off x="635496" y="30507"/>
        <a:ext cx="5431697" cy="532491"/>
      </dsp:txXfrm>
    </dsp:sp>
    <dsp:sp modelId="{25F98140-B870-4FA7-81BC-694A8AB5BDC6}">
      <dsp:nvSpPr>
        <dsp:cNvPr id="0" name=""/>
        <dsp:cNvSpPr/>
      </dsp:nvSpPr>
      <dsp:spPr>
        <a:xfrm rot="5400000">
          <a:off x="-136177" y="926065"/>
          <a:ext cx="907851" cy="635496"/>
        </a:xfrm>
        <a:prstGeom prst="chevron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accent2">
              <a:hueOff val="1170380"/>
              <a:satOff val="-1460"/>
              <a:lumOff val="3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2</a:t>
          </a:r>
        </a:p>
      </dsp:txBody>
      <dsp:txXfrm rot="-5400000">
        <a:off x="1" y="1107635"/>
        <a:ext cx="635496" cy="272355"/>
      </dsp:txXfrm>
    </dsp:sp>
    <dsp:sp modelId="{B28B5D97-38C7-4D9E-AA21-801546A385CA}">
      <dsp:nvSpPr>
        <dsp:cNvPr id="0" name=""/>
        <dsp:cNvSpPr/>
      </dsp:nvSpPr>
      <dsp:spPr>
        <a:xfrm rot="5400000">
          <a:off x="3070696" y="-1645312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170380"/>
              <a:satOff val="-1460"/>
              <a:lumOff val="3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/>
            <a:t>Les impacts organisationnels et humains de votre direction</a:t>
          </a:r>
        </a:p>
      </dsp:txBody>
      <dsp:txXfrm rot="-5400000">
        <a:off x="635496" y="818694"/>
        <a:ext cx="5431697" cy="532491"/>
      </dsp:txXfrm>
    </dsp:sp>
    <dsp:sp modelId="{F7135B4D-F949-4C22-B9C4-016F1254DA3B}">
      <dsp:nvSpPr>
        <dsp:cNvPr id="0" name=""/>
        <dsp:cNvSpPr/>
      </dsp:nvSpPr>
      <dsp:spPr>
        <a:xfrm rot="5400000">
          <a:off x="-136177" y="1714251"/>
          <a:ext cx="907851" cy="635496"/>
        </a:xfrm>
        <a:prstGeom prst="chevron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3</a:t>
          </a:r>
        </a:p>
      </dsp:txBody>
      <dsp:txXfrm rot="-5400000">
        <a:off x="1" y="1895821"/>
        <a:ext cx="635496" cy="272355"/>
      </dsp:txXfrm>
    </dsp:sp>
    <dsp:sp modelId="{C064049F-0B46-4B85-9755-E26D308E8B2F}">
      <dsp:nvSpPr>
        <dsp:cNvPr id="0" name=""/>
        <dsp:cNvSpPr/>
      </dsp:nvSpPr>
      <dsp:spPr>
        <a:xfrm rot="5400000">
          <a:off x="3070696" y="-857125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/>
            <a:t>Les impacts financiers </a:t>
          </a:r>
          <a:r>
            <a:rPr lang="fr-FR" sz="1800" b="1" kern="1200" dirty="0"/>
            <a:t>majeurs</a:t>
          </a:r>
          <a:r>
            <a:rPr lang="fr-FR" sz="1800" kern="1200" dirty="0"/>
            <a:t> dans votre secteur pour la collectivité</a:t>
          </a:r>
        </a:p>
      </dsp:txBody>
      <dsp:txXfrm rot="-5400000">
        <a:off x="635496" y="1606881"/>
        <a:ext cx="5431697" cy="532491"/>
      </dsp:txXfrm>
    </dsp:sp>
    <dsp:sp modelId="{C56DFDF7-864F-47E9-ADDC-8D41C33D26C3}">
      <dsp:nvSpPr>
        <dsp:cNvPr id="0" name=""/>
        <dsp:cNvSpPr/>
      </dsp:nvSpPr>
      <dsp:spPr>
        <a:xfrm rot="5400000">
          <a:off x="-136177" y="2502438"/>
          <a:ext cx="907851" cy="635496"/>
        </a:xfrm>
        <a:prstGeom prst="chevron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accent2">
              <a:hueOff val="3511139"/>
              <a:satOff val="-4379"/>
              <a:lumOff val="10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4</a:t>
          </a:r>
        </a:p>
      </dsp:txBody>
      <dsp:txXfrm rot="-5400000">
        <a:off x="1" y="2684008"/>
        <a:ext cx="635496" cy="272355"/>
      </dsp:txXfrm>
    </dsp:sp>
    <dsp:sp modelId="{8359DAB4-D65A-4ED1-8214-074310B20B40}">
      <dsp:nvSpPr>
        <dsp:cNvPr id="0" name=""/>
        <dsp:cNvSpPr/>
      </dsp:nvSpPr>
      <dsp:spPr>
        <a:xfrm rot="5400000">
          <a:off x="3070696" y="-68939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511139"/>
              <a:satOff val="-4379"/>
              <a:lumOff val="10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/>
            <a:t>Les impacts financiers </a:t>
          </a:r>
          <a:r>
            <a:rPr lang="fr-FR" sz="1800" b="1" kern="1200" dirty="0"/>
            <a:t>majeurs</a:t>
          </a:r>
          <a:r>
            <a:rPr lang="fr-FR" sz="1800" kern="1200" dirty="0"/>
            <a:t> dans votre secteur pour les partenaires</a:t>
          </a:r>
        </a:p>
      </dsp:txBody>
      <dsp:txXfrm rot="-5400000">
        <a:off x="635496" y="2395067"/>
        <a:ext cx="5431697" cy="532491"/>
      </dsp:txXfrm>
    </dsp:sp>
    <dsp:sp modelId="{0EAE5F1D-8A7E-40E5-9F9E-4D4A18F4CF8E}">
      <dsp:nvSpPr>
        <dsp:cNvPr id="0" name=""/>
        <dsp:cNvSpPr/>
      </dsp:nvSpPr>
      <dsp:spPr>
        <a:xfrm rot="5400000">
          <a:off x="-136177" y="3290625"/>
          <a:ext cx="907851" cy="635496"/>
        </a:xfrm>
        <a:prstGeom prst="chevron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/>
            <a:t>5</a:t>
          </a:r>
        </a:p>
      </dsp:txBody>
      <dsp:txXfrm rot="-5400000">
        <a:off x="1" y="3472195"/>
        <a:ext cx="635496" cy="272355"/>
      </dsp:txXfrm>
    </dsp:sp>
    <dsp:sp modelId="{00FC2D54-5069-4A70-BAF3-A95A67D246C2}">
      <dsp:nvSpPr>
        <dsp:cNvPr id="0" name=""/>
        <dsp:cNvSpPr/>
      </dsp:nvSpPr>
      <dsp:spPr>
        <a:xfrm rot="5400000">
          <a:off x="3070696" y="719247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/>
            <a:t>La reprise sera réussie si… (écueils à éviter et conditions de réussite)</a:t>
          </a:r>
        </a:p>
      </dsp:txBody>
      <dsp:txXfrm rot="-5400000">
        <a:off x="635496" y="3183253"/>
        <a:ext cx="5431697" cy="53249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D03D44-BA33-44D9-8679-EB7A59CD889B}">
      <dsp:nvSpPr>
        <dsp:cNvPr id="0" name=""/>
        <dsp:cNvSpPr/>
      </dsp:nvSpPr>
      <dsp:spPr>
        <a:xfrm>
          <a:off x="1150" y="741631"/>
          <a:ext cx="1445999" cy="7995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 err="1"/>
            <a:t>CODIRs</a:t>
          </a:r>
          <a:r>
            <a:rPr lang="fr-FR" sz="1000" kern="1200" dirty="0"/>
            <a:t> de lancement de la démarche PRA</a:t>
          </a:r>
        </a:p>
      </dsp:txBody>
      <dsp:txXfrm>
        <a:off x="1150" y="741631"/>
        <a:ext cx="1445999" cy="533024"/>
      </dsp:txXfrm>
    </dsp:sp>
    <dsp:sp modelId="{DFD63C23-EF13-4172-B92B-5389457B461A}">
      <dsp:nvSpPr>
        <dsp:cNvPr id="0" name=""/>
        <dsp:cNvSpPr/>
      </dsp:nvSpPr>
      <dsp:spPr>
        <a:xfrm>
          <a:off x="297319" y="1274655"/>
          <a:ext cx="1445999" cy="57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000" kern="1200" dirty="0"/>
            <a:t>Le vendredi 17 avril 2020</a:t>
          </a:r>
        </a:p>
      </dsp:txBody>
      <dsp:txXfrm>
        <a:off x="314189" y="1291525"/>
        <a:ext cx="1412259" cy="542260"/>
      </dsp:txXfrm>
    </dsp:sp>
    <dsp:sp modelId="{43669985-1993-409F-A1DF-AC549BFAEC15}">
      <dsp:nvSpPr>
        <dsp:cNvPr id="0" name=""/>
        <dsp:cNvSpPr/>
      </dsp:nvSpPr>
      <dsp:spPr>
        <a:xfrm>
          <a:off x="1666358" y="828137"/>
          <a:ext cx="464721" cy="3600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800" kern="1200"/>
        </a:p>
      </dsp:txBody>
      <dsp:txXfrm>
        <a:off x="1666358" y="900139"/>
        <a:ext cx="356717" cy="216008"/>
      </dsp:txXfrm>
    </dsp:sp>
    <dsp:sp modelId="{8FBDEBDC-C41E-4542-B216-B3978C3A42B1}">
      <dsp:nvSpPr>
        <dsp:cNvPr id="0" name=""/>
        <dsp:cNvSpPr/>
      </dsp:nvSpPr>
      <dsp:spPr>
        <a:xfrm>
          <a:off x="2323983" y="741631"/>
          <a:ext cx="1445999" cy="7995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Retour des PRA (phase 1) à la cellule de crise </a:t>
          </a:r>
        </a:p>
      </dsp:txBody>
      <dsp:txXfrm>
        <a:off x="2323983" y="741631"/>
        <a:ext cx="1445999" cy="533024"/>
      </dsp:txXfrm>
    </dsp:sp>
    <dsp:sp modelId="{447E546E-9FF1-4DC0-A492-B955B76C4F4C}">
      <dsp:nvSpPr>
        <dsp:cNvPr id="0" name=""/>
        <dsp:cNvSpPr/>
      </dsp:nvSpPr>
      <dsp:spPr>
        <a:xfrm>
          <a:off x="2620152" y="1274655"/>
          <a:ext cx="1445999" cy="57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000" kern="1200" dirty="0"/>
            <a:t>Le  4 mai 2020 (12h)</a:t>
          </a:r>
        </a:p>
      </dsp:txBody>
      <dsp:txXfrm>
        <a:off x="2637022" y="1291525"/>
        <a:ext cx="1412259" cy="542260"/>
      </dsp:txXfrm>
    </dsp:sp>
    <dsp:sp modelId="{53C745A2-F050-41C6-95E1-7EDCE9DB21C5}">
      <dsp:nvSpPr>
        <dsp:cNvPr id="0" name=""/>
        <dsp:cNvSpPr/>
      </dsp:nvSpPr>
      <dsp:spPr>
        <a:xfrm>
          <a:off x="3989191" y="828137"/>
          <a:ext cx="464721" cy="3600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800" kern="1200"/>
        </a:p>
      </dsp:txBody>
      <dsp:txXfrm>
        <a:off x="3989191" y="900139"/>
        <a:ext cx="356717" cy="216008"/>
      </dsp:txXfrm>
    </dsp:sp>
    <dsp:sp modelId="{17CDF790-4E57-4E83-A8E1-CF8C486B3F4B}">
      <dsp:nvSpPr>
        <dsp:cNvPr id="0" name=""/>
        <dsp:cNvSpPr/>
      </dsp:nvSpPr>
      <dsp:spPr>
        <a:xfrm>
          <a:off x="4646816" y="741631"/>
          <a:ext cx="1445999" cy="7995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Validation et mise en cohérence par la cellule de crise</a:t>
          </a:r>
        </a:p>
      </dsp:txBody>
      <dsp:txXfrm>
        <a:off x="4646816" y="741631"/>
        <a:ext cx="1445999" cy="533024"/>
      </dsp:txXfrm>
    </dsp:sp>
    <dsp:sp modelId="{11FE2DE3-A3E8-4414-9633-9195A2259096}">
      <dsp:nvSpPr>
        <dsp:cNvPr id="0" name=""/>
        <dsp:cNvSpPr/>
      </dsp:nvSpPr>
      <dsp:spPr>
        <a:xfrm>
          <a:off x="4942984" y="1274655"/>
          <a:ext cx="1445999" cy="57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000" kern="1200" dirty="0"/>
            <a:t>Le 4 mai 2020 (après-midi)</a:t>
          </a:r>
        </a:p>
      </dsp:txBody>
      <dsp:txXfrm>
        <a:off x="4959854" y="1291525"/>
        <a:ext cx="1412259" cy="542260"/>
      </dsp:txXfrm>
    </dsp:sp>
    <dsp:sp modelId="{8FCD650B-5FB3-4653-8C3E-2AD1C56C543C}">
      <dsp:nvSpPr>
        <dsp:cNvPr id="0" name=""/>
        <dsp:cNvSpPr/>
      </dsp:nvSpPr>
      <dsp:spPr>
        <a:xfrm>
          <a:off x="6312024" y="828137"/>
          <a:ext cx="464721" cy="3600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800" kern="1200"/>
        </a:p>
      </dsp:txBody>
      <dsp:txXfrm>
        <a:off x="6312024" y="900139"/>
        <a:ext cx="356717" cy="216008"/>
      </dsp:txXfrm>
    </dsp:sp>
    <dsp:sp modelId="{09F57791-C347-4D41-A022-6B21CE2B1635}">
      <dsp:nvSpPr>
        <dsp:cNvPr id="0" name=""/>
        <dsp:cNvSpPr/>
      </dsp:nvSpPr>
      <dsp:spPr>
        <a:xfrm>
          <a:off x="6969649" y="741631"/>
          <a:ext cx="1445999" cy="7995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Cellule décisionnelle pour arbitrages</a:t>
          </a:r>
        </a:p>
      </dsp:txBody>
      <dsp:txXfrm>
        <a:off x="6969649" y="741631"/>
        <a:ext cx="1445999" cy="533024"/>
      </dsp:txXfrm>
    </dsp:sp>
    <dsp:sp modelId="{8DEF9703-525F-4319-BCDA-CC31C9EB0887}">
      <dsp:nvSpPr>
        <dsp:cNvPr id="0" name=""/>
        <dsp:cNvSpPr/>
      </dsp:nvSpPr>
      <dsp:spPr>
        <a:xfrm>
          <a:off x="7265817" y="1274655"/>
          <a:ext cx="1445999" cy="57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000" kern="1200" dirty="0"/>
            <a:t>Le 5 mai 2020 (fin de matinée)</a:t>
          </a:r>
        </a:p>
      </dsp:txBody>
      <dsp:txXfrm>
        <a:off x="7282687" y="1291525"/>
        <a:ext cx="1412259" cy="54226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D03D44-BA33-44D9-8679-EB7A59CD889B}">
      <dsp:nvSpPr>
        <dsp:cNvPr id="0" name=""/>
        <dsp:cNvSpPr/>
      </dsp:nvSpPr>
      <dsp:spPr>
        <a:xfrm>
          <a:off x="5604" y="779521"/>
          <a:ext cx="1445999" cy="59534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Retour d’information </a:t>
          </a:r>
          <a:r>
            <a:rPr lang="fr-FR" sz="1000" kern="1200" dirty="0" err="1"/>
            <a:t>CODIRs</a:t>
          </a:r>
          <a:endParaRPr lang="fr-FR" sz="1000" kern="1200" dirty="0"/>
        </a:p>
      </dsp:txBody>
      <dsp:txXfrm>
        <a:off x="5604" y="779521"/>
        <a:ext cx="1445999" cy="396899"/>
      </dsp:txXfrm>
    </dsp:sp>
    <dsp:sp modelId="{DFD63C23-EF13-4172-B92B-5389457B461A}">
      <dsp:nvSpPr>
        <dsp:cNvPr id="0" name=""/>
        <dsp:cNvSpPr/>
      </dsp:nvSpPr>
      <dsp:spPr>
        <a:xfrm>
          <a:off x="297319" y="1206593"/>
          <a:ext cx="1445999" cy="57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000" kern="1200" dirty="0"/>
            <a:t>Le 5 mai 2020 (Après-midi)</a:t>
          </a:r>
        </a:p>
      </dsp:txBody>
      <dsp:txXfrm>
        <a:off x="314189" y="1223463"/>
        <a:ext cx="1412259" cy="542260"/>
      </dsp:txXfrm>
    </dsp:sp>
    <dsp:sp modelId="{43669985-1993-409F-A1DF-AC549BFAEC15}">
      <dsp:nvSpPr>
        <dsp:cNvPr id="0" name=""/>
        <dsp:cNvSpPr/>
      </dsp:nvSpPr>
      <dsp:spPr>
        <a:xfrm rot="44738">
          <a:off x="1669679" y="813221"/>
          <a:ext cx="462400" cy="3600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800" kern="1200"/>
        </a:p>
      </dsp:txBody>
      <dsp:txXfrm>
        <a:off x="1669684" y="884520"/>
        <a:ext cx="354396" cy="216008"/>
      </dsp:txXfrm>
    </dsp:sp>
    <dsp:sp modelId="{8FBDEBDC-C41E-4542-B216-B3978C3A42B1}">
      <dsp:nvSpPr>
        <dsp:cNvPr id="0" name=""/>
        <dsp:cNvSpPr/>
      </dsp:nvSpPr>
      <dsp:spPr>
        <a:xfrm>
          <a:off x="2323983" y="809693"/>
          <a:ext cx="1445999" cy="59534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Information des équipes par les directions</a:t>
          </a:r>
        </a:p>
      </dsp:txBody>
      <dsp:txXfrm>
        <a:off x="2323983" y="809693"/>
        <a:ext cx="1445999" cy="396899"/>
      </dsp:txXfrm>
    </dsp:sp>
    <dsp:sp modelId="{447E546E-9FF1-4DC0-A492-B955B76C4F4C}">
      <dsp:nvSpPr>
        <dsp:cNvPr id="0" name=""/>
        <dsp:cNvSpPr/>
      </dsp:nvSpPr>
      <dsp:spPr>
        <a:xfrm>
          <a:off x="2620152" y="1206593"/>
          <a:ext cx="1445999" cy="57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000" kern="1200" dirty="0"/>
            <a:t>Le 6 et 7 mai 2020</a:t>
          </a:r>
        </a:p>
      </dsp:txBody>
      <dsp:txXfrm>
        <a:off x="2637022" y="1223463"/>
        <a:ext cx="1412259" cy="542260"/>
      </dsp:txXfrm>
    </dsp:sp>
    <dsp:sp modelId="{53C745A2-F050-41C6-95E1-7EDCE9DB21C5}">
      <dsp:nvSpPr>
        <dsp:cNvPr id="0" name=""/>
        <dsp:cNvSpPr/>
      </dsp:nvSpPr>
      <dsp:spPr>
        <a:xfrm>
          <a:off x="3989191" y="828137"/>
          <a:ext cx="464721" cy="3600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800" kern="1200"/>
        </a:p>
      </dsp:txBody>
      <dsp:txXfrm>
        <a:off x="3989191" y="900139"/>
        <a:ext cx="356717" cy="216008"/>
      </dsp:txXfrm>
    </dsp:sp>
    <dsp:sp modelId="{17CDF790-4E57-4E83-A8E1-CF8C486B3F4B}">
      <dsp:nvSpPr>
        <dsp:cNvPr id="0" name=""/>
        <dsp:cNvSpPr/>
      </dsp:nvSpPr>
      <dsp:spPr>
        <a:xfrm>
          <a:off x="4646816" y="809693"/>
          <a:ext cx="1445999" cy="59534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Cellule opérationnelle</a:t>
          </a:r>
        </a:p>
      </dsp:txBody>
      <dsp:txXfrm>
        <a:off x="4646816" y="809693"/>
        <a:ext cx="1445999" cy="396899"/>
      </dsp:txXfrm>
    </dsp:sp>
    <dsp:sp modelId="{11FE2DE3-A3E8-4414-9633-9195A2259096}">
      <dsp:nvSpPr>
        <dsp:cNvPr id="0" name=""/>
        <dsp:cNvSpPr/>
      </dsp:nvSpPr>
      <dsp:spPr>
        <a:xfrm>
          <a:off x="4942984" y="1206593"/>
          <a:ext cx="1445999" cy="57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000" kern="1200" dirty="0"/>
            <a:t>Le 11 mai 2020</a:t>
          </a:r>
        </a:p>
      </dsp:txBody>
      <dsp:txXfrm>
        <a:off x="4959854" y="1223463"/>
        <a:ext cx="1412259" cy="542260"/>
      </dsp:txXfrm>
    </dsp:sp>
    <dsp:sp modelId="{8FCD650B-5FB3-4653-8C3E-2AD1C56C543C}">
      <dsp:nvSpPr>
        <dsp:cNvPr id="0" name=""/>
        <dsp:cNvSpPr/>
      </dsp:nvSpPr>
      <dsp:spPr>
        <a:xfrm>
          <a:off x="6312024" y="828137"/>
          <a:ext cx="464721" cy="3600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800" kern="1200"/>
        </a:p>
      </dsp:txBody>
      <dsp:txXfrm>
        <a:off x="6312024" y="900139"/>
        <a:ext cx="356717" cy="216008"/>
      </dsp:txXfrm>
    </dsp:sp>
    <dsp:sp modelId="{09F57791-C347-4D41-A022-6B21CE2B1635}">
      <dsp:nvSpPr>
        <dsp:cNvPr id="0" name=""/>
        <dsp:cNvSpPr/>
      </dsp:nvSpPr>
      <dsp:spPr>
        <a:xfrm>
          <a:off x="6969649" y="809693"/>
          <a:ext cx="1445999" cy="59534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 err="1"/>
            <a:t>CODIRs</a:t>
          </a:r>
          <a:r>
            <a:rPr lang="fr-FR" sz="1000" kern="1200" dirty="0"/>
            <a:t> de reprise</a:t>
          </a:r>
        </a:p>
      </dsp:txBody>
      <dsp:txXfrm>
        <a:off x="6969649" y="809693"/>
        <a:ext cx="1445999" cy="396899"/>
      </dsp:txXfrm>
    </dsp:sp>
    <dsp:sp modelId="{8DEF9703-525F-4319-BCDA-CC31C9EB0887}">
      <dsp:nvSpPr>
        <dsp:cNvPr id="0" name=""/>
        <dsp:cNvSpPr/>
      </dsp:nvSpPr>
      <dsp:spPr>
        <a:xfrm>
          <a:off x="7265817" y="1206593"/>
          <a:ext cx="1445999" cy="57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000" kern="1200" dirty="0"/>
            <a:t>Le 12 mai 2020</a:t>
          </a:r>
        </a:p>
      </dsp:txBody>
      <dsp:txXfrm>
        <a:off x="7282687" y="1223463"/>
        <a:ext cx="1412259" cy="5422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A47FA6-3A83-492E-B978-424B1D84F691}" type="datetimeFigureOut">
              <a:rPr lang="fr-FR" smtClean="0"/>
              <a:t>20/04/2020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5AC3AA-4205-4917-8303-74231EE29B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32329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91E12-4F96-44BB-A54C-540506F69A9D}" type="datetimeFigureOut">
              <a:rPr lang="fr-FR" smtClean="0"/>
              <a:t>20/04/2020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5FE2B-5489-4CE2-BA14-DE6714BBFC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8622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76470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640960" cy="2184648"/>
          </a:xfrm>
        </p:spPr>
        <p:txBody>
          <a:bodyPr anchor="ctr">
            <a:normAutofit/>
          </a:bodyPr>
          <a:lstStyle>
            <a:lvl1pPr marL="0" indent="0" algn="ctr">
              <a:buNone/>
              <a:defRPr sz="2500" b="1">
                <a:solidFill>
                  <a:srgbClr val="4C4C4E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100392" y="6381329"/>
            <a:ext cx="1008112" cy="432048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rgbClr val="4C4C4E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7F90A791-032D-4672-8950-D0A8B0F3FF0A}" type="datetime1">
              <a:rPr lang="fr-FR" smtClean="0"/>
              <a:t>20/04/2020</a:t>
            </a:fld>
            <a:endParaRPr lang="fr-FR" dirty="0"/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403648" y="6381329"/>
            <a:ext cx="6624736" cy="432048"/>
          </a:xfrm>
          <a:prstGeom prst="rect">
            <a:avLst/>
          </a:prstGeom>
        </p:spPr>
        <p:txBody>
          <a:bodyPr anchor="ctr"/>
          <a:lstStyle>
            <a:lvl1pPr>
              <a:defRPr sz="1200" b="1">
                <a:solidFill>
                  <a:srgbClr val="4C4C4E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006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6855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100392" y="6379236"/>
            <a:ext cx="1018745" cy="434140"/>
          </a:xfrm>
          <a:prstGeom prst="rect">
            <a:avLst/>
          </a:prstGeom>
        </p:spPr>
        <p:txBody>
          <a:bodyPr/>
          <a:lstStyle/>
          <a:p>
            <a:fld id="{35221879-6CE1-45B8-A776-D6D74C9DCF2C}" type="datetime1">
              <a:rPr lang="fr-FR" smtClean="0"/>
              <a:t>20/04/2020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331640" y="6381328"/>
            <a:ext cx="6768752" cy="432048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6664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fr-FR" sz="2400" b="1" kern="1200" dirty="0">
                <a:solidFill>
                  <a:srgbClr val="EAEAEA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800" b="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1800" b="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1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100392" y="6381329"/>
            <a:ext cx="1008112" cy="432048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rgbClr val="4C4C4E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66F087EE-3501-4669-AE61-F84ED20E0D23}" type="datetime1">
              <a:rPr lang="fr-FR" smtClean="0"/>
              <a:t>20/04/2020</a:t>
            </a:fld>
            <a:endParaRPr lang="fr-FR" dirty="0"/>
          </a:p>
        </p:txBody>
      </p:sp>
      <p:sp>
        <p:nvSpPr>
          <p:cNvPr id="12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403648" y="6381329"/>
            <a:ext cx="6624736" cy="432048"/>
          </a:xfrm>
          <a:prstGeom prst="rect">
            <a:avLst/>
          </a:prstGeom>
        </p:spPr>
        <p:txBody>
          <a:bodyPr anchor="ctr"/>
          <a:lstStyle>
            <a:lvl1pPr>
              <a:defRPr sz="1200" b="1">
                <a:solidFill>
                  <a:srgbClr val="4C4C4E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1121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fr-FR" sz="2400" b="1" kern="1200" dirty="0">
                <a:solidFill>
                  <a:srgbClr val="EAEAEA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6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100392" y="6381329"/>
            <a:ext cx="1008112" cy="432048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rgbClr val="4C4C4E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8202DB3B-5E7D-46D3-ABC5-0A67D101E407}" type="datetime1">
              <a:rPr lang="fr-FR" smtClean="0"/>
              <a:t>20/04/2020</a:t>
            </a:fld>
            <a:endParaRPr lang="fr-FR" dirty="0"/>
          </a:p>
        </p:txBody>
      </p:sp>
      <p:sp>
        <p:nvSpPr>
          <p:cNvPr id="7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403648" y="6381329"/>
            <a:ext cx="6624736" cy="432048"/>
          </a:xfrm>
          <a:prstGeom prst="rect">
            <a:avLst/>
          </a:prstGeom>
        </p:spPr>
        <p:txBody>
          <a:bodyPr anchor="ctr"/>
          <a:lstStyle>
            <a:lvl1pPr>
              <a:defRPr sz="1200" b="1">
                <a:solidFill>
                  <a:srgbClr val="4C4C4E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03701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100392" y="6381329"/>
            <a:ext cx="1008112" cy="432048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rgbClr val="4C4C4E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55B3B7F5-3FB6-4C2E-9AEA-339EBE7C632F}" type="datetime1">
              <a:rPr lang="fr-FR" smtClean="0"/>
              <a:t>20/04/2020</a:t>
            </a:fld>
            <a:endParaRPr lang="fr-FR" dirty="0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403648" y="6381329"/>
            <a:ext cx="6624736" cy="432048"/>
          </a:xfrm>
          <a:prstGeom prst="rect">
            <a:avLst/>
          </a:prstGeom>
        </p:spPr>
        <p:txBody>
          <a:bodyPr anchor="ctr"/>
          <a:lstStyle>
            <a:lvl1pPr>
              <a:defRPr sz="1200" b="1">
                <a:solidFill>
                  <a:srgbClr val="4C4C4E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7749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3165"/>
            <a:ext cx="9144000" cy="751539"/>
          </a:xfrm>
        </p:spPr>
        <p:txBody>
          <a:bodyPr anchor="ctr">
            <a:normAutofit/>
          </a:bodyPr>
          <a:lstStyle>
            <a:lvl1pPr algn="ctr">
              <a:defRPr sz="2400" b="1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980728"/>
            <a:ext cx="5111750" cy="5145435"/>
          </a:xfrm>
        </p:spPr>
        <p:txBody>
          <a:bodyPr>
            <a:normAutofit/>
          </a:bodyPr>
          <a:lstStyle>
            <a:lvl1pPr>
              <a:defRPr sz="1800" b="1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2276872"/>
            <a:ext cx="3008313" cy="3849291"/>
          </a:xfr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100392" y="6381329"/>
            <a:ext cx="1008112" cy="432048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rgbClr val="4C4C4E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459A47A2-408C-4E93-B408-9B2CC61B4174}" type="datetime1">
              <a:rPr lang="fr-FR" smtClean="0"/>
              <a:t>20/04/2020</a:t>
            </a:fld>
            <a:endParaRPr lang="fr-FR" dirty="0"/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403648" y="6381329"/>
            <a:ext cx="6624736" cy="432048"/>
          </a:xfrm>
          <a:prstGeom prst="rect">
            <a:avLst/>
          </a:prstGeom>
        </p:spPr>
        <p:txBody>
          <a:bodyPr anchor="ctr"/>
          <a:lstStyle>
            <a:lvl1pPr>
              <a:defRPr sz="1200" b="1">
                <a:solidFill>
                  <a:srgbClr val="4C4C4E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6863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512" y="980728"/>
            <a:ext cx="8784976" cy="504056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116632"/>
            <a:ext cx="8784976" cy="804862"/>
          </a:xfrm>
        </p:spPr>
        <p:txBody>
          <a:bodyPr>
            <a:normAutofit/>
          </a:bodyPr>
          <a:lstStyle>
            <a:lvl1pPr marL="0" indent="0">
              <a:buNone/>
              <a:defRPr sz="1400" b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100392" y="6381329"/>
            <a:ext cx="1008112" cy="432048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rgbClr val="4C4C4E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7F90A791-032D-4672-8950-D0A8B0F3FF0A}" type="datetime1">
              <a:rPr lang="fr-FR" smtClean="0"/>
              <a:t>20/04/2020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403648" y="6381329"/>
            <a:ext cx="6624736" cy="432048"/>
          </a:xfrm>
          <a:prstGeom prst="rect">
            <a:avLst/>
          </a:prstGeom>
        </p:spPr>
        <p:txBody>
          <a:bodyPr anchor="ctr"/>
          <a:lstStyle>
            <a:lvl1pPr>
              <a:defRPr sz="1200" b="1">
                <a:solidFill>
                  <a:srgbClr val="4C4C4E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8337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lang="fr-FR" sz="2400" b="1" kern="1200" smtClean="0">
                <a:solidFill>
                  <a:srgbClr val="EAEAEA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="1"/>
            </a:lvl1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100392" y="6381329"/>
            <a:ext cx="1008112" cy="432048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rgbClr val="4C4C4E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7F90A791-032D-4672-8950-D0A8B0F3FF0A}" type="datetime1">
              <a:rPr lang="fr-FR" smtClean="0"/>
              <a:t>20/04/2020</a:t>
            </a:fld>
            <a:endParaRPr lang="fr-FR" dirty="0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403648" y="6381329"/>
            <a:ext cx="6624736" cy="432048"/>
          </a:xfrm>
          <a:prstGeom prst="rect">
            <a:avLst/>
          </a:prstGeom>
        </p:spPr>
        <p:txBody>
          <a:bodyPr anchor="ctr"/>
          <a:lstStyle>
            <a:lvl1pPr>
              <a:defRPr sz="1200" b="1">
                <a:solidFill>
                  <a:srgbClr val="4C4C4E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3028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0" name="Espace réservé de la date 4"/>
          <p:cNvSpPr>
            <a:spLocks noGrp="1"/>
          </p:cNvSpPr>
          <p:nvPr>
            <p:ph type="dt" sz="half" idx="2"/>
          </p:nvPr>
        </p:nvSpPr>
        <p:spPr>
          <a:xfrm>
            <a:off x="8100392" y="6381329"/>
            <a:ext cx="1008112" cy="432048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rgbClr val="4C4C4E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7F90A791-032D-4672-8950-D0A8B0F3FF0A}" type="datetime1">
              <a:rPr lang="fr-FR" smtClean="0"/>
              <a:t>20/04/2020</a:t>
            </a:fld>
            <a:endParaRPr lang="fr-FR" dirty="0"/>
          </a:p>
        </p:txBody>
      </p:sp>
      <p:sp>
        <p:nvSpPr>
          <p:cNvPr id="11" name="Espace réservé du pied de page 5"/>
          <p:cNvSpPr>
            <a:spLocks noGrp="1"/>
          </p:cNvSpPr>
          <p:nvPr>
            <p:ph type="ftr" sz="quarter" idx="3"/>
          </p:nvPr>
        </p:nvSpPr>
        <p:spPr>
          <a:xfrm>
            <a:off x="1403648" y="6381329"/>
            <a:ext cx="6624736" cy="432048"/>
          </a:xfrm>
          <a:prstGeom prst="rect">
            <a:avLst/>
          </a:prstGeom>
        </p:spPr>
        <p:txBody>
          <a:bodyPr anchor="ctr"/>
          <a:lstStyle>
            <a:lvl1pPr>
              <a:defRPr sz="1200" b="1">
                <a:solidFill>
                  <a:srgbClr val="4C4C4E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0580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2400" b="1" kern="1200">
          <a:solidFill>
            <a:srgbClr val="EAEAEA"/>
          </a:solidFill>
          <a:latin typeface="Tahoma" pitchFamily="34" charset="0"/>
          <a:ea typeface="Tahoma" pitchFamily="34" charset="0"/>
          <a:cs typeface="Tahom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b="1" kern="1200">
          <a:solidFill>
            <a:srgbClr val="4C4C4E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4C4C4E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rgbClr val="4C4C4E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4C4C4E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4C4C4E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11" Type="http://schemas.openxmlformats.org/officeDocument/2006/relationships/hyperlink" Target="http://openclipart.org/detail/188943/play-button-clear-style-by-diamonjohn-188943" TargetMode="Externa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11.png"/><Relationship Id="rId4" Type="http://schemas.openxmlformats.org/officeDocument/2006/relationships/diagramLayout" Target="../diagrams/layout1.xml"/><Relationship Id="rId9" Type="http://schemas.openxmlformats.org/officeDocument/2006/relationships/hyperlink" Target="https://pixabay.com/en/button-play-shadow-1295902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A9EDD813-4EB1-4AEF-A337-350351E01F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[COVID 19]</a:t>
            </a:r>
          </a:p>
        </p:txBody>
      </p:sp>
      <p:sp>
        <p:nvSpPr>
          <p:cNvPr id="12" name="Sous-titre 11">
            <a:extLst>
              <a:ext uri="{FF2B5EF4-FFF2-40B4-BE49-F238E27FC236}">
                <a16:creationId xmlns:a16="http://schemas.microsoft.com/office/drawing/2014/main" id="{45EA1A7D-8D2D-442B-9CBF-BD9F1C33B8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520" y="1221891"/>
            <a:ext cx="8640960" cy="2184648"/>
          </a:xfrm>
        </p:spPr>
        <p:txBody>
          <a:bodyPr>
            <a:normAutofit fontScale="92500" lnSpcReduction="20000"/>
          </a:bodyPr>
          <a:lstStyle/>
          <a:p>
            <a:r>
              <a:rPr lang="fr-FR" sz="4300" dirty="0">
                <a:solidFill>
                  <a:schemeClr val="bg1">
                    <a:lumMod val="50000"/>
                  </a:schemeClr>
                </a:solidFill>
              </a:rPr>
              <a:t>Plan de Reprise d’Activité</a:t>
            </a:r>
          </a:p>
          <a:p>
            <a:endParaRPr lang="fr-FR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fr-FR" sz="3000" dirty="0">
                <a:solidFill>
                  <a:schemeClr val="bg1">
                    <a:lumMod val="50000"/>
                  </a:schemeClr>
                </a:solidFill>
              </a:rPr>
              <a:t>Méthodologie</a:t>
            </a:r>
          </a:p>
          <a:p>
            <a:endParaRPr lang="fr-FR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fr-FR" i="1" dirty="0">
                <a:solidFill>
                  <a:schemeClr val="bg1">
                    <a:lumMod val="50000"/>
                  </a:schemeClr>
                </a:solidFill>
              </a:rPr>
              <a:t>CCPG et Ville de Parthenay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Plan de Reprise d’Activité</a:t>
            </a:r>
            <a:r>
              <a:rPr lang="fr-FR" b="0" dirty="0"/>
              <a:t>– 15 avril 2020 </a:t>
            </a:r>
          </a:p>
        </p:txBody>
      </p:sp>
      <p:pic>
        <p:nvPicPr>
          <p:cNvPr id="10" name="Espace réservé du contenu 9">
            <a:extLst>
              <a:ext uri="{FF2B5EF4-FFF2-40B4-BE49-F238E27FC236}">
                <a16:creationId xmlns:a16="http://schemas.microsoft.com/office/drawing/2014/main" id="{571E391E-32F9-4F72-A052-ACD0DAE8A46B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988" y="6048375"/>
            <a:ext cx="1116012" cy="879475"/>
          </a:xfr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B2E45C89-6F26-428D-AD08-A384CB7961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1129" y="3501009"/>
            <a:ext cx="4032448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528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8100392" y="6381329"/>
            <a:ext cx="1008112" cy="432048"/>
          </a:xfrm>
        </p:spPr>
        <p:txBody>
          <a:bodyPr/>
          <a:lstStyle/>
          <a:p>
            <a:fld id="{8202DB3B-5E7D-46D3-ABC5-0A67D101E407}" type="datetime1">
              <a:rPr lang="fr-FR" smtClean="0"/>
              <a:t>20/04/2020</a:t>
            </a:fld>
            <a:endParaRPr lang="fr-FR" dirty="0"/>
          </a:p>
        </p:txBody>
      </p:sp>
      <p:pic>
        <p:nvPicPr>
          <p:cNvPr id="7" name="Espace réservé du contenu 9">
            <a:extLst>
              <a:ext uri="{FF2B5EF4-FFF2-40B4-BE49-F238E27FC236}">
                <a16:creationId xmlns:a16="http://schemas.microsoft.com/office/drawing/2014/main" id="{380AB155-315B-4D8A-979C-BF7409054D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049151"/>
            <a:ext cx="1115616" cy="877990"/>
          </a:xfrm>
          <a:prstGeom prst="rect">
            <a:avLst/>
          </a:prstGeom>
        </p:spPr>
      </p:pic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C7C3088C-2929-4937-BCCC-71059173A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03648" y="6381329"/>
            <a:ext cx="6624736" cy="432048"/>
          </a:xfrm>
        </p:spPr>
        <p:txBody>
          <a:bodyPr/>
          <a:lstStyle/>
          <a:p>
            <a:r>
              <a:rPr lang="fr-FR" dirty="0"/>
              <a:t>Plan de Reprise d’Activité</a:t>
            </a:r>
            <a:r>
              <a:rPr lang="fr-FR" b="0" dirty="0"/>
              <a:t>– 15 avril 2020 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04C66969-AB7B-4ECC-B49D-420EE8ABB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sz="3200" b="0" dirty="0">
                <a:sym typeface="Wingdings" panose="05000000000000000000" pitchFamily="2" charset="2"/>
              </a:rPr>
              <a:t></a:t>
            </a: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dirty="0"/>
              <a:t>Priorisation de la reprise d’activité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910E09DC-A9A8-467A-B174-ECD60E4797B8}"/>
              </a:ext>
            </a:extLst>
          </p:cNvPr>
          <p:cNvSpPr/>
          <p:nvPr/>
        </p:nvSpPr>
        <p:spPr>
          <a:xfrm>
            <a:off x="285056" y="1483785"/>
            <a:ext cx="2448272" cy="97210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/>
              <a:t>Missions prioritaires à réactiver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7561B652-8CC6-4F81-B483-C7EDDE149B42}"/>
              </a:ext>
            </a:extLst>
          </p:cNvPr>
          <p:cNvSpPr/>
          <p:nvPr/>
        </p:nvSpPr>
        <p:spPr>
          <a:xfrm>
            <a:off x="3314328" y="1205431"/>
            <a:ext cx="5544616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… A préciser dans un tableau type</a:t>
            </a:r>
          </a:p>
        </p:txBody>
      </p:sp>
      <p:graphicFrame>
        <p:nvGraphicFramePr>
          <p:cNvPr id="10" name="Tableau 11">
            <a:extLst>
              <a:ext uri="{FF2B5EF4-FFF2-40B4-BE49-F238E27FC236}">
                <a16:creationId xmlns:a16="http://schemas.microsoft.com/office/drawing/2014/main" id="{F9F971FA-B658-4C94-B16B-D0686E71BF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649248"/>
              </p:ext>
            </p:extLst>
          </p:nvPr>
        </p:nvGraphicFramePr>
        <p:xfrm>
          <a:off x="107504" y="2612853"/>
          <a:ext cx="9000999" cy="2413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31929673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64047480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12114342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15480059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75361357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71555639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81593742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6609936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154339346"/>
                    </a:ext>
                  </a:extLst>
                </a:gridCol>
                <a:gridCol w="936103">
                  <a:extLst>
                    <a:ext uri="{9D8B030D-6E8A-4147-A177-3AD203B41FA5}">
                      <a16:colId xmlns:a16="http://schemas.microsoft.com/office/drawing/2014/main" val="14423624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100" dirty="0"/>
                        <a:t>Missions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In Situ/ Télétravail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Effectif nécessaire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Effectif mobilisable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Modalités de reprise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Gestes barrières/ protocole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Échéances spécifiques, dépendance partenaire (Etat)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Échéances proposées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Décisions à prendre (avec argumentaire)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Mobilisation services supports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1240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/>
                        <a:t>Niveau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440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/>
                        <a:t>Niveau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449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/>
                        <a:t>Niveau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9747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/>
                        <a:t>Niveau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4153684"/>
                  </a:ext>
                </a:extLst>
              </a:tr>
            </a:tbl>
          </a:graphicData>
        </a:graphic>
      </p:graphicFrame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3F64F5C0-787A-47C1-A89F-CF6FBBBCF7B4}"/>
              </a:ext>
            </a:extLst>
          </p:cNvPr>
          <p:cNvSpPr/>
          <p:nvPr/>
        </p:nvSpPr>
        <p:spPr>
          <a:xfrm>
            <a:off x="307516" y="941775"/>
            <a:ext cx="1943649" cy="39318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PHASE 1</a:t>
            </a:r>
          </a:p>
        </p:txBody>
      </p:sp>
    </p:spTree>
    <p:extLst>
      <p:ext uri="{BB962C8B-B14F-4D97-AF65-F5344CB8AC3E}">
        <p14:creationId xmlns:p14="http://schemas.microsoft.com/office/powerpoint/2010/main" val="63452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8100392" y="6381329"/>
            <a:ext cx="1008112" cy="432048"/>
          </a:xfrm>
        </p:spPr>
        <p:txBody>
          <a:bodyPr/>
          <a:lstStyle/>
          <a:p>
            <a:fld id="{8202DB3B-5E7D-46D3-ABC5-0A67D101E407}" type="datetime1">
              <a:rPr lang="fr-FR" smtClean="0"/>
              <a:t>20/04/2020</a:t>
            </a:fld>
            <a:endParaRPr lang="fr-FR" dirty="0"/>
          </a:p>
        </p:txBody>
      </p:sp>
      <p:pic>
        <p:nvPicPr>
          <p:cNvPr id="7" name="Espace réservé du contenu 9">
            <a:extLst>
              <a:ext uri="{FF2B5EF4-FFF2-40B4-BE49-F238E27FC236}">
                <a16:creationId xmlns:a16="http://schemas.microsoft.com/office/drawing/2014/main" id="{380AB155-315B-4D8A-979C-BF7409054D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049151"/>
            <a:ext cx="1115616" cy="877990"/>
          </a:xfrm>
          <a:prstGeom prst="rect">
            <a:avLst/>
          </a:prstGeom>
        </p:spPr>
      </p:pic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C7C3088C-2929-4937-BCCC-71059173A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03648" y="6381329"/>
            <a:ext cx="6624736" cy="432048"/>
          </a:xfrm>
        </p:spPr>
        <p:txBody>
          <a:bodyPr/>
          <a:lstStyle/>
          <a:p>
            <a:r>
              <a:rPr lang="fr-FR" dirty="0"/>
              <a:t>Plan de Reprise d’Activité</a:t>
            </a:r>
            <a:r>
              <a:rPr lang="fr-FR" b="0" dirty="0"/>
              <a:t>– 15 avril 2020 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04C66969-AB7B-4ECC-B49D-420EE8ABB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sz="3200" b="0" dirty="0">
                <a:sym typeface="Wingdings" panose="05000000000000000000" pitchFamily="2" charset="2"/>
              </a:rPr>
              <a:t></a:t>
            </a: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dirty="0"/>
              <a:t>Priorisation de la reprise d’activité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910E09DC-A9A8-467A-B174-ECD60E4797B8}"/>
              </a:ext>
            </a:extLst>
          </p:cNvPr>
          <p:cNvSpPr/>
          <p:nvPr/>
        </p:nvSpPr>
        <p:spPr>
          <a:xfrm>
            <a:off x="185369" y="1569332"/>
            <a:ext cx="1838672" cy="97210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Chantiers et investissement à réactiver ou lancer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3F64F5C0-787A-47C1-A89F-CF6FBBBCF7B4}"/>
              </a:ext>
            </a:extLst>
          </p:cNvPr>
          <p:cNvSpPr/>
          <p:nvPr/>
        </p:nvSpPr>
        <p:spPr>
          <a:xfrm>
            <a:off x="307516" y="941775"/>
            <a:ext cx="1943649" cy="39318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PHASE 2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63B0D030-5B32-4150-94DD-E57805065EDE}"/>
              </a:ext>
            </a:extLst>
          </p:cNvPr>
          <p:cNvSpPr/>
          <p:nvPr/>
        </p:nvSpPr>
        <p:spPr>
          <a:xfrm>
            <a:off x="2361457" y="1513837"/>
            <a:ext cx="1638542" cy="97210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Manifestations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EF5836F6-13BE-4EB3-BD13-0451020AC660}"/>
              </a:ext>
            </a:extLst>
          </p:cNvPr>
          <p:cNvSpPr/>
          <p:nvPr/>
        </p:nvSpPr>
        <p:spPr>
          <a:xfrm>
            <a:off x="4340035" y="1498734"/>
            <a:ext cx="1962188" cy="97210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Marchés publics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0A6D26B9-FD48-4A7B-A4B2-C2BFD31E29AC}"/>
              </a:ext>
            </a:extLst>
          </p:cNvPr>
          <p:cNvSpPr/>
          <p:nvPr/>
        </p:nvSpPr>
        <p:spPr>
          <a:xfrm>
            <a:off x="4340035" y="2636930"/>
            <a:ext cx="2097218" cy="158413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600" dirty="0">
                <a:solidFill>
                  <a:schemeClr val="dk1"/>
                </a:solidFill>
              </a:rPr>
              <a:t>Tableau existant à compléter dans le GED COVID 19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444128B9-28CC-4D4F-817F-D195FABA65E1}"/>
              </a:ext>
            </a:extLst>
          </p:cNvPr>
          <p:cNvSpPr/>
          <p:nvPr/>
        </p:nvSpPr>
        <p:spPr>
          <a:xfrm>
            <a:off x="6642260" y="1483785"/>
            <a:ext cx="1962188" cy="97210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Actes et délibérations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D83AB4B4-EB46-48BB-853B-7F734CC0FBC9}"/>
              </a:ext>
            </a:extLst>
          </p:cNvPr>
          <p:cNvSpPr/>
          <p:nvPr/>
        </p:nvSpPr>
        <p:spPr>
          <a:xfrm>
            <a:off x="6637442" y="2668382"/>
            <a:ext cx="2097218" cy="158413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600" dirty="0">
                <a:solidFill>
                  <a:schemeClr val="dk1"/>
                </a:solidFill>
              </a:rPr>
              <a:t>Tableau en cours d’élaboration par Laurence BROSSARD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74027192-7FEB-4F36-B87C-7A6C2A3047C1}"/>
              </a:ext>
            </a:extLst>
          </p:cNvPr>
          <p:cNvSpPr/>
          <p:nvPr/>
        </p:nvSpPr>
        <p:spPr>
          <a:xfrm>
            <a:off x="2251164" y="2668382"/>
            <a:ext cx="1888681" cy="158413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600" dirty="0">
                <a:solidFill>
                  <a:schemeClr val="dk1"/>
                </a:solidFill>
              </a:rPr>
              <a:t>Tableau en cours d’élaboration par Stéphanie TEISSIER</a:t>
            </a: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A478AA3A-9D3B-4DD5-A88A-E8FD6670CB97}"/>
              </a:ext>
            </a:extLst>
          </p:cNvPr>
          <p:cNvSpPr/>
          <p:nvPr/>
        </p:nvSpPr>
        <p:spPr>
          <a:xfrm>
            <a:off x="156153" y="2666942"/>
            <a:ext cx="1888681" cy="158413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600" dirty="0"/>
              <a:t>Tableau en cours d’élaboration par Maxime GUICHET</a:t>
            </a:r>
          </a:p>
        </p:txBody>
      </p:sp>
    </p:spTree>
    <p:extLst>
      <p:ext uri="{BB962C8B-B14F-4D97-AF65-F5344CB8AC3E}">
        <p14:creationId xmlns:p14="http://schemas.microsoft.com/office/powerpoint/2010/main" val="58945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8100392" y="6381329"/>
            <a:ext cx="1008112" cy="432048"/>
          </a:xfrm>
        </p:spPr>
        <p:txBody>
          <a:bodyPr/>
          <a:lstStyle/>
          <a:p>
            <a:fld id="{8202DB3B-5E7D-46D3-ABC5-0A67D101E407}" type="datetime1">
              <a:rPr lang="fr-FR" smtClean="0"/>
              <a:t>20/04/2020</a:t>
            </a:fld>
            <a:endParaRPr lang="fr-FR" dirty="0"/>
          </a:p>
        </p:txBody>
      </p:sp>
      <p:pic>
        <p:nvPicPr>
          <p:cNvPr id="7" name="Espace réservé du contenu 9">
            <a:extLst>
              <a:ext uri="{FF2B5EF4-FFF2-40B4-BE49-F238E27FC236}">
                <a16:creationId xmlns:a16="http://schemas.microsoft.com/office/drawing/2014/main" id="{380AB155-315B-4D8A-979C-BF7409054D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049151"/>
            <a:ext cx="1115616" cy="877990"/>
          </a:xfrm>
          <a:prstGeom prst="rect">
            <a:avLst/>
          </a:prstGeom>
        </p:spPr>
      </p:pic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C7C3088C-2929-4937-BCCC-71059173A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03648" y="6381329"/>
            <a:ext cx="6624736" cy="432048"/>
          </a:xfrm>
        </p:spPr>
        <p:txBody>
          <a:bodyPr/>
          <a:lstStyle/>
          <a:p>
            <a:r>
              <a:rPr lang="fr-FR" dirty="0"/>
              <a:t>Plan de Reprise d’Activité</a:t>
            </a:r>
            <a:r>
              <a:rPr lang="fr-FR" b="0" dirty="0"/>
              <a:t>– 15 avril 2020 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04C66969-AB7B-4ECC-B49D-420EE8ABB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sz="3200" b="0" dirty="0">
                <a:sym typeface="Wingdings" panose="05000000000000000000" pitchFamily="2" charset="2"/>
              </a:rPr>
              <a:t></a:t>
            </a: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dirty="0"/>
              <a:t>Identification des conséquences financières de la crise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BE86A19B-0A9B-4834-99FB-9F9C6182736E}"/>
              </a:ext>
            </a:extLst>
          </p:cNvPr>
          <p:cNvSpPr/>
          <p:nvPr/>
        </p:nvSpPr>
        <p:spPr>
          <a:xfrm>
            <a:off x="307516" y="941775"/>
            <a:ext cx="1943649" cy="39318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PHASE 2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89CDE093-CEE4-463A-AB6F-C008FB56B265}"/>
              </a:ext>
            </a:extLst>
          </p:cNvPr>
          <p:cNvSpPr/>
          <p:nvPr/>
        </p:nvSpPr>
        <p:spPr>
          <a:xfrm>
            <a:off x="1619672" y="2941771"/>
            <a:ext cx="5609940" cy="218231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/>
              <a:t>Affiner le tableau accessible sous  la GED COVID 19 (Recensement des impacts financiers) + remplir le tableau ciblant les partenaires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/>
              <a:t> Accompagnement possible de Michèle HERAULT, Loïc RICHARD et Nadine </a:t>
            </a:r>
            <a:r>
              <a:rPr lang="fr-FR" dirty="0" err="1"/>
              <a:t>Coutentin</a:t>
            </a:r>
            <a:endParaRPr lang="fr-FR" dirty="0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6E4E583E-649A-49B8-BD83-669E209F8921}"/>
              </a:ext>
            </a:extLst>
          </p:cNvPr>
          <p:cNvSpPr/>
          <p:nvPr/>
        </p:nvSpPr>
        <p:spPr>
          <a:xfrm>
            <a:off x="1619672" y="1697810"/>
            <a:ext cx="2520280" cy="97210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Pour les collectivités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8B542EBD-416F-44E8-83DA-D28AA23E9BDB}"/>
              </a:ext>
            </a:extLst>
          </p:cNvPr>
          <p:cNvSpPr/>
          <p:nvPr/>
        </p:nvSpPr>
        <p:spPr>
          <a:xfrm>
            <a:off x="4709332" y="1659669"/>
            <a:ext cx="2520280" cy="97210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Pour les partenaires</a:t>
            </a:r>
          </a:p>
        </p:txBody>
      </p:sp>
    </p:spTree>
    <p:extLst>
      <p:ext uri="{BB962C8B-B14F-4D97-AF65-F5344CB8AC3E}">
        <p14:creationId xmlns:p14="http://schemas.microsoft.com/office/powerpoint/2010/main" val="1258189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8100392" y="6381329"/>
            <a:ext cx="1008112" cy="432048"/>
          </a:xfrm>
        </p:spPr>
        <p:txBody>
          <a:bodyPr/>
          <a:lstStyle/>
          <a:p>
            <a:fld id="{8202DB3B-5E7D-46D3-ABC5-0A67D101E407}" type="datetime1">
              <a:rPr lang="fr-FR" smtClean="0"/>
              <a:t>20/04/2020</a:t>
            </a:fld>
            <a:endParaRPr lang="fr-FR" dirty="0"/>
          </a:p>
        </p:txBody>
      </p:sp>
      <p:pic>
        <p:nvPicPr>
          <p:cNvPr id="7" name="Espace réservé du contenu 9">
            <a:extLst>
              <a:ext uri="{FF2B5EF4-FFF2-40B4-BE49-F238E27FC236}">
                <a16:creationId xmlns:a16="http://schemas.microsoft.com/office/drawing/2014/main" id="{380AB155-315B-4D8A-979C-BF7409054D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049151"/>
            <a:ext cx="1115616" cy="877990"/>
          </a:xfrm>
          <a:prstGeom prst="rect">
            <a:avLst/>
          </a:prstGeom>
        </p:spPr>
      </p:pic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C7C3088C-2929-4937-BCCC-71059173A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03648" y="6381329"/>
            <a:ext cx="6624736" cy="432048"/>
          </a:xfrm>
        </p:spPr>
        <p:txBody>
          <a:bodyPr/>
          <a:lstStyle/>
          <a:p>
            <a:r>
              <a:rPr lang="fr-FR" dirty="0"/>
              <a:t>Plan de Reprise d’Activité</a:t>
            </a:r>
            <a:r>
              <a:rPr lang="fr-FR" b="0" dirty="0"/>
              <a:t>– 15 avril 2020 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04C66969-AB7B-4ECC-B49D-420EE8ABB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sz="3200" b="0" dirty="0">
                <a:sym typeface="Wingdings" panose="05000000000000000000" pitchFamily="2" charset="2"/>
              </a:rPr>
              <a:t></a:t>
            </a: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dirty="0"/>
              <a:t>Identification des premiers éléments de RETEX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E7E5915B-DA73-4707-8FBB-93327B3D170F}"/>
              </a:ext>
            </a:extLst>
          </p:cNvPr>
          <p:cNvSpPr/>
          <p:nvPr/>
        </p:nvSpPr>
        <p:spPr>
          <a:xfrm>
            <a:off x="251520" y="1096882"/>
            <a:ext cx="1943649" cy="39318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PHASE 2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6F48683B-2887-43B6-8F20-6BBF17C88891}"/>
              </a:ext>
            </a:extLst>
          </p:cNvPr>
          <p:cNvSpPr/>
          <p:nvPr/>
        </p:nvSpPr>
        <p:spPr>
          <a:xfrm>
            <a:off x="394969" y="2063399"/>
            <a:ext cx="3600400" cy="216024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A construire collectivement!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69CBC9CB-AF6A-4A2F-AB11-DAC2A1D7C2D6}"/>
              </a:ext>
            </a:extLst>
          </p:cNvPr>
          <p:cNvSpPr/>
          <p:nvPr/>
        </p:nvSpPr>
        <p:spPr>
          <a:xfrm>
            <a:off x="611560" y="4581128"/>
            <a:ext cx="8208912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Réflexion en cours pour un accompagnement/ une animation extérieure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55132DE8-A3C5-45D6-BDA7-F89751D903D0}"/>
              </a:ext>
            </a:extLst>
          </p:cNvPr>
          <p:cNvSpPr/>
          <p:nvPr/>
        </p:nvSpPr>
        <p:spPr>
          <a:xfrm>
            <a:off x="3851920" y="2041591"/>
            <a:ext cx="2890404" cy="42676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Les réussites à capitaliser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A17950F0-E230-4C37-BEC8-4311A3846B4B}"/>
              </a:ext>
            </a:extLst>
          </p:cNvPr>
          <p:cNvSpPr/>
          <p:nvPr/>
        </p:nvSpPr>
        <p:spPr>
          <a:xfrm>
            <a:off x="4211960" y="2629579"/>
            <a:ext cx="2890404" cy="42676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Les points de progression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944C7243-8969-4E6B-904C-35A7C474C169}"/>
              </a:ext>
            </a:extLst>
          </p:cNvPr>
          <p:cNvSpPr/>
          <p:nvPr/>
        </p:nvSpPr>
        <p:spPr>
          <a:xfrm>
            <a:off x="4065512" y="3289909"/>
            <a:ext cx="2890404" cy="42676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Les révélations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186AE286-42B6-4F4E-84B4-218CB037EB97}"/>
              </a:ext>
            </a:extLst>
          </p:cNvPr>
          <p:cNvSpPr/>
          <p:nvPr/>
        </p:nvSpPr>
        <p:spPr>
          <a:xfrm>
            <a:off x="3703431" y="3896699"/>
            <a:ext cx="2890404" cy="42676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…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A4C194DF-A167-4069-9E35-803C845FFD21}"/>
              </a:ext>
            </a:extLst>
          </p:cNvPr>
          <p:cNvSpPr/>
          <p:nvPr/>
        </p:nvSpPr>
        <p:spPr>
          <a:xfrm>
            <a:off x="2203388" y="5507065"/>
            <a:ext cx="4752528" cy="75033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Point de vigilance = le calendrier (associer le plus grand nombre/ disposer du temps pour…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2C5EA799-B16F-43BB-A38A-2BB29E648A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268459">
            <a:off x="6734033" y="1133848"/>
            <a:ext cx="2204878" cy="118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763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8100392" y="6381329"/>
            <a:ext cx="1008112" cy="432048"/>
          </a:xfrm>
        </p:spPr>
        <p:txBody>
          <a:bodyPr/>
          <a:lstStyle/>
          <a:p>
            <a:fld id="{8202DB3B-5E7D-46D3-ABC5-0A67D101E407}" type="datetime1">
              <a:rPr lang="fr-FR" smtClean="0"/>
              <a:t>20/04/2020</a:t>
            </a:fld>
            <a:endParaRPr lang="fr-FR" dirty="0"/>
          </a:p>
        </p:txBody>
      </p:sp>
      <p:pic>
        <p:nvPicPr>
          <p:cNvPr id="7" name="Espace réservé du contenu 9">
            <a:extLst>
              <a:ext uri="{FF2B5EF4-FFF2-40B4-BE49-F238E27FC236}">
                <a16:creationId xmlns:a16="http://schemas.microsoft.com/office/drawing/2014/main" id="{380AB155-315B-4D8A-979C-BF7409054D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049151"/>
            <a:ext cx="1115616" cy="877990"/>
          </a:xfrm>
          <a:prstGeom prst="rect">
            <a:avLst/>
          </a:prstGeom>
        </p:spPr>
      </p:pic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C7C3088C-2929-4937-BCCC-71059173A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03648" y="6381329"/>
            <a:ext cx="6624736" cy="432048"/>
          </a:xfrm>
        </p:spPr>
        <p:txBody>
          <a:bodyPr/>
          <a:lstStyle/>
          <a:p>
            <a:r>
              <a:rPr lang="fr-FR" dirty="0"/>
              <a:t>Plan de Reprise d’Activité</a:t>
            </a:r>
            <a:r>
              <a:rPr lang="fr-FR" b="0" dirty="0"/>
              <a:t>– 15 avril 2020 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04C66969-AB7B-4ECC-B49D-420EE8ABB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dirty="0">
                <a:sym typeface="Wingdings" panose="05000000000000000000" pitchFamily="2" charset="2"/>
              </a:rPr>
              <a:t>Calendrier… serré!</a:t>
            </a:r>
            <a:endParaRPr lang="fr-FR" dirty="0"/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35A457FC-AB1A-49D4-AF40-B05AD61F36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16135722"/>
              </p:ext>
            </p:extLst>
          </p:nvPr>
        </p:nvGraphicFramePr>
        <p:xfrm>
          <a:off x="215516" y="836713"/>
          <a:ext cx="8712968" cy="2592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Diagramme 8">
            <a:extLst>
              <a:ext uri="{FF2B5EF4-FFF2-40B4-BE49-F238E27FC236}">
                <a16:creationId xmlns:a16="http://schemas.microsoft.com/office/drawing/2014/main" id="{EB31DF13-477C-4226-B3F6-9496A0D787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6127356"/>
              </p:ext>
            </p:extLst>
          </p:nvPr>
        </p:nvGraphicFramePr>
        <p:xfrm>
          <a:off x="215516" y="3290775"/>
          <a:ext cx="8712968" cy="2592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285149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57F44B-8D3F-4B1A-B6D3-E4C95375F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Et dès maintenant…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5FA123B-30F8-4819-BD9F-4340A2B59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2DB3B-5E7D-46D3-ABC5-0A67D101E407}" type="datetime1">
              <a:rPr lang="fr-FR" smtClean="0"/>
              <a:t>20/04/2020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549CA41-F3FA-4F80-835C-CB694151D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344A56D-41D1-41DB-8956-331266E123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6242" y="1412776"/>
            <a:ext cx="4071516" cy="3707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12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Pourquoi maintenant?</a:t>
            </a:r>
          </a:p>
        </p:txBody>
      </p:sp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8100392" y="6381329"/>
            <a:ext cx="1008112" cy="432048"/>
          </a:xfrm>
        </p:spPr>
        <p:txBody>
          <a:bodyPr/>
          <a:lstStyle/>
          <a:p>
            <a:fld id="{8202DB3B-5E7D-46D3-ABC5-0A67D101E407}" type="datetime1">
              <a:rPr lang="fr-FR" smtClean="0"/>
              <a:t>20/04/2020</a:t>
            </a:fld>
            <a:endParaRPr lang="fr-FR" dirty="0"/>
          </a:p>
        </p:txBody>
      </p:sp>
      <p:pic>
        <p:nvPicPr>
          <p:cNvPr id="7" name="Espace réservé du contenu 9">
            <a:extLst>
              <a:ext uri="{FF2B5EF4-FFF2-40B4-BE49-F238E27FC236}">
                <a16:creationId xmlns:a16="http://schemas.microsoft.com/office/drawing/2014/main" id="{380AB155-315B-4D8A-979C-BF7409054D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049151"/>
            <a:ext cx="1115616" cy="877990"/>
          </a:xfrm>
          <a:prstGeom prst="rect">
            <a:avLst/>
          </a:prstGeom>
        </p:spPr>
      </p:pic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C7C3088C-2929-4937-BCCC-71059173A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03648" y="6381329"/>
            <a:ext cx="6624736" cy="432048"/>
          </a:xfrm>
        </p:spPr>
        <p:txBody>
          <a:bodyPr/>
          <a:lstStyle/>
          <a:p>
            <a:r>
              <a:rPr lang="fr-FR" dirty="0"/>
              <a:t>Plan de Reprise d’Activité</a:t>
            </a:r>
            <a:r>
              <a:rPr lang="fr-FR" b="0" dirty="0"/>
              <a:t>– 15 avril 2020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2E4EBB8-B793-4530-AE7E-6697AE656AC9}"/>
              </a:ext>
            </a:extLst>
          </p:cNvPr>
          <p:cNvSpPr txBox="1"/>
          <p:nvPr/>
        </p:nvSpPr>
        <p:spPr>
          <a:xfrm>
            <a:off x="287525" y="1183987"/>
            <a:ext cx="612068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400" dirty="0"/>
              <a:t>Un temps qui mérite la même attention que l’entrée de crise : un effort organisationnel nécessaire qui </a:t>
            </a:r>
            <a:r>
              <a:rPr lang="fr-FR" sz="2400" b="1" dirty="0"/>
              <a:t>ne s’improvise pas!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r-FR" sz="11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400" dirty="0"/>
              <a:t>La crise est fatigante : une reprise d’activité </a:t>
            </a:r>
            <a:r>
              <a:rPr lang="fr-FR" sz="2400" b="1" dirty="0"/>
              <a:t>dans un contexte de fatigue</a:t>
            </a:r>
            <a:r>
              <a:rPr lang="fr-FR" sz="2400" dirty="0"/>
              <a:t> voire de frustrations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r-FR" sz="11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400" dirty="0"/>
              <a:t>Un </a:t>
            </a:r>
            <a:r>
              <a:rPr lang="fr-FR" sz="2400" b="1" dirty="0"/>
              <a:t>nouveau chambardement </a:t>
            </a:r>
            <a:r>
              <a:rPr lang="fr-FR" sz="2400" dirty="0"/>
              <a:t>après une « routinisation » de la gestion de crise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r-FR" sz="11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400" dirty="0"/>
              <a:t>Se </a:t>
            </a:r>
            <a:r>
              <a:rPr lang="fr-FR" sz="2400" b="1" dirty="0"/>
              <a:t>donner un horizon</a:t>
            </a:r>
            <a:r>
              <a:rPr lang="fr-FR" sz="2400" dirty="0"/>
              <a:t>, c’est bon pour le moral!</a:t>
            </a:r>
          </a:p>
          <a:p>
            <a:endParaRPr lang="fr-FR" sz="2400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FD3B5970-82FF-4B48-A50D-5C12E59AA1B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247" t="12298" r="9281"/>
          <a:stretch/>
        </p:blipFill>
        <p:spPr>
          <a:xfrm>
            <a:off x="6481316" y="940836"/>
            <a:ext cx="2160241" cy="1528721"/>
          </a:xfrm>
          <a:prstGeom prst="rect">
            <a:avLst/>
          </a:prstGeom>
        </p:spPr>
      </p:pic>
      <p:sp>
        <p:nvSpPr>
          <p:cNvPr id="9" name="Signe de multiplication 8">
            <a:extLst>
              <a:ext uri="{FF2B5EF4-FFF2-40B4-BE49-F238E27FC236}">
                <a16:creationId xmlns:a16="http://schemas.microsoft.com/office/drawing/2014/main" id="{97441709-F708-471C-9E52-55F4CAEDC7A3}"/>
              </a:ext>
            </a:extLst>
          </p:cNvPr>
          <p:cNvSpPr/>
          <p:nvPr/>
        </p:nvSpPr>
        <p:spPr>
          <a:xfrm>
            <a:off x="5792387" y="146556"/>
            <a:ext cx="3520894" cy="2859868"/>
          </a:xfrm>
          <a:prstGeom prst="mathMultiply">
            <a:avLst>
              <a:gd name="adj1" fmla="val 278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F1E91B5-9BC1-42D2-B067-22F3C36E6F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4529" y="2534741"/>
            <a:ext cx="2160241" cy="143754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0729B1A7-E7CE-4A53-8E00-257795C4A9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08205" y="4013456"/>
            <a:ext cx="2213816" cy="1467856"/>
          </a:xfrm>
          <a:prstGeom prst="rect">
            <a:avLst/>
          </a:prstGeom>
        </p:spPr>
      </p:pic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ABF7C209-E714-47DA-8884-64E2F4A4AD38}"/>
              </a:ext>
            </a:extLst>
          </p:cNvPr>
          <p:cNvSpPr/>
          <p:nvPr/>
        </p:nvSpPr>
        <p:spPr>
          <a:xfrm>
            <a:off x="395536" y="5551806"/>
            <a:ext cx="5688632" cy="45991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Anticiper pour mieux rebondir!</a:t>
            </a:r>
          </a:p>
        </p:txBody>
      </p:sp>
    </p:spTree>
    <p:extLst>
      <p:ext uri="{BB962C8B-B14F-4D97-AF65-F5344CB8AC3E}">
        <p14:creationId xmlns:p14="http://schemas.microsoft.com/office/powerpoint/2010/main" val="733468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PRA : c’est quoi?</a:t>
            </a:r>
          </a:p>
        </p:txBody>
      </p:sp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8100392" y="6381329"/>
            <a:ext cx="1008112" cy="432048"/>
          </a:xfrm>
        </p:spPr>
        <p:txBody>
          <a:bodyPr/>
          <a:lstStyle/>
          <a:p>
            <a:fld id="{8202DB3B-5E7D-46D3-ABC5-0A67D101E407}" type="datetime1">
              <a:rPr lang="fr-FR" smtClean="0"/>
              <a:t>20/04/2020</a:t>
            </a:fld>
            <a:endParaRPr lang="fr-FR" dirty="0"/>
          </a:p>
        </p:txBody>
      </p:sp>
      <p:pic>
        <p:nvPicPr>
          <p:cNvPr id="7" name="Espace réservé du contenu 9">
            <a:extLst>
              <a:ext uri="{FF2B5EF4-FFF2-40B4-BE49-F238E27FC236}">
                <a16:creationId xmlns:a16="http://schemas.microsoft.com/office/drawing/2014/main" id="{380AB155-315B-4D8A-979C-BF7409054D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049151"/>
            <a:ext cx="1115616" cy="877990"/>
          </a:xfrm>
          <a:prstGeom prst="rect">
            <a:avLst/>
          </a:prstGeom>
        </p:spPr>
      </p:pic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C7C3088C-2929-4937-BCCC-71059173A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03648" y="6381329"/>
            <a:ext cx="6624736" cy="432048"/>
          </a:xfrm>
        </p:spPr>
        <p:txBody>
          <a:bodyPr/>
          <a:lstStyle/>
          <a:p>
            <a:r>
              <a:rPr lang="fr-FR" dirty="0"/>
              <a:t>Plan de Reprise d’Activité</a:t>
            </a:r>
            <a:r>
              <a:rPr lang="fr-FR" b="0" dirty="0"/>
              <a:t>– 15 avril 2020 </a:t>
            </a:r>
          </a:p>
        </p:txBody>
      </p:sp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B7162000-AA0A-4D08-A655-BB5EAC54C5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183933"/>
              </p:ext>
            </p:extLst>
          </p:nvPr>
        </p:nvGraphicFramePr>
        <p:xfrm>
          <a:off x="-1404664" y="908720"/>
          <a:ext cx="6312024" cy="5472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Image 8" descr="Une image contenant dessin&#10;&#10;Description générée automatiquement">
            <a:extLst>
              <a:ext uri="{FF2B5EF4-FFF2-40B4-BE49-F238E27FC236}">
                <a16:creationId xmlns:a16="http://schemas.microsoft.com/office/drawing/2014/main" id="{EAFE11F0-C786-4194-9841-9C592ECF0A1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2447256" y="2973288"/>
            <a:ext cx="599728" cy="599728"/>
          </a:xfrm>
          <a:prstGeom prst="rect">
            <a:avLst/>
          </a:prstGeom>
        </p:spPr>
      </p:pic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3A924205-30BA-4F5C-96D4-BA985E26CBC1}"/>
              </a:ext>
            </a:extLst>
          </p:cNvPr>
          <p:cNvSpPr/>
          <p:nvPr/>
        </p:nvSpPr>
        <p:spPr>
          <a:xfrm>
            <a:off x="3131840" y="3032956"/>
            <a:ext cx="2160240" cy="43204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Activation du PCA</a:t>
            </a:r>
          </a:p>
        </p:txBody>
      </p:sp>
      <p:pic>
        <p:nvPicPr>
          <p:cNvPr id="11" name="Image 10" descr="Une image contenant dessin&#10;&#10;Description générée automatiquement">
            <a:extLst>
              <a:ext uri="{FF2B5EF4-FFF2-40B4-BE49-F238E27FC236}">
                <a16:creationId xmlns:a16="http://schemas.microsoft.com/office/drawing/2014/main" id="{C88F4EC4-745D-439D-9209-D3BF6276B74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1332183" y="4293096"/>
            <a:ext cx="599728" cy="599728"/>
          </a:xfrm>
          <a:prstGeom prst="rect">
            <a:avLst/>
          </a:prstGeom>
        </p:spPr>
      </p:pic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5C927F76-8F11-448C-B942-F06FFAA598F5}"/>
              </a:ext>
            </a:extLst>
          </p:cNvPr>
          <p:cNvSpPr/>
          <p:nvPr/>
        </p:nvSpPr>
        <p:spPr>
          <a:xfrm>
            <a:off x="1979712" y="4293096"/>
            <a:ext cx="2160240" cy="43204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Reprise d’activité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EAE07C5A-82F2-4944-A1D3-6894D2BE1E0B}"/>
              </a:ext>
            </a:extLst>
          </p:cNvPr>
          <p:cNvSpPr/>
          <p:nvPr/>
        </p:nvSpPr>
        <p:spPr>
          <a:xfrm>
            <a:off x="5619504" y="1096882"/>
            <a:ext cx="3168352" cy="406031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b="1" dirty="0"/>
          </a:p>
          <a:p>
            <a:pPr algn="ctr"/>
            <a:r>
              <a:rPr lang="fr-FR" b="1" dirty="0"/>
              <a:t>DEFINITION</a:t>
            </a:r>
          </a:p>
          <a:p>
            <a:pPr algn="ctr"/>
            <a:endParaRPr lang="fr-FR" dirty="0"/>
          </a:p>
          <a:p>
            <a:r>
              <a:rPr lang="fr-FR" sz="1600" dirty="0"/>
              <a:t>Le PRA est un ensemble vivant de procédures (humaines, techniques, organisationnelles, sécurité…) identifiant par anticipation les mécanismes pour reconstruire et remettre en route le système, l’organisation, suite à un sinistre ou incident majeur ayant entrainé une interruption d’activité.</a:t>
            </a:r>
          </a:p>
          <a:p>
            <a:endParaRPr lang="fr-FR" sz="1600" dirty="0"/>
          </a:p>
          <a:p>
            <a:r>
              <a:rPr lang="fr-FR" sz="1600" b="1" dirty="0"/>
              <a:t>&gt; Un exercice prospectif dans la continuité des PCA!</a:t>
            </a:r>
          </a:p>
          <a:p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2604F0C-3B63-4F8B-9552-2102B6A68486}"/>
              </a:ext>
            </a:extLst>
          </p:cNvPr>
          <p:cNvSpPr txBox="1"/>
          <p:nvPr/>
        </p:nvSpPr>
        <p:spPr>
          <a:xfrm>
            <a:off x="2676529" y="3717032"/>
            <a:ext cx="2160240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dirty="0"/>
              <a:t>C’est maintenant!</a:t>
            </a:r>
          </a:p>
        </p:txBody>
      </p:sp>
      <p:pic>
        <p:nvPicPr>
          <p:cNvPr id="15" name="Image 14" descr="Une image contenant signe, horloge, dessin&#10;&#10;Description générée automatiquement">
            <a:extLst>
              <a:ext uri="{FF2B5EF4-FFF2-40B4-BE49-F238E27FC236}">
                <a16:creationId xmlns:a16="http://schemas.microsoft.com/office/drawing/2014/main" id="{AE1F72AF-C102-49C0-9672-A0FD4C0A425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2043513" y="3599591"/>
            <a:ext cx="607250" cy="604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59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8100392" y="6381329"/>
            <a:ext cx="1008112" cy="432048"/>
          </a:xfrm>
        </p:spPr>
        <p:txBody>
          <a:bodyPr/>
          <a:lstStyle/>
          <a:p>
            <a:fld id="{8202DB3B-5E7D-46D3-ABC5-0A67D101E407}" type="datetime1">
              <a:rPr lang="fr-FR" smtClean="0"/>
              <a:t>20/04/2020</a:t>
            </a:fld>
            <a:endParaRPr lang="fr-FR" dirty="0"/>
          </a:p>
        </p:txBody>
      </p:sp>
      <p:pic>
        <p:nvPicPr>
          <p:cNvPr id="7" name="Espace réservé du contenu 9">
            <a:extLst>
              <a:ext uri="{FF2B5EF4-FFF2-40B4-BE49-F238E27FC236}">
                <a16:creationId xmlns:a16="http://schemas.microsoft.com/office/drawing/2014/main" id="{380AB155-315B-4D8A-979C-BF7409054D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049151"/>
            <a:ext cx="1115616" cy="877990"/>
          </a:xfrm>
          <a:prstGeom prst="rect">
            <a:avLst/>
          </a:prstGeom>
        </p:spPr>
      </p:pic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C7C3088C-2929-4937-BCCC-71059173A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03648" y="6381329"/>
            <a:ext cx="6624736" cy="432048"/>
          </a:xfrm>
        </p:spPr>
        <p:txBody>
          <a:bodyPr/>
          <a:lstStyle/>
          <a:p>
            <a:r>
              <a:rPr lang="fr-FR" dirty="0"/>
              <a:t>Plan de Reprise d’Activité</a:t>
            </a:r>
            <a:r>
              <a:rPr lang="fr-FR" b="0" dirty="0"/>
              <a:t>– 15 avril 2020 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04C66969-AB7B-4ECC-B49D-420EE8ABB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3 grands défis managériaux du PRA</a:t>
            </a:r>
          </a:p>
        </p:txBody>
      </p:sp>
      <p:graphicFrame>
        <p:nvGraphicFramePr>
          <p:cNvPr id="13" name="Diagramme 12">
            <a:extLst>
              <a:ext uri="{FF2B5EF4-FFF2-40B4-BE49-F238E27FC236}">
                <a16:creationId xmlns:a16="http://schemas.microsoft.com/office/drawing/2014/main" id="{623851AA-9D59-4F2E-A1DC-B7602F56F4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3808914"/>
              </p:ext>
            </p:extLst>
          </p:nvPr>
        </p:nvGraphicFramePr>
        <p:xfrm>
          <a:off x="395536" y="1374927"/>
          <a:ext cx="532859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0B291812-DDC5-4412-AD0D-AFAB9D6AB5F3}"/>
              </a:ext>
            </a:extLst>
          </p:cNvPr>
          <p:cNvSpPr/>
          <p:nvPr/>
        </p:nvSpPr>
        <p:spPr>
          <a:xfrm>
            <a:off x="5868144" y="1057336"/>
            <a:ext cx="2880320" cy="43204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POINTS DE VIGILANCE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E2B09904-3B46-4645-9691-3E338404342C}"/>
              </a:ext>
            </a:extLst>
          </p:cNvPr>
          <p:cNvSpPr/>
          <p:nvPr/>
        </p:nvSpPr>
        <p:spPr>
          <a:xfrm>
            <a:off x="5868144" y="1670646"/>
            <a:ext cx="2952328" cy="87799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/>
              <a:t>Fatigue, hyper mobilisation et sous mobilisation liée à la crise, nouveau changement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F0C82FF1-64D1-49F5-967B-9F5BAC272CD6}"/>
              </a:ext>
            </a:extLst>
          </p:cNvPr>
          <p:cNvSpPr/>
          <p:nvPr/>
        </p:nvSpPr>
        <p:spPr>
          <a:xfrm>
            <a:off x="5868144" y="4173716"/>
            <a:ext cx="2952328" cy="162694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/>
              <a:t>Masse gigantesque de choses à faire en sortie de crise… Recentrer l’énergie qu’il reste pour être efficaces/ efficients!</a:t>
            </a:r>
          </a:p>
          <a:p>
            <a:pPr algn="ctr"/>
            <a:r>
              <a:rPr lang="fr-FR" sz="1600" dirty="0"/>
              <a:t>Risque d’engorgement administratif et décisionnel</a:t>
            </a: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3D43AE1B-CF30-4017-A818-E9381207AD83}"/>
              </a:ext>
            </a:extLst>
          </p:cNvPr>
          <p:cNvSpPr/>
          <p:nvPr/>
        </p:nvSpPr>
        <p:spPr>
          <a:xfrm>
            <a:off x="5868144" y="2803889"/>
            <a:ext cx="2952328" cy="1256063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75000"/>
                  <a:tint val="66000"/>
                  <a:satMod val="160000"/>
                </a:schemeClr>
              </a:gs>
              <a:gs pos="50000">
                <a:schemeClr val="accent3">
                  <a:lumMod val="75000"/>
                  <a:tint val="44500"/>
                  <a:satMod val="160000"/>
                </a:schemeClr>
              </a:gs>
              <a:gs pos="100000">
                <a:schemeClr val="accent3">
                  <a:lumMod val="75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/>
              <a:t>Routinisation de certains fonctionnements de crise, contexte de sortie de crise sera différent de celui d’entrée, contexte institutionnel différent</a:t>
            </a:r>
          </a:p>
        </p:txBody>
      </p:sp>
    </p:spTree>
    <p:extLst>
      <p:ext uri="{BB962C8B-B14F-4D97-AF65-F5344CB8AC3E}">
        <p14:creationId xmlns:p14="http://schemas.microsoft.com/office/powerpoint/2010/main" val="1833639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8100392" y="6381329"/>
            <a:ext cx="1008112" cy="432048"/>
          </a:xfrm>
        </p:spPr>
        <p:txBody>
          <a:bodyPr/>
          <a:lstStyle/>
          <a:p>
            <a:fld id="{8202DB3B-5E7D-46D3-ABC5-0A67D101E407}" type="datetime1">
              <a:rPr lang="fr-FR" smtClean="0"/>
              <a:t>20/04/2020</a:t>
            </a:fld>
            <a:endParaRPr lang="fr-FR" dirty="0"/>
          </a:p>
        </p:txBody>
      </p:sp>
      <p:pic>
        <p:nvPicPr>
          <p:cNvPr id="7" name="Espace réservé du contenu 9">
            <a:extLst>
              <a:ext uri="{FF2B5EF4-FFF2-40B4-BE49-F238E27FC236}">
                <a16:creationId xmlns:a16="http://schemas.microsoft.com/office/drawing/2014/main" id="{380AB155-315B-4D8A-979C-BF7409054D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049151"/>
            <a:ext cx="1115616" cy="877990"/>
          </a:xfrm>
          <a:prstGeom prst="rect">
            <a:avLst/>
          </a:prstGeom>
        </p:spPr>
      </p:pic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C7C3088C-2929-4937-BCCC-71059173A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03648" y="6381329"/>
            <a:ext cx="6624736" cy="432048"/>
          </a:xfrm>
        </p:spPr>
        <p:txBody>
          <a:bodyPr/>
          <a:lstStyle/>
          <a:p>
            <a:r>
              <a:rPr lang="fr-FR" dirty="0"/>
              <a:t>Plan de Reprise d’Activité</a:t>
            </a:r>
            <a:r>
              <a:rPr lang="fr-FR" b="0" dirty="0"/>
              <a:t>– 15 avril 2020 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04C66969-AB7B-4ECC-B49D-420EE8ABB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Nos enjeux et objectifs collectifs!</a:t>
            </a:r>
          </a:p>
        </p:txBody>
      </p:sp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54B3E5DF-984D-4B60-B5AB-8FDC96142B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4046864"/>
              </p:ext>
            </p:extLst>
          </p:nvPr>
        </p:nvGraphicFramePr>
        <p:xfrm>
          <a:off x="467544" y="953293"/>
          <a:ext cx="8424936" cy="3483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350A92C8-9FB8-4F9F-9B76-B9BAF358430C}"/>
              </a:ext>
            </a:extLst>
          </p:cNvPr>
          <p:cNvSpPr/>
          <p:nvPr/>
        </p:nvSpPr>
        <p:spPr>
          <a:xfrm>
            <a:off x="591391" y="4737927"/>
            <a:ext cx="8496944" cy="11974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Prendre en compte </a:t>
            </a:r>
            <a:r>
              <a:rPr lang="fr-FR" sz="2000" b="1" u="sng" dirty="0"/>
              <a:t>le caractère progressif </a:t>
            </a:r>
            <a:r>
              <a:rPr lang="fr-FR" sz="2000" dirty="0"/>
              <a:t>d’une reprise d’activité :</a:t>
            </a:r>
          </a:p>
          <a:p>
            <a:pPr marL="342900" indent="-342900" algn="ctr">
              <a:buFontTx/>
              <a:buChar char="-"/>
            </a:pPr>
            <a:r>
              <a:rPr lang="fr-FR" sz="2000" dirty="0"/>
              <a:t>facteur exogène = rythme de sortie de confinement </a:t>
            </a:r>
          </a:p>
          <a:p>
            <a:pPr marL="342900" indent="-342900" algn="ctr">
              <a:buFontTx/>
              <a:buChar char="-"/>
            </a:pPr>
            <a:r>
              <a:rPr lang="fr-FR" sz="2000" dirty="0"/>
              <a:t>facteur endogène = rythme de reprise des instances</a:t>
            </a:r>
          </a:p>
        </p:txBody>
      </p:sp>
    </p:spTree>
    <p:extLst>
      <p:ext uri="{BB962C8B-B14F-4D97-AF65-F5344CB8AC3E}">
        <p14:creationId xmlns:p14="http://schemas.microsoft.com/office/powerpoint/2010/main" val="1593695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8100392" y="6381329"/>
            <a:ext cx="1008112" cy="432048"/>
          </a:xfrm>
        </p:spPr>
        <p:txBody>
          <a:bodyPr/>
          <a:lstStyle/>
          <a:p>
            <a:fld id="{8202DB3B-5E7D-46D3-ABC5-0A67D101E407}" type="datetime1">
              <a:rPr lang="fr-FR" smtClean="0"/>
              <a:t>20/04/2020</a:t>
            </a:fld>
            <a:endParaRPr lang="fr-FR" dirty="0"/>
          </a:p>
        </p:txBody>
      </p:sp>
      <p:pic>
        <p:nvPicPr>
          <p:cNvPr id="7" name="Espace réservé du contenu 9">
            <a:extLst>
              <a:ext uri="{FF2B5EF4-FFF2-40B4-BE49-F238E27FC236}">
                <a16:creationId xmlns:a16="http://schemas.microsoft.com/office/drawing/2014/main" id="{380AB155-315B-4D8A-979C-BF7409054D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049151"/>
            <a:ext cx="1115616" cy="877990"/>
          </a:xfrm>
          <a:prstGeom prst="rect">
            <a:avLst/>
          </a:prstGeom>
        </p:spPr>
      </p:pic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C7C3088C-2929-4937-BCCC-71059173A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03648" y="6381329"/>
            <a:ext cx="6624736" cy="432048"/>
          </a:xfrm>
        </p:spPr>
        <p:txBody>
          <a:bodyPr/>
          <a:lstStyle/>
          <a:p>
            <a:r>
              <a:rPr lang="fr-FR" dirty="0"/>
              <a:t>Plan de Reprise d’Activité</a:t>
            </a:r>
            <a:r>
              <a:rPr lang="fr-FR" b="0" dirty="0"/>
              <a:t>– 15 avril 2020 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04C66969-AB7B-4ECC-B49D-420EE8ABB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4 dimensions du PRA</a:t>
            </a:r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F914FD94-2393-4CE1-B036-5162E8EB03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1977849"/>
              </p:ext>
            </p:extLst>
          </p:nvPr>
        </p:nvGraphicFramePr>
        <p:xfrm>
          <a:off x="0" y="1246941"/>
          <a:ext cx="7080448" cy="43641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Légende : encadrée 8">
            <a:extLst>
              <a:ext uri="{FF2B5EF4-FFF2-40B4-BE49-F238E27FC236}">
                <a16:creationId xmlns:a16="http://schemas.microsoft.com/office/drawing/2014/main" id="{B2BA6BBC-1CD2-4AF7-9AF0-B39CAE89F440}"/>
              </a:ext>
            </a:extLst>
          </p:cNvPr>
          <p:cNvSpPr/>
          <p:nvPr/>
        </p:nvSpPr>
        <p:spPr>
          <a:xfrm>
            <a:off x="6760462" y="2110544"/>
            <a:ext cx="1800200" cy="764704"/>
          </a:xfrm>
          <a:prstGeom prst="borderCallout1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Le cœur de la démarche</a:t>
            </a:r>
          </a:p>
        </p:txBody>
      </p:sp>
      <p:sp>
        <p:nvSpPr>
          <p:cNvPr id="11" name="Légende : encadrée 10">
            <a:extLst>
              <a:ext uri="{FF2B5EF4-FFF2-40B4-BE49-F238E27FC236}">
                <a16:creationId xmlns:a16="http://schemas.microsoft.com/office/drawing/2014/main" id="{19E6B31C-3B1A-4D7C-A78F-D569A9640B26}"/>
              </a:ext>
            </a:extLst>
          </p:cNvPr>
          <p:cNvSpPr/>
          <p:nvPr/>
        </p:nvSpPr>
        <p:spPr>
          <a:xfrm>
            <a:off x="6785992" y="3170419"/>
            <a:ext cx="1800200" cy="764704"/>
          </a:xfrm>
          <a:prstGeom prst="borderCallout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Pour les collectivités et les partenaires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E63C6FE8-243F-4EC5-9819-D7D8094BF931}"/>
              </a:ext>
            </a:extLst>
          </p:cNvPr>
          <p:cNvSpPr/>
          <p:nvPr/>
        </p:nvSpPr>
        <p:spPr>
          <a:xfrm>
            <a:off x="734084" y="1664804"/>
            <a:ext cx="1944216" cy="352839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Une entrée direction par direction</a:t>
            </a:r>
          </a:p>
        </p:txBody>
      </p:sp>
    </p:spTree>
    <p:extLst>
      <p:ext uri="{BB962C8B-B14F-4D97-AF65-F5344CB8AC3E}">
        <p14:creationId xmlns:p14="http://schemas.microsoft.com/office/powerpoint/2010/main" val="1937898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8100392" y="6381329"/>
            <a:ext cx="1008112" cy="432048"/>
          </a:xfrm>
        </p:spPr>
        <p:txBody>
          <a:bodyPr/>
          <a:lstStyle/>
          <a:p>
            <a:fld id="{8202DB3B-5E7D-46D3-ABC5-0A67D101E407}" type="datetime1">
              <a:rPr lang="fr-FR" smtClean="0"/>
              <a:t>20/04/2020</a:t>
            </a:fld>
            <a:endParaRPr lang="fr-FR" dirty="0"/>
          </a:p>
        </p:txBody>
      </p:sp>
      <p:pic>
        <p:nvPicPr>
          <p:cNvPr id="7" name="Espace réservé du contenu 9">
            <a:extLst>
              <a:ext uri="{FF2B5EF4-FFF2-40B4-BE49-F238E27FC236}">
                <a16:creationId xmlns:a16="http://schemas.microsoft.com/office/drawing/2014/main" id="{380AB155-315B-4D8A-979C-BF7409054D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049151"/>
            <a:ext cx="1115616" cy="877990"/>
          </a:xfrm>
          <a:prstGeom prst="rect">
            <a:avLst/>
          </a:prstGeom>
        </p:spPr>
      </p:pic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C7C3088C-2929-4937-BCCC-71059173A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03648" y="6381329"/>
            <a:ext cx="6624736" cy="432048"/>
          </a:xfrm>
        </p:spPr>
        <p:txBody>
          <a:bodyPr/>
          <a:lstStyle/>
          <a:p>
            <a:r>
              <a:rPr lang="fr-FR" dirty="0"/>
              <a:t>Plan de Reprise d’Activité</a:t>
            </a:r>
            <a:r>
              <a:rPr lang="fr-FR" b="0" dirty="0"/>
              <a:t>– 15 avril 2020 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04C66969-AB7B-4ECC-B49D-420EE8ABB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acteurs de la construction du PRA</a:t>
            </a:r>
          </a:p>
        </p:txBody>
      </p:sp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71EFE1BA-E5B9-40DF-BEC2-E1A048D6DA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6932787"/>
              </p:ext>
            </p:extLst>
          </p:nvPr>
        </p:nvGraphicFramePr>
        <p:xfrm>
          <a:off x="-612576" y="979323"/>
          <a:ext cx="6096000" cy="50684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Accolade fermante 5">
            <a:extLst>
              <a:ext uri="{FF2B5EF4-FFF2-40B4-BE49-F238E27FC236}">
                <a16:creationId xmlns:a16="http://schemas.microsoft.com/office/drawing/2014/main" id="{8778BE1E-4030-449D-BCD4-63DAE64F8925}"/>
              </a:ext>
            </a:extLst>
          </p:cNvPr>
          <p:cNvSpPr/>
          <p:nvPr/>
        </p:nvSpPr>
        <p:spPr>
          <a:xfrm>
            <a:off x="4716016" y="1124746"/>
            <a:ext cx="360040" cy="2897534"/>
          </a:xfrm>
          <a:prstGeom prst="rightBrac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0F6A34D9-C5A8-4735-987D-75B991B7BC04}"/>
              </a:ext>
            </a:extLst>
          </p:cNvPr>
          <p:cNvSpPr/>
          <p:nvPr/>
        </p:nvSpPr>
        <p:spPr>
          <a:xfrm>
            <a:off x="5468852" y="2355144"/>
            <a:ext cx="2905000" cy="97999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3 niveaux de construction de la méthodologie</a:t>
            </a:r>
          </a:p>
        </p:txBody>
      </p:sp>
      <p:sp>
        <p:nvSpPr>
          <p:cNvPr id="13" name="Accolade fermante 12">
            <a:extLst>
              <a:ext uri="{FF2B5EF4-FFF2-40B4-BE49-F238E27FC236}">
                <a16:creationId xmlns:a16="http://schemas.microsoft.com/office/drawing/2014/main" id="{86354147-6EB6-4DAC-8DA1-5E8871168A99}"/>
              </a:ext>
            </a:extLst>
          </p:cNvPr>
          <p:cNvSpPr/>
          <p:nvPr/>
        </p:nvSpPr>
        <p:spPr>
          <a:xfrm>
            <a:off x="4737389" y="4264024"/>
            <a:ext cx="360040" cy="1287759"/>
          </a:xfrm>
          <a:prstGeom prst="rightBrace">
            <a:avLst>
              <a:gd name="adj1" fmla="val 0"/>
              <a:gd name="adj2" fmla="val 50000"/>
            </a:avLst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9F67E2C0-B1E8-4390-9A2B-E2D754F59FBE}"/>
              </a:ext>
            </a:extLst>
          </p:cNvPr>
          <p:cNvSpPr/>
          <p:nvPr/>
        </p:nvSpPr>
        <p:spPr>
          <a:xfrm>
            <a:off x="5468852" y="4264024"/>
            <a:ext cx="2905000" cy="97999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Elaboration et mise en œuvre par chaque direction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47E140B1-8993-40F6-875E-AA60B123AEAF}"/>
              </a:ext>
            </a:extLst>
          </p:cNvPr>
          <p:cNvSpPr/>
          <p:nvPr/>
        </p:nvSpPr>
        <p:spPr>
          <a:xfrm>
            <a:off x="1571195" y="5759490"/>
            <a:ext cx="6347692" cy="5627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Validation par la cellule de crise pour aide à la décision des élus</a:t>
            </a:r>
          </a:p>
        </p:txBody>
      </p:sp>
    </p:spTree>
    <p:extLst>
      <p:ext uri="{BB962C8B-B14F-4D97-AF65-F5344CB8AC3E}">
        <p14:creationId xmlns:p14="http://schemas.microsoft.com/office/powerpoint/2010/main" val="4215620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8100392" y="6381329"/>
            <a:ext cx="1008112" cy="432048"/>
          </a:xfrm>
        </p:spPr>
        <p:txBody>
          <a:bodyPr/>
          <a:lstStyle/>
          <a:p>
            <a:fld id="{8202DB3B-5E7D-46D3-ABC5-0A67D101E407}" type="datetime1">
              <a:rPr lang="fr-FR" smtClean="0"/>
              <a:t>20/04/2020</a:t>
            </a:fld>
            <a:endParaRPr lang="fr-FR" dirty="0"/>
          </a:p>
        </p:txBody>
      </p:sp>
      <p:pic>
        <p:nvPicPr>
          <p:cNvPr id="7" name="Espace réservé du contenu 9">
            <a:extLst>
              <a:ext uri="{FF2B5EF4-FFF2-40B4-BE49-F238E27FC236}">
                <a16:creationId xmlns:a16="http://schemas.microsoft.com/office/drawing/2014/main" id="{380AB155-315B-4D8A-979C-BF7409054D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049151"/>
            <a:ext cx="1115616" cy="877990"/>
          </a:xfrm>
          <a:prstGeom prst="rect">
            <a:avLst/>
          </a:prstGeom>
        </p:spPr>
      </p:pic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C7C3088C-2929-4937-BCCC-71059173A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03648" y="6381329"/>
            <a:ext cx="6624736" cy="432048"/>
          </a:xfrm>
        </p:spPr>
        <p:txBody>
          <a:bodyPr/>
          <a:lstStyle/>
          <a:p>
            <a:r>
              <a:rPr lang="fr-FR" dirty="0"/>
              <a:t>Plan de Reprise d’Activité</a:t>
            </a:r>
            <a:r>
              <a:rPr lang="fr-FR" b="0" dirty="0"/>
              <a:t>– 15 avril 2020 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04C66969-AB7B-4ECC-B49D-420EE8ABB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0" dirty="0"/>
              <a:t> </a:t>
            </a:r>
            <a:r>
              <a:rPr lang="fr-FR" sz="3200" b="0" dirty="0">
                <a:sym typeface="Wingdings" panose="05000000000000000000" pitchFamily="2" charset="2"/>
              </a:rPr>
              <a:t> </a:t>
            </a:r>
            <a:r>
              <a:rPr lang="fr-FR" dirty="0"/>
              <a:t>Diagnostic : synthèse des impacts majeurs de la crise</a:t>
            </a:r>
          </a:p>
        </p:txBody>
      </p:sp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F5261EBA-B0DC-4DDE-9D67-AA5EEF207E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7503052"/>
              </p:ext>
            </p:extLst>
          </p:nvPr>
        </p:nvGraphicFramePr>
        <p:xfrm>
          <a:off x="2339752" y="15410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E3B14C2E-E3E6-4193-9463-207207D0DD6F}"/>
              </a:ext>
            </a:extLst>
          </p:cNvPr>
          <p:cNvSpPr/>
          <p:nvPr/>
        </p:nvSpPr>
        <p:spPr>
          <a:xfrm>
            <a:off x="179512" y="1515239"/>
            <a:ext cx="1943649" cy="165618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Un document synthétique à alimenter et actualiser dans le temps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40B0358F-179D-4976-BAF2-F2F183BC4E44}"/>
              </a:ext>
            </a:extLst>
          </p:cNvPr>
          <p:cNvSpPr/>
          <p:nvPr/>
        </p:nvSpPr>
        <p:spPr>
          <a:xfrm>
            <a:off x="179512" y="1008289"/>
            <a:ext cx="1943649" cy="39318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PHASE 1</a:t>
            </a:r>
          </a:p>
        </p:txBody>
      </p:sp>
    </p:spTree>
    <p:extLst>
      <p:ext uri="{BB962C8B-B14F-4D97-AF65-F5344CB8AC3E}">
        <p14:creationId xmlns:p14="http://schemas.microsoft.com/office/powerpoint/2010/main" val="750422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8100392" y="6381329"/>
            <a:ext cx="1008112" cy="432048"/>
          </a:xfrm>
        </p:spPr>
        <p:txBody>
          <a:bodyPr/>
          <a:lstStyle/>
          <a:p>
            <a:fld id="{8202DB3B-5E7D-46D3-ABC5-0A67D101E407}" type="datetime1">
              <a:rPr lang="fr-FR" smtClean="0"/>
              <a:t>20/04/2020</a:t>
            </a:fld>
            <a:endParaRPr lang="fr-FR" dirty="0"/>
          </a:p>
        </p:txBody>
      </p:sp>
      <p:pic>
        <p:nvPicPr>
          <p:cNvPr id="7" name="Espace réservé du contenu 9">
            <a:extLst>
              <a:ext uri="{FF2B5EF4-FFF2-40B4-BE49-F238E27FC236}">
                <a16:creationId xmlns:a16="http://schemas.microsoft.com/office/drawing/2014/main" id="{380AB155-315B-4D8A-979C-BF7409054D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049151"/>
            <a:ext cx="1115616" cy="877990"/>
          </a:xfrm>
          <a:prstGeom prst="rect">
            <a:avLst/>
          </a:prstGeom>
        </p:spPr>
      </p:pic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C7C3088C-2929-4937-BCCC-71059173A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03648" y="6381329"/>
            <a:ext cx="6624736" cy="432048"/>
          </a:xfrm>
        </p:spPr>
        <p:txBody>
          <a:bodyPr/>
          <a:lstStyle/>
          <a:p>
            <a:r>
              <a:rPr lang="fr-FR" dirty="0"/>
              <a:t>Plan de Reprise d’Activité</a:t>
            </a:r>
            <a:r>
              <a:rPr lang="fr-FR" b="0" dirty="0"/>
              <a:t>– 15 avril 2020 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04C66969-AB7B-4ECC-B49D-420EE8ABB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sz="3200" b="0" dirty="0">
                <a:sym typeface="Wingdings" panose="05000000000000000000" pitchFamily="2" charset="2"/>
              </a:rPr>
              <a:t></a:t>
            </a: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dirty="0"/>
              <a:t>Priorisation de la reprise d’activité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910E09DC-A9A8-467A-B174-ECD60E4797B8}"/>
              </a:ext>
            </a:extLst>
          </p:cNvPr>
          <p:cNvSpPr/>
          <p:nvPr/>
        </p:nvSpPr>
        <p:spPr>
          <a:xfrm>
            <a:off x="79744" y="1435738"/>
            <a:ext cx="2448272" cy="97210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/>
              <a:t>Missions prioritaires à réactiver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7561B652-8CC6-4F81-B483-C7EDDE149B42}"/>
              </a:ext>
            </a:extLst>
          </p:cNvPr>
          <p:cNvSpPr/>
          <p:nvPr/>
        </p:nvSpPr>
        <p:spPr>
          <a:xfrm>
            <a:off x="3314328" y="1205431"/>
            <a:ext cx="5544616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… A passer à la moulinette de la matrice ci-dessous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FAA0BB67-61E5-4C19-BC7C-B0AB287E279A}"/>
              </a:ext>
            </a:extLst>
          </p:cNvPr>
          <p:cNvCxnSpPr>
            <a:cxnSpLocks/>
          </p:cNvCxnSpPr>
          <p:nvPr/>
        </p:nvCxnSpPr>
        <p:spPr>
          <a:xfrm>
            <a:off x="3001737" y="2789053"/>
            <a:ext cx="0" cy="268695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415FFBC7-7F44-4DDE-B356-29632DC5D1D5}"/>
              </a:ext>
            </a:extLst>
          </p:cNvPr>
          <p:cNvCxnSpPr>
            <a:cxnSpLocks/>
          </p:cNvCxnSpPr>
          <p:nvPr/>
        </p:nvCxnSpPr>
        <p:spPr>
          <a:xfrm flipH="1">
            <a:off x="881693" y="4301221"/>
            <a:ext cx="4240088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422F332B-C0ED-44E4-BC29-26EF51EEDF9D}"/>
              </a:ext>
            </a:extLst>
          </p:cNvPr>
          <p:cNvSpPr txBox="1"/>
          <p:nvPr/>
        </p:nvSpPr>
        <p:spPr>
          <a:xfrm>
            <a:off x="1760833" y="3818125"/>
            <a:ext cx="115212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NIVEAU 3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9507279-C61C-41A3-BE63-CC981AF8E353}"/>
              </a:ext>
            </a:extLst>
          </p:cNvPr>
          <p:cNvSpPr txBox="1"/>
          <p:nvPr/>
        </p:nvSpPr>
        <p:spPr>
          <a:xfrm>
            <a:off x="3037668" y="2586149"/>
            <a:ext cx="2640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Missions essentielles, consignes nationales, préalables à l’organisation de la reprise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4C9D866D-18DF-48D6-85F1-F97F40C17142}"/>
              </a:ext>
            </a:extLst>
          </p:cNvPr>
          <p:cNvSpPr txBox="1"/>
          <p:nvPr/>
        </p:nvSpPr>
        <p:spPr>
          <a:xfrm>
            <a:off x="3118240" y="3822105"/>
            <a:ext cx="115212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NIVEAU 1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60EEEE7C-9BAD-49E0-B107-71862FC6BC7A}"/>
              </a:ext>
            </a:extLst>
          </p:cNvPr>
          <p:cNvSpPr txBox="1"/>
          <p:nvPr/>
        </p:nvSpPr>
        <p:spPr>
          <a:xfrm>
            <a:off x="3120389" y="4444571"/>
            <a:ext cx="115212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NIVEAU 2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2DEDAAA5-DE85-49D4-BC0B-7E37E542BBAB}"/>
              </a:ext>
            </a:extLst>
          </p:cNvPr>
          <p:cNvSpPr txBox="1"/>
          <p:nvPr/>
        </p:nvSpPr>
        <p:spPr>
          <a:xfrm>
            <a:off x="3098071" y="4949295"/>
            <a:ext cx="22707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Missions socles de chaque service pour fonctionner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FBE4FEF-2412-4ADB-B7B0-2E93E8A7A472}"/>
              </a:ext>
            </a:extLst>
          </p:cNvPr>
          <p:cNvSpPr txBox="1"/>
          <p:nvPr/>
        </p:nvSpPr>
        <p:spPr>
          <a:xfrm>
            <a:off x="847521" y="4911471"/>
            <a:ext cx="22707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Missions ou actions stoppées (définitivement ou temporairement)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A356618-7FD1-48F5-8A17-1473D5063A98}"/>
              </a:ext>
            </a:extLst>
          </p:cNvPr>
          <p:cNvSpPr txBox="1"/>
          <p:nvPr/>
        </p:nvSpPr>
        <p:spPr>
          <a:xfrm>
            <a:off x="1699406" y="4439710"/>
            <a:ext cx="115212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NIVEAU 4</a:t>
            </a:r>
          </a:p>
        </p:txBody>
      </p:sp>
      <p:sp>
        <p:nvSpPr>
          <p:cNvPr id="27" name="Accolade fermante 26">
            <a:extLst>
              <a:ext uri="{FF2B5EF4-FFF2-40B4-BE49-F238E27FC236}">
                <a16:creationId xmlns:a16="http://schemas.microsoft.com/office/drawing/2014/main" id="{F1A131C4-B96F-4877-B390-7B9A2CCF2797}"/>
              </a:ext>
            </a:extLst>
          </p:cNvPr>
          <p:cNvSpPr/>
          <p:nvPr/>
        </p:nvSpPr>
        <p:spPr>
          <a:xfrm>
            <a:off x="5868144" y="2708920"/>
            <a:ext cx="274043" cy="309633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0C7BE9C5-F494-4BC1-83DD-391CCC3C0B87}"/>
              </a:ext>
            </a:extLst>
          </p:cNvPr>
          <p:cNvSpPr/>
          <p:nvPr/>
        </p:nvSpPr>
        <p:spPr>
          <a:xfrm>
            <a:off x="6207431" y="2677083"/>
            <a:ext cx="2221115" cy="317896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Les missions de chaque niveau sont à expliciter dans un tableau type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i="1" dirty="0"/>
              <a:t>Voir le modèle sur la prochaine slide</a:t>
            </a:r>
          </a:p>
        </p:txBody>
      </p:sp>
      <p:sp>
        <p:nvSpPr>
          <p:cNvPr id="29" name="Flèche : bas 28">
            <a:extLst>
              <a:ext uri="{FF2B5EF4-FFF2-40B4-BE49-F238E27FC236}">
                <a16:creationId xmlns:a16="http://schemas.microsoft.com/office/drawing/2014/main" id="{15F207BD-66FE-4DD4-90DE-DFD30D30508F}"/>
              </a:ext>
            </a:extLst>
          </p:cNvPr>
          <p:cNvSpPr/>
          <p:nvPr/>
        </p:nvSpPr>
        <p:spPr>
          <a:xfrm>
            <a:off x="7199096" y="4266564"/>
            <a:ext cx="426519" cy="52865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C48556AF-BABC-4454-978D-2F05576E239A}"/>
              </a:ext>
            </a:extLst>
          </p:cNvPr>
          <p:cNvSpPr/>
          <p:nvPr/>
        </p:nvSpPr>
        <p:spPr>
          <a:xfrm>
            <a:off x="332056" y="918357"/>
            <a:ext cx="1943649" cy="39318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PHASE 1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084FC20C-7467-48A4-89EA-2C4981514720}"/>
              </a:ext>
            </a:extLst>
          </p:cNvPr>
          <p:cNvSpPr txBox="1"/>
          <p:nvPr/>
        </p:nvSpPr>
        <p:spPr>
          <a:xfrm>
            <a:off x="918293" y="2716195"/>
            <a:ext cx="2640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Missions et actions accessoires</a:t>
            </a:r>
          </a:p>
        </p:txBody>
      </p:sp>
    </p:spTree>
    <p:extLst>
      <p:ext uri="{BB962C8B-B14F-4D97-AF65-F5344CB8AC3E}">
        <p14:creationId xmlns:p14="http://schemas.microsoft.com/office/powerpoint/2010/main" val="28293846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5db2a8bc-b467-4553-8f8f-a3a821174e2f">KFPTP2N2HKRT-1660882794-447</_dlc_DocId>
    <_dlc_DocIdUrl xmlns="5db2a8bc-b467-4553-8f8f-a3a821174e2f">
      <Url>https://ged.intra.cc-parthenay-gatine.fr/_layouts/15/DocIdRedir.aspx?ID=KFPTP2N2HKRT-1660882794-447</Url>
      <Description>KFPTP2N2HKRT-1660882794-447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43AAD5EC6C284D9668268DA1D05CAB" ma:contentTypeVersion="0" ma:contentTypeDescription="Crée un document." ma:contentTypeScope="" ma:versionID="a89df370448790eafdf1a72bfadfd753">
  <xsd:schema xmlns:xsd="http://www.w3.org/2001/XMLSchema" xmlns:xs="http://www.w3.org/2001/XMLSchema" xmlns:p="http://schemas.microsoft.com/office/2006/metadata/properties" xmlns:ns2="5db2a8bc-b467-4553-8f8f-a3a821174e2f" targetNamespace="http://schemas.microsoft.com/office/2006/metadata/properties" ma:root="true" ma:fieldsID="927eb31b1fd1f8c889c5a21921dabdd0" ns2:_="">
    <xsd:import namespace="5db2a8bc-b467-4553-8f8f-a3a821174e2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b2a8bc-b467-4553-8f8f-a3a821174e2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eur d’ID de document" ma:description="Valeur de l’ID de document affecté à cet élément." ma:internalName="_dlc_DocId" ma:readOnly="true">
      <xsd:simpleType>
        <xsd:restriction base="dms:Text"/>
      </xsd:simpleType>
    </xsd:element>
    <xsd:element name="_dlc_DocIdUrl" ma:index="9" nillable="true" ma:displayName="ID de document" ma:description="Lien permanent vers ce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Conserver l’ID" ma:description="Conserver l’ID lors de l’ajout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000BF8B-38C5-45CC-825F-E3CB68806F6D}">
  <ds:schemaRefs>
    <ds:schemaRef ds:uri="http://purl.org/dc/elements/1.1/"/>
    <ds:schemaRef ds:uri="5db2a8bc-b467-4553-8f8f-a3a821174e2f"/>
    <ds:schemaRef ds:uri="http://purl.org/dc/terms/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676A6BD-8323-457B-9231-F7D08603CD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E24A11-4FC7-4DAA-A62E-AB7631D50B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b2a8bc-b467-4553-8f8f-a3a821174e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FDF0F2A-2082-4777-AC81-B25AD6150C1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759</TotalTime>
  <Words>1037</Words>
  <Application>Microsoft Office PowerPoint</Application>
  <PresentationFormat>Affichage à l'écran (4:3)</PresentationFormat>
  <Paragraphs>184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Tahoma</vt:lpstr>
      <vt:lpstr>Wingdings</vt:lpstr>
      <vt:lpstr>Thème Office</vt:lpstr>
      <vt:lpstr>[COVID 19]</vt:lpstr>
      <vt:lpstr>Pourquoi maintenant?</vt:lpstr>
      <vt:lpstr>Le PRA : c’est quoi?</vt:lpstr>
      <vt:lpstr>Les 3 grands défis managériaux du PRA</vt:lpstr>
      <vt:lpstr>Nos enjeux et objectifs collectifs!</vt:lpstr>
      <vt:lpstr>Les 4 dimensions du PRA</vt:lpstr>
      <vt:lpstr>Les acteurs de la construction du PRA</vt:lpstr>
      <vt:lpstr>  Diagnostic : synthèse des impacts majeurs de la crise</vt:lpstr>
      <vt:lpstr>  Priorisation de la reprise d’activité</vt:lpstr>
      <vt:lpstr>  Priorisation de la reprise d’activité</vt:lpstr>
      <vt:lpstr>  Priorisation de la reprise d’activité</vt:lpstr>
      <vt:lpstr>  Identification des conséquences financières de la crise</vt:lpstr>
      <vt:lpstr>  Identification des premiers éléments de RETEX</vt:lpstr>
      <vt:lpstr> Calendrier… serré!</vt:lpstr>
      <vt:lpstr>Et dès maintenant…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Présentation, diaporama PowerPoint</dc:title>
  <dc:creator>CHAUSSONEAUX Jérôme</dc:creator>
  <cp:lastModifiedBy>MONTIEGE Karine</cp:lastModifiedBy>
  <cp:revision>64</cp:revision>
  <cp:lastPrinted>2020-04-20T08:04:44Z</cp:lastPrinted>
  <dcterms:created xsi:type="dcterms:W3CDTF">2013-06-07T12:15:16Z</dcterms:created>
  <dcterms:modified xsi:type="dcterms:W3CDTF">2020-04-20T08:05:03Z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0x0101009E43AAD5EC6C284D9668268DA1D05CAB</vt:lpwstr>
  </property>
  <property fmtid="{D5CDD505-2E9C-101B-9397-08002B2CF9AE}" pid="3" name="_dlc_DocIdItemGuid">
    <vt:lpwstr>1d986d64-2e4c-444d-b744-bf5fd5b930ce</vt:lpwstr>
  </property>
  <property fmtid="{D5CDD505-2E9C-101B-9397-08002B2CF9AE}" pid="4" name="Type de document">
    <vt:lpwstr>31;#Dossier de presentation|61c47111-0e19-473e-a9e9-01a06c097b5c</vt:lpwstr>
  </property>
  <property fmtid="{D5CDD505-2E9C-101B-9397-08002B2CF9AE}" pid="5" name="Service Porteur">
    <vt:lpwstr>21;#Secrétariat Général|52587306-4394-4367-96ce-86e7cc0d7c3f</vt:lpwstr>
  </property>
  <property fmtid="{D5CDD505-2E9C-101B-9397-08002B2CF9AE}" pid="6" name="Mot clé">
    <vt:lpwstr/>
  </property>
  <property fmtid="{D5CDD505-2E9C-101B-9397-08002B2CF9AE}" pid="7" name="Collectivité porteuse">
    <vt:lpwstr>20;#Commune de Parthenay|9118beba-7815-445b-a4ce-f5c68ef49ee5</vt:lpwstr>
  </property>
</Properties>
</file>